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2" r:id="rId2"/>
    <p:sldId id="257" r:id="rId3"/>
    <p:sldId id="270" r:id="rId4"/>
    <p:sldId id="271" r:id="rId5"/>
    <p:sldId id="279" r:id="rId6"/>
    <p:sldId id="280" r:id="rId7"/>
    <p:sldId id="281" r:id="rId8"/>
    <p:sldId id="282" r:id="rId9"/>
    <p:sldId id="283" r:id="rId10"/>
    <p:sldId id="284" r:id="rId11"/>
    <p:sldId id="285" r:id="rId12"/>
    <p:sldId id="28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8B7500-928B-44DE-A445-AE0F948ABF2C}" v="14" dt="2025-05-11T15:31:52.931"/>
  </p1510:revLst>
</p1510:revInfo>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6" autoAdjust="0"/>
  </p:normalViewPr>
  <p:slideViewPr>
    <p:cSldViewPr snapToGrid="0">
      <p:cViewPr varScale="1">
        <p:scale>
          <a:sx n="78" d="100"/>
          <a:sy n="78" d="100"/>
        </p:scale>
        <p:origin x="878" y="67"/>
      </p:cViewPr>
      <p:guideLst>
        <p:guide pos="3840"/>
        <p:guide orient="horz" pos="2160"/>
      </p:guideLst>
    </p:cSldViewPr>
  </p:slideViewPr>
  <p:notesTextViewPr>
    <p:cViewPr>
      <p:scale>
        <a:sx n="1" d="1"/>
        <a:sy n="1" d="1"/>
      </p:scale>
      <p:origin x="0" y="0"/>
    </p:cViewPr>
  </p:notesTextViewPr>
  <p:notesViewPr>
    <p:cSldViewPr snapToGrid="0" showGuides="1">
      <p:cViewPr varScale="1">
        <p:scale>
          <a:sx n="87" d="100"/>
          <a:sy n="87" d="100"/>
        </p:scale>
        <p:origin x="309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riyaraveendran123@gmail.com" userId="dcd12eb41bb3191b" providerId="LiveId" clId="{F18B7500-928B-44DE-A445-AE0F948ABF2C}"/>
    <pc:docChg chg="undo redo custSel addSld delSld modSld">
      <pc:chgData name="anuriyaraveendran123@gmail.com" userId="dcd12eb41bb3191b" providerId="LiveId" clId="{F18B7500-928B-44DE-A445-AE0F948ABF2C}" dt="2025-05-11T15:42:23.549" v="391" actId="20577"/>
      <pc:docMkLst>
        <pc:docMk/>
      </pc:docMkLst>
      <pc:sldChg chg="del">
        <pc:chgData name="anuriyaraveendran123@gmail.com" userId="dcd12eb41bb3191b" providerId="LiveId" clId="{F18B7500-928B-44DE-A445-AE0F948ABF2C}" dt="2025-05-11T15:39:33.630" v="387" actId="47"/>
        <pc:sldMkLst>
          <pc:docMk/>
          <pc:sldMk cId="4260464928" sldId="261"/>
        </pc:sldMkLst>
      </pc:sldChg>
      <pc:sldChg chg="del">
        <pc:chgData name="anuriyaraveendran123@gmail.com" userId="dcd12eb41bb3191b" providerId="LiveId" clId="{F18B7500-928B-44DE-A445-AE0F948ABF2C}" dt="2025-05-11T15:37:46.409" v="373" actId="47"/>
        <pc:sldMkLst>
          <pc:docMk/>
          <pc:sldMk cId="3396391690" sldId="272"/>
        </pc:sldMkLst>
      </pc:sldChg>
      <pc:sldChg chg="del">
        <pc:chgData name="anuriyaraveendran123@gmail.com" userId="dcd12eb41bb3191b" providerId="LiveId" clId="{F18B7500-928B-44DE-A445-AE0F948ABF2C}" dt="2025-05-11T15:37:25.486" v="371" actId="47"/>
        <pc:sldMkLst>
          <pc:docMk/>
          <pc:sldMk cId="2562246949" sldId="273"/>
        </pc:sldMkLst>
      </pc:sldChg>
      <pc:sldChg chg="del">
        <pc:chgData name="anuriyaraveendran123@gmail.com" userId="dcd12eb41bb3191b" providerId="LiveId" clId="{F18B7500-928B-44DE-A445-AE0F948ABF2C}" dt="2025-05-11T15:37:16.653" v="366" actId="47"/>
        <pc:sldMkLst>
          <pc:docMk/>
          <pc:sldMk cId="2336938739" sldId="274"/>
        </pc:sldMkLst>
      </pc:sldChg>
      <pc:sldChg chg="del">
        <pc:chgData name="anuriyaraveendran123@gmail.com" userId="dcd12eb41bb3191b" providerId="LiveId" clId="{F18B7500-928B-44DE-A445-AE0F948ABF2C}" dt="2025-05-11T15:37:18.715" v="367" actId="47"/>
        <pc:sldMkLst>
          <pc:docMk/>
          <pc:sldMk cId="1684785114" sldId="275"/>
        </pc:sldMkLst>
      </pc:sldChg>
      <pc:sldChg chg="del">
        <pc:chgData name="anuriyaraveendran123@gmail.com" userId="dcd12eb41bb3191b" providerId="LiveId" clId="{F18B7500-928B-44DE-A445-AE0F948ABF2C}" dt="2025-05-11T15:37:19.820" v="368" actId="47"/>
        <pc:sldMkLst>
          <pc:docMk/>
          <pc:sldMk cId="1169040239" sldId="276"/>
        </pc:sldMkLst>
      </pc:sldChg>
      <pc:sldChg chg="del">
        <pc:chgData name="anuriyaraveendran123@gmail.com" userId="dcd12eb41bb3191b" providerId="LiveId" clId="{F18B7500-928B-44DE-A445-AE0F948ABF2C}" dt="2025-05-11T15:37:21.396" v="369" actId="47"/>
        <pc:sldMkLst>
          <pc:docMk/>
          <pc:sldMk cId="3078986930" sldId="277"/>
        </pc:sldMkLst>
      </pc:sldChg>
      <pc:sldChg chg="del">
        <pc:chgData name="anuriyaraveendran123@gmail.com" userId="dcd12eb41bb3191b" providerId="LiveId" clId="{F18B7500-928B-44DE-A445-AE0F948ABF2C}" dt="2025-05-11T15:37:23.125" v="370" actId="47"/>
        <pc:sldMkLst>
          <pc:docMk/>
          <pc:sldMk cId="2566160299" sldId="278"/>
        </pc:sldMkLst>
      </pc:sldChg>
      <pc:sldChg chg="addSp delSp modSp mod">
        <pc:chgData name="anuriyaraveendran123@gmail.com" userId="dcd12eb41bb3191b" providerId="LiveId" clId="{F18B7500-928B-44DE-A445-AE0F948ABF2C}" dt="2025-05-10T06:33:14.700" v="137" actId="5793"/>
        <pc:sldMkLst>
          <pc:docMk/>
          <pc:sldMk cId="2465579021" sldId="279"/>
        </pc:sldMkLst>
        <pc:spChg chg="mod">
          <ac:chgData name="anuriyaraveendran123@gmail.com" userId="dcd12eb41bb3191b" providerId="LiveId" clId="{F18B7500-928B-44DE-A445-AE0F948ABF2C}" dt="2025-05-10T06:28:59.419" v="17" actId="1076"/>
          <ac:spMkLst>
            <pc:docMk/>
            <pc:sldMk cId="2465579021" sldId="279"/>
            <ac:spMk id="2" creationId="{BFA77866-BAAC-8D3D-41A5-F609E1D3DAD0}"/>
          </ac:spMkLst>
        </pc:spChg>
        <pc:spChg chg="add mod">
          <ac:chgData name="anuriyaraveendran123@gmail.com" userId="dcd12eb41bb3191b" providerId="LiveId" clId="{F18B7500-928B-44DE-A445-AE0F948ABF2C}" dt="2025-05-10T06:33:14.700" v="137" actId="5793"/>
          <ac:spMkLst>
            <pc:docMk/>
            <pc:sldMk cId="2465579021" sldId="279"/>
            <ac:spMk id="3" creationId="{850F93CE-3FB7-E035-D85A-CC0F8DF788A0}"/>
          </ac:spMkLst>
        </pc:spChg>
        <pc:spChg chg="del">
          <ac:chgData name="anuriyaraveendran123@gmail.com" userId="dcd12eb41bb3191b" providerId="LiveId" clId="{F18B7500-928B-44DE-A445-AE0F948ABF2C}" dt="2025-05-10T06:29:01.975" v="18"/>
          <ac:spMkLst>
            <pc:docMk/>
            <pc:sldMk cId="2465579021" sldId="279"/>
            <ac:spMk id="15" creationId="{6088327B-B867-F26A-D490-E29CD19310C9}"/>
          </ac:spMkLst>
        </pc:spChg>
      </pc:sldChg>
      <pc:sldChg chg="addSp delSp modSp new mod">
        <pc:chgData name="anuriyaraveendran123@gmail.com" userId="dcd12eb41bb3191b" providerId="LiveId" clId="{F18B7500-928B-44DE-A445-AE0F948ABF2C}" dt="2025-05-11T06:35:52.005" v="174" actId="14100"/>
        <pc:sldMkLst>
          <pc:docMk/>
          <pc:sldMk cId="2262832790" sldId="280"/>
        </pc:sldMkLst>
        <pc:spChg chg="mod">
          <ac:chgData name="anuriyaraveendran123@gmail.com" userId="dcd12eb41bb3191b" providerId="LiveId" clId="{F18B7500-928B-44DE-A445-AE0F948ABF2C}" dt="2025-05-10T06:33:50.426" v="141" actId="255"/>
          <ac:spMkLst>
            <pc:docMk/>
            <pc:sldMk cId="2262832790" sldId="280"/>
            <ac:spMk id="2" creationId="{A370AA3A-451C-1266-5162-33E0CCC0FBEE}"/>
          </ac:spMkLst>
        </pc:spChg>
        <pc:spChg chg="del">
          <ac:chgData name="anuriyaraveendran123@gmail.com" userId="dcd12eb41bb3191b" providerId="LiveId" clId="{F18B7500-928B-44DE-A445-AE0F948ABF2C}" dt="2025-05-11T06:32:44.673" v="142" actId="931"/>
          <ac:spMkLst>
            <pc:docMk/>
            <pc:sldMk cId="2262832790" sldId="280"/>
            <ac:spMk id="3" creationId="{C398E3E5-7AA1-C644-1BA0-FA40E29DF8FC}"/>
          </ac:spMkLst>
        </pc:spChg>
        <pc:picChg chg="add mod modCrop">
          <ac:chgData name="anuriyaraveendran123@gmail.com" userId="dcd12eb41bb3191b" providerId="LiveId" clId="{F18B7500-928B-44DE-A445-AE0F948ABF2C}" dt="2025-05-11T06:35:52.005" v="174" actId="14100"/>
          <ac:picMkLst>
            <pc:docMk/>
            <pc:sldMk cId="2262832790" sldId="280"/>
            <ac:picMk id="5" creationId="{4D832638-800D-27DC-E94B-0D0C4F9B05CB}"/>
          </ac:picMkLst>
        </pc:picChg>
        <pc:picChg chg="add mod modCrop">
          <ac:chgData name="anuriyaraveendran123@gmail.com" userId="dcd12eb41bb3191b" providerId="LiveId" clId="{F18B7500-928B-44DE-A445-AE0F948ABF2C}" dt="2025-05-11T06:35:45.972" v="173" actId="1076"/>
          <ac:picMkLst>
            <pc:docMk/>
            <pc:sldMk cId="2262832790" sldId="280"/>
            <ac:picMk id="7" creationId="{90B40688-7812-2FCC-FE88-8806391E0830}"/>
          </ac:picMkLst>
        </pc:picChg>
        <pc:picChg chg="add mod modCrop">
          <ac:chgData name="anuriyaraveendran123@gmail.com" userId="dcd12eb41bb3191b" providerId="LiveId" clId="{F18B7500-928B-44DE-A445-AE0F948ABF2C}" dt="2025-05-11T06:35:31.829" v="170" actId="1076"/>
          <ac:picMkLst>
            <pc:docMk/>
            <pc:sldMk cId="2262832790" sldId="280"/>
            <ac:picMk id="9" creationId="{1457DEFA-B9AC-E482-4DF7-BFB22AD3D553}"/>
          </ac:picMkLst>
        </pc:picChg>
      </pc:sldChg>
      <pc:sldChg chg="addSp delSp modSp new mod">
        <pc:chgData name="anuriyaraveendran123@gmail.com" userId="dcd12eb41bb3191b" providerId="LiveId" clId="{F18B7500-928B-44DE-A445-AE0F948ABF2C}" dt="2025-05-11T06:38:54.331" v="213" actId="14100"/>
        <pc:sldMkLst>
          <pc:docMk/>
          <pc:sldMk cId="3874672284" sldId="281"/>
        </pc:sldMkLst>
        <pc:spChg chg="del">
          <ac:chgData name="anuriyaraveendran123@gmail.com" userId="dcd12eb41bb3191b" providerId="LiveId" clId="{F18B7500-928B-44DE-A445-AE0F948ABF2C}" dt="2025-05-11T06:36:26.883" v="176" actId="931"/>
          <ac:spMkLst>
            <pc:docMk/>
            <pc:sldMk cId="3874672284" sldId="281"/>
            <ac:spMk id="3" creationId="{021062BA-9654-D378-DAEA-A71520FA46DE}"/>
          </ac:spMkLst>
        </pc:spChg>
        <pc:picChg chg="add mod modCrop">
          <ac:chgData name="anuriyaraveendran123@gmail.com" userId="dcd12eb41bb3191b" providerId="LiveId" clId="{F18B7500-928B-44DE-A445-AE0F948ABF2C}" dt="2025-05-11T06:38:46.241" v="211" actId="1076"/>
          <ac:picMkLst>
            <pc:docMk/>
            <pc:sldMk cId="3874672284" sldId="281"/>
            <ac:picMk id="5" creationId="{68A72A72-B0C5-1561-9280-298B3402B6D0}"/>
          </ac:picMkLst>
        </pc:picChg>
        <pc:picChg chg="add mod modCrop">
          <ac:chgData name="anuriyaraveendran123@gmail.com" userId="dcd12eb41bb3191b" providerId="LiveId" clId="{F18B7500-928B-44DE-A445-AE0F948ABF2C}" dt="2025-05-11T06:38:54.331" v="213" actId="14100"/>
          <ac:picMkLst>
            <pc:docMk/>
            <pc:sldMk cId="3874672284" sldId="281"/>
            <ac:picMk id="7" creationId="{780C0CF1-EA24-8710-8A35-F597B048834C}"/>
          </ac:picMkLst>
        </pc:picChg>
        <pc:picChg chg="add mod modCrop">
          <ac:chgData name="anuriyaraveendran123@gmail.com" userId="dcd12eb41bb3191b" providerId="LiveId" clId="{F18B7500-928B-44DE-A445-AE0F948ABF2C}" dt="2025-05-11T06:38:38.047" v="208" actId="14100"/>
          <ac:picMkLst>
            <pc:docMk/>
            <pc:sldMk cId="3874672284" sldId="281"/>
            <ac:picMk id="9" creationId="{3E8DE7FB-4189-D796-80C4-F6521D9A86F3}"/>
          </ac:picMkLst>
        </pc:picChg>
      </pc:sldChg>
      <pc:sldChg chg="addSp modSp new mod">
        <pc:chgData name="anuriyaraveendran123@gmail.com" userId="dcd12eb41bb3191b" providerId="LiveId" clId="{F18B7500-928B-44DE-A445-AE0F948ABF2C}" dt="2025-05-11T15:42:23.549" v="391" actId="20577"/>
        <pc:sldMkLst>
          <pc:docMk/>
          <pc:sldMk cId="1275670717" sldId="282"/>
        </pc:sldMkLst>
        <pc:spChg chg="mod">
          <ac:chgData name="anuriyaraveendran123@gmail.com" userId="dcd12eb41bb3191b" providerId="LiveId" clId="{F18B7500-928B-44DE-A445-AE0F948ABF2C}" dt="2025-05-11T06:41:15.231" v="244" actId="1076"/>
          <ac:spMkLst>
            <pc:docMk/>
            <pc:sldMk cId="1275670717" sldId="282"/>
            <ac:spMk id="2" creationId="{F811487C-EB2A-217F-727E-9F42A7BD261D}"/>
          </ac:spMkLst>
        </pc:spChg>
        <pc:spChg chg="mod">
          <ac:chgData name="anuriyaraveendran123@gmail.com" userId="dcd12eb41bb3191b" providerId="LiveId" clId="{F18B7500-928B-44DE-A445-AE0F948ABF2C}" dt="2025-05-11T15:42:23.549" v="391" actId="20577"/>
          <ac:spMkLst>
            <pc:docMk/>
            <pc:sldMk cId="1275670717" sldId="282"/>
            <ac:spMk id="3" creationId="{AC350D98-3929-1A85-2B65-6E331BAD5E88}"/>
          </ac:spMkLst>
        </pc:spChg>
        <pc:spChg chg="add mod">
          <ac:chgData name="anuriyaraveendran123@gmail.com" userId="dcd12eb41bb3191b" providerId="LiveId" clId="{F18B7500-928B-44DE-A445-AE0F948ABF2C}" dt="2025-05-11T06:44:16.692" v="286" actId="1076"/>
          <ac:spMkLst>
            <pc:docMk/>
            <pc:sldMk cId="1275670717" sldId="282"/>
            <ac:spMk id="4" creationId="{75480AA0-E4B9-9A50-CE62-E489350C5FED}"/>
          </ac:spMkLst>
        </pc:spChg>
      </pc:sldChg>
      <pc:sldChg chg="addSp delSp modSp new mod">
        <pc:chgData name="anuriyaraveendran123@gmail.com" userId="dcd12eb41bb3191b" providerId="LiveId" clId="{F18B7500-928B-44DE-A445-AE0F948ABF2C}" dt="2025-05-11T15:31:22.128" v="319" actId="14100"/>
        <pc:sldMkLst>
          <pc:docMk/>
          <pc:sldMk cId="2680680034" sldId="283"/>
        </pc:sldMkLst>
        <pc:spChg chg="mod">
          <ac:chgData name="anuriyaraveendran123@gmail.com" userId="dcd12eb41bb3191b" providerId="LiveId" clId="{F18B7500-928B-44DE-A445-AE0F948ABF2C}" dt="2025-05-11T15:25:28.308" v="292" actId="1076"/>
          <ac:spMkLst>
            <pc:docMk/>
            <pc:sldMk cId="2680680034" sldId="283"/>
            <ac:spMk id="2" creationId="{68355D2B-8C48-E834-EB8C-46D7979C5E26}"/>
          </ac:spMkLst>
        </pc:spChg>
        <pc:spChg chg="del">
          <ac:chgData name="anuriyaraveendran123@gmail.com" userId="dcd12eb41bb3191b" providerId="LiveId" clId="{F18B7500-928B-44DE-A445-AE0F948ABF2C}" dt="2025-05-11T15:27:40.741" v="293" actId="931"/>
          <ac:spMkLst>
            <pc:docMk/>
            <pc:sldMk cId="2680680034" sldId="283"/>
            <ac:spMk id="3" creationId="{194F06B4-F0E7-2503-DE0C-3A1D6B7506C0}"/>
          </ac:spMkLst>
        </pc:spChg>
        <pc:picChg chg="add mod modCrop">
          <ac:chgData name="anuriyaraveendran123@gmail.com" userId="dcd12eb41bb3191b" providerId="LiveId" clId="{F18B7500-928B-44DE-A445-AE0F948ABF2C}" dt="2025-05-11T15:29:34.517" v="315" actId="1076"/>
          <ac:picMkLst>
            <pc:docMk/>
            <pc:sldMk cId="2680680034" sldId="283"/>
            <ac:picMk id="5" creationId="{9B06DDE8-75A6-5FB2-B671-F99F5FBA9EAB}"/>
          </ac:picMkLst>
        </pc:picChg>
        <pc:picChg chg="add mod modCrop">
          <ac:chgData name="anuriyaraveendran123@gmail.com" userId="dcd12eb41bb3191b" providerId="LiveId" clId="{F18B7500-928B-44DE-A445-AE0F948ABF2C}" dt="2025-05-11T15:31:22.128" v="319" actId="14100"/>
          <ac:picMkLst>
            <pc:docMk/>
            <pc:sldMk cId="2680680034" sldId="283"/>
            <ac:picMk id="7" creationId="{D85D7787-8D89-7D83-EFCE-4C9130110F6D}"/>
          </ac:picMkLst>
        </pc:picChg>
      </pc:sldChg>
      <pc:sldChg chg="addSp delSp modSp new mod">
        <pc:chgData name="anuriyaraveendran123@gmail.com" userId="dcd12eb41bb3191b" providerId="LiveId" clId="{F18B7500-928B-44DE-A445-AE0F948ABF2C}" dt="2025-05-11T15:33:45.918" v="339" actId="14100"/>
        <pc:sldMkLst>
          <pc:docMk/>
          <pc:sldMk cId="578507224" sldId="284"/>
        </pc:sldMkLst>
        <pc:spChg chg="del">
          <ac:chgData name="anuriyaraveendran123@gmail.com" userId="dcd12eb41bb3191b" providerId="LiveId" clId="{F18B7500-928B-44DE-A445-AE0F948ABF2C}" dt="2025-05-11T15:31:52.931" v="321" actId="931"/>
          <ac:spMkLst>
            <pc:docMk/>
            <pc:sldMk cId="578507224" sldId="284"/>
            <ac:spMk id="3" creationId="{13BE4A23-ED43-91FB-E7F7-39CD25030AA1}"/>
          </ac:spMkLst>
        </pc:spChg>
        <pc:picChg chg="add mod modCrop">
          <ac:chgData name="anuriyaraveendran123@gmail.com" userId="dcd12eb41bb3191b" providerId="LiveId" clId="{F18B7500-928B-44DE-A445-AE0F948ABF2C}" dt="2025-05-11T15:33:45.918" v="339" actId="14100"/>
          <ac:picMkLst>
            <pc:docMk/>
            <pc:sldMk cId="578507224" sldId="284"/>
            <ac:picMk id="5" creationId="{25EB8A65-35C4-1DAA-ECA7-546854D53D64}"/>
          </ac:picMkLst>
        </pc:picChg>
      </pc:sldChg>
      <pc:sldChg chg="modSp new mod">
        <pc:chgData name="anuriyaraveendran123@gmail.com" userId="dcd12eb41bb3191b" providerId="LiveId" clId="{F18B7500-928B-44DE-A445-AE0F948ABF2C}" dt="2025-05-11T15:36:21.526" v="362" actId="1076"/>
        <pc:sldMkLst>
          <pc:docMk/>
          <pc:sldMk cId="2160751826" sldId="285"/>
        </pc:sldMkLst>
        <pc:spChg chg="mod">
          <ac:chgData name="anuriyaraveendran123@gmail.com" userId="dcd12eb41bb3191b" providerId="LiveId" clId="{F18B7500-928B-44DE-A445-AE0F948ABF2C}" dt="2025-05-11T15:36:21.526" v="362" actId="1076"/>
          <ac:spMkLst>
            <pc:docMk/>
            <pc:sldMk cId="2160751826" sldId="285"/>
            <ac:spMk id="2" creationId="{93D7FBD4-1120-45C4-50CD-ABB888A52A1C}"/>
          </ac:spMkLst>
        </pc:spChg>
        <pc:spChg chg="mod">
          <ac:chgData name="anuriyaraveendran123@gmail.com" userId="dcd12eb41bb3191b" providerId="LiveId" clId="{F18B7500-928B-44DE-A445-AE0F948ABF2C}" dt="2025-05-11T15:36:14.161" v="361" actId="1076"/>
          <ac:spMkLst>
            <pc:docMk/>
            <pc:sldMk cId="2160751826" sldId="285"/>
            <ac:spMk id="3" creationId="{405D2545-41A8-A954-9666-CBF744ECE9FF}"/>
          </ac:spMkLst>
        </pc:spChg>
      </pc:sldChg>
      <pc:sldChg chg="modSp new mod">
        <pc:chgData name="anuriyaraveendran123@gmail.com" userId="dcd12eb41bb3191b" providerId="LiveId" clId="{F18B7500-928B-44DE-A445-AE0F948ABF2C}" dt="2025-05-11T15:38:19.962" v="386" actId="255"/>
        <pc:sldMkLst>
          <pc:docMk/>
          <pc:sldMk cId="2892945996" sldId="286"/>
        </pc:sldMkLst>
        <pc:spChg chg="mod">
          <ac:chgData name="anuriyaraveendran123@gmail.com" userId="dcd12eb41bb3191b" providerId="LiveId" clId="{F18B7500-928B-44DE-A445-AE0F948ABF2C}" dt="2025-05-11T15:38:19.962" v="386" actId="255"/>
          <ac:spMkLst>
            <pc:docMk/>
            <pc:sldMk cId="2892945996" sldId="286"/>
            <ac:spMk id="2" creationId="{05248701-E793-957E-7464-03811AB83DA2}"/>
          </ac:spMkLst>
        </pc:spChg>
      </pc:sldChg>
      <pc:sldChg chg="new del">
        <pc:chgData name="anuriyaraveendran123@gmail.com" userId="dcd12eb41bb3191b" providerId="LiveId" clId="{F18B7500-928B-44DE-A445-AE0F948ABF2C}" dt="2025-05-11T15:36:58.266" v="365" actId="2696"/>
        <pc:sldMkLst>
          <pc:docMk/>
          <pc:sldMk cId="3963224828" sldId="286"/>
        </pc:sldMkLst>
      </pc:sldChg>
      <pc:sldChg chg="new del">
        <pc:chgData name="anuriyaraveendran123@gmail.com" userId="dcd12eb41bb3191b" providerId="LiveId" clId="{F18B7500-928B-44DE-A445-AE0F948ABF2C}" dt="2025-05-11T15:36:40.883" v="363" actId="2696"/>
        <pc:sldMkLst>
          <pc:docMk/>
          <pc:sldMk cId="4149562961" sldId="28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469E50-24C6-4156-8DAA-6DD0C1079C89}" type="doc">
      <dgm:prSet loTypeId="urn:microsoft.com/office/officeart/2005/8/layout/gear1" loCatId="relationship" qsTypeId="urn:microsoft.com/office/officeart/2005/8/quickstyle/simple1" qsCatId="simple" csTypeId="urn:microsoft.com/office/officeart/2005/8/colors/accent1_1" csCatId="accent1" phldr="1"/>
      <dgm:spPr/>
    </dgm:pt>
    <dgm:pt modelId="{D0115B0F-FDFB-494B-AC0A-E04A5EC234DA}">
      <dgm:prSet phldrT="[Text]"/>
      <dgm:spPr/>
      <dgm:t>
        <a:bodyPr/>
        <a:lstStyle/>
        <a:p>
          <a:r>
            <a:rPr lang="en-US" dirty="0"/>
            <a:t>Model Evaluation</a:t>
          </a:r>
        </a:p>
      </dgm:t>
      <dgm:extLst>
        <a:ext uri="{E40237B7-FDA0-4F09-8148-C483321AD2D9}">
          <dgm14:cNvPr xmlns:dgm14="http://schemas.microsoft.com/office/drawing/2010/diagram" id="0" name="" title="Step 3 title"/>
        </a:ext>
      </dgm:extLst>
    </dgm:pt>
    <dgm:pt modelId="{F3ECE90F-7A47-4472-9560-98DC857F992F}" type="parTrans" cxnId="{CD5AA65A-6000-4F48-85D3-EB084B6F41D0}">
      <dgm:prSet/>
      <dgm:spPr/>
      <dgm:t>
        <a:bodyPr/>
        <a:lstStyle/>
        <a:p>
          <a:endParaRPr lang="en-US"/>
        </a:p>
      </dgm:t>
    </dgm:pt>
    <dgm:pt modelId="{39A3B9F5-08CD-49EE-B590-A9FA60312E8F}" type="sibTrans" cxnId="{CD5AA65A-6000-4F48-85D3-EB084B6F41D0}">
      <dgm:prSet/>
      <dgm:spPr/>
      <dgm:t>
        <a:bodyPr/>
        <a:lstStyle/>
        <a:p>
          <a:endParaRPr lang="en-US"/>
        </a:p>
      </dgm:t>
      <dgm:extLst>
        <a:ext uri="{E40237B7-FDA0-4F09-8148-C483321AD2D9}">
          <dgm14:cNvPr xmlns:dgm14="http://schemas.microsoft.com/office/drawing/2010/diagram" id="0" name="" title="Arrow pointing in clockwise direction for step 3"/>
        </a:ext>
      </dgm:extLst>
    </dgm:pt>
    <dgm:pt modelId="{B294A45F-A097-47D5-8F55-FC668EB3C982}">
      <dgm:prSet phldrT="[Text]"/>
      <dgm:spPr/>
      <dgm:t>
        <a:bodyPr/>
        <a:lstStyle/>
        <a:p>
          <a:r>
            <a:rPr lang="en-US" dirty="0"/>
            <a:t>Modeling process</a:t>
          </a:r>
        </a:p>
      </dgm:t>
      <dgm:extLst>
        <a:ext uri="{E40237B7-FDA0-4F09-8148-C483321AD2D9}">
          <dgm14:cNvPr xmlns:dgm14="http://schemas.microsoft.com/office/drawing/2010/diagram" id="0" name="" title="Step 2 title"/>
        </a:ext>
      </dgm:extLst>
    </dgm:pt>
    <dgm:pt modelId="{ACBA6356-2F80-466D-9121-489D204B80B8}" type="parTrans" cxnId="{38A955D8-3C8B-463D-BA25-2C9E34FDDEBB}">
      <dgm:prSet/>
      <dgm:spPr/>
      <dgm:t>
        <a:bodyPr/>
        <a:lstStyle/>
        <a:p>
          <a:endParaRPr lang="en-US"/>
        </a:p>
      </dgm:t>
    </dgm:pt>
    <dgm:pt modelId="{881A9571-C437-40E4-90E1-61734033862D}" type="sibTrans" cxnId="{38A955D8-3C8B-463D-BA25-2C9E34FDDEBB}">
      <dgm:prSet/>
      <dgm:spPr/>
      <dgm:t>
        <a:bodyPr/>
        <a:lstStyle/>
        <a:p>
          <a:endParaRPr lang="en-US"/>
        </a:p>
      </dgm:t>
      <dgm:extLst>
        <a:ext uri="{E40237B7-FDA0-4F09-8148-C483321AD2D9}">
          <dgm14:cNvPr xmlns:dgm14="http://schemas.microsoft.com/office/drawing/2010/diagram" id="0" name="" title="Arrow pointing in counterclockwise direction for step 2"/>
        </a:ext>
      </dgm:extLst>
    </dgm:pt>
    <dgm:pt modelId="{A72F579A-815F-4730-AEB0-052A4E2EADB2}">
      <dgm:prSet phldrT="[Text]"/>
      <dgm:spPr/>
      <dgm:t>
        <a:bodyPr/>
        <a:lstStyle/>
        <a:p>
          <a:r>
            <a:rPr lang="en-US" dirty="0"/>
            <a:t>Data cleaning &amp; EDA</a:t>
          </a:r>
        </a:p>
      </dgm:t>
      <dgm:extLst>
        <a:ext uri="{E40237B7-FDA0-4F09-8148-C483321AD2D9}">
          <dgm14:cNvPr xmlns:dgm14="http://schemas.microsoft.com/office/drawing/2010/diagram" id="0" name="" title="Step 1 title"/>
        </a:ext>
      </dgm:extLst>
    </dgm:pt>
    <dgm:pt modelId="{8EA6516C-EB3A-4FC0-BB44-265A3652D4BC}" type="parTrans" cxnId="{D2ECF758-131A-41EE-A789-9D6FDC186481}">
      <dgm:prSet/>
      <dgm:spPr/>
      <dgm:t>
        <a:bodyPr/>
        <a:lstStyle/>
        <a:p>
          <a:endParaRPr lang="en-US"/>
        </a:p>
      </dgm:t>
    </dgm:pt>
    <dgm:pt modelId="{6B184F14-5261-4D1F-8701-947EAF068BB3}" type="sibTrans" cxnId="{D2ECF758-131A-41EE-A789-9D6FDC186481}">
      <dgm:prSet/>
      <dgm:spPr/>
      <dgm:t>
        <a:bodyPr/>
        <a:lstStyle/>
        <a:p>
          <a:endParaRPr lang="en-US"/>
        </a:p>
      </dgm:t>
      <dgm:extLst>
        <a:ext uri="{E40237B7-FDA0-4F09-8148-C483321AD2D9}">
          <dgm14:cNvPr xmlns:dgm14="http://schemas.microsoft.com/office/drawing/2010/diagram" id="0" name="" title="Arrow pointing in clockwise direction for step 1"/>
        </a:ext>
      </dgm:extLst>
    </dgm:pt>
    <dgm:pt modelId="{DF72D2A9-E721-47DF-A758-78A445E0F3CE}" type="pres">
      <dgm:prSet presAssocID="{F1469E50-24C6-4156-8DAA-6DD0C1079C89}" presName="composite" presStyleCnt="0">
        <dgm:presLayoutVars>
          <dgm:chMax val="3"/>
          <dgm:animLvl val="lvl"/>
          <dgm:resizeHandles val="exact"/>
        </dgm:presLayoutVars>
      </dgm:prSet>
      <dgm:spPr/>
    </dgm:pt>
    <dgm:pt modelId="{519C9BB9-1ADD-4304-93EC-C9FE618B8492}" type="pres">
      <dgm:prSet presAssocID="{D0115B0F-FDFB-494B-AC0A-E04A5EC234DA}" presName="gear1" presStyleLbl="node1" presStyleIdx="0" presStyleCnt="3" custScaleX="123291" custLinFactNeighborX="22434" custLinFactNeighborY="-3605">
        <dgm:presLayoutVars>
          <dgm:chMax val="1"/>
          <dgm:bulletEnabled val="1"/>
        </dgm:presLayoutVars>
      </dgm:prSet>
      <dgm:spPr/>
    </dgm:pt>
    <dgm:pt modelId="{491B49C7-064E-438E-A5AF-D06F604607BC}" type="pres">
      <dgm:prSet presAssocID="{D0115B0F-FDFB-494B-AC0A-E04A5EC234DA}" presName="gear1srcNode" presStyleLbl="node1" presStyleIdx="0" presStyleCnt="3"/>
      <dgm:spPr/>
    </dgm:pt>
    <dgm:pt modelId="{A8AE7A62-856E-43C0-A01E-AB2F291FD15A}" type="pres">
      <dgm:prSet presAssocID="{D0115B0F-FDFB-494B-AC0A-E04A5EC234DA}" presName="gear1dstNode" presStyleLbl="node1" presStyleIdx="0" presStyleCnt="3"/>
      <dgm:spPr/>
    </dgm:pt>
    <dgm:pt modelId="{1CA3202A-9CD1-47F7-9D42-23E46A72BBFC}" type="pres">
      <dgm:prSet presAssocID="{B294A45F-A097-47D5-8F55-FC668EB3C982}" presName="gear2" presStyleLbl="node1" presStyleIdx="1" presStyleCnt="3" custScaleX="152281" custScaleY="113891" custLinFactNeighborX="-32952" custLinFactNeighborY="23950">
        <dgm:presLayoutVars>
          <dgm:chMax val="1"/>
          <dgm:bulletEnabled val="1"/>
        </dgm:presLayoutVars>
      </dgm:prSet>
      <dgm:spPr/>
    </dgm:pt>
    <dgm:pt modelId="{142EE68D-5808-445A-B73B-CEFF75A2773F}" type="pres">
      <dgm:prSet presAssocID="{B294A45F-A097-47D5-8F55-FC668EB3C982}" presName="gear2srcNode" presStyleLbl="node1" presStyleIdx="1" presStyleCnt="3"/>
      <dgm:spPr/>
    </dgm:pt>
    <dgm:pt modelId="{706E9A05-70AC-494E-B29F-F414922DE00D}" type="pres">
      <dgm:prSet presAssocID="{B294A45F-A097-47D5-8F55-FC668EB3C982}" presName="gear2dstNode" presStyleLbl="node1" presStyleIdx="1" presStyleCnt="3"/>
      <dgm:spPr/>
    </dgm:pt>
    <dgm:pt modelId="{11E70583-C9D9-4A1B-9215-04DC48DCBD8D}" type="pres">
      <dgm:prSet presAssocID="{A72F579A-815F-4730-AEB0-052A4E2EADB2}" presName="gear3" presStyleLbl="node1" presStyleIdx="2" presStyleCnt="3" custScaleX="167819" custScaleY="142053" custLinFactNeighborX="-2728" custLinFactNeighborY="-32132"/>
      <dgm:spPr/>
    </dgm:pt>
    <dgm:pt modelId="{1DC90457-DB2A-4C95-A36F-0563F25B6D53}" type="pres">
      <dgm:prSet presAssocID="{A72F579A-815F-4730-AEB0-052A4E2EADB2}" presName="gear3tx" presStyleLbl="node1" presStyleIdx="2" presStyleCnt="3">
        <dgm:presLayoutVars>
          <dgm:chMax val="1"/>
          <dgm:bulletEnabled val="1"/>
        </dgm:presLayoutVars>
      </dgm:prSet>
      <dgm:spPr/>
    </dgm:pt>
    <dgm:pt modelId="{E9EE43DE-00F8-4019-BA85-9AFF0B3069A7}" type="pres">
      <dgm:prSet presAssocID="{A72F579A-815F-4730-AEB0-052A4E2EADB2}" presName="gear3srcNode" presStyleLbl="node1" presStyleIdx="2" presStyleCnt="3"/>
      <dgm:spPr/>
    </dgm:pt>
    <dgm:pt modelId="{F86AD8D8-4A96-48C0-A843-3A718641AD56}" type="pres">
      <dgm:prSet presAssocID="{A72F579A-815F-4730-AEB0-052A4E2EADB2}" presName="gear3dstNode" presStyleLbl="node1" presStyleIdx="2" presStyleCnt="3"/>
      <dgm:spPr/>
    </dgm:pt>
    <dgm:pt modelId="{1E72715E-7366-4E78-A512-24F37F5D23DC}" type="pres">
      <dgm:prSet presAssocID="{39A3B9F5-08CD-49EE-B590-A9FA60312E8F}" presName="connector1" presStyleLbl="sibTrans2D1" presStyleIdx="0" presStyleCnt="3"/>
      <dgm:spPr/>
    </dgm:pt>
    <dgm:pt modelId="{BE287C59-37F8-4A31-B5A2-F56A3CB15957}" type="pres">
      <dgm:prSet presAssocID="{881A9571-C437-40E4-90E1-61734033862D}" presName="connector2" presStyleLbl="sibTrans2D1" presStyleIdx="1" presStyleCnt="3"/>
      <dgm:spPr/>
    </dgm:pt>
    <dgm:pt modelId="{2A80456C-D6A1-43C9-80B2-09334D6E033A}" type="pres">
      <dgm:prSet presAssocID="{6B184F14-5261-4D1F-8701-947EAF068BB3}" presName="connector3" presStyleLbl="sibTrans2D1" presStyleIdx="2" presStyleCnt="3"/>
      <dgm:spPr/>
    </dgm:pt>
  </dgm:ptLst>
  <dgm:cxnLst>
    <dgm:cxn modelId="{C2825D01-7009-4C7A-9735-E3DA9B56907F}" type="presOf" srcId="{F1469E50-24C6-4156-8DAA-6DD0C1079C89}" destId="{DF72D2A9-E721-47DF-A758-78A445E0F3CE}" srcOrd="0" destOrd="0" presId="urn:microsoft.com/office/officeart/2005/8/layout/gear1"/>
    <dgm:cxn modelId="{05A23107-95A6-48BA-9C15-320B2C8DBD9C}" type="presOf" srcId="{D0115B0F-FDFB-494B-AC0A-E04A5EC234DA}" destId="{A8AE7A62-856E-43C0-A01E-AB2F291FD15A}" srcOrd="2" destOrd="0" presId="urn:microsoft.com/office/officeart/2005/8/layout/gear1"/>
    <dgm:cxn modelId="{E0F29509-14D9-447A-A12F-C58EB915A87F}" type="presOf" srcId="{D0115B0F-FDFB-494B-AC0A-E04A5EC234DA}" destId="{519C9BB9-1ADD-4304-93EC-C9FE618B8492}" srcOrd="0" destOrd="0" presId="urn:microsoft.com/office/officeart/2005/8/layout/gear1"/>
    <dgm:cxn modelId="{A67BBC1F-E27A-45A3-97D8-DB5273212B10}" type="presOf" srcId="{B294A45F-A097-47D5-8F55-FC668EB3C982}" destId="{1CA3202A-9CD1-47F7-9D42-23E46A72BBFC}" srcOrd="0" destOrd="0" presId="urn:microsoft.com/office/officeart/2005/8/layout/gear1"/>
    <dgm:cxn modelId="{F848FB20-E105-42B8-A2CB-C9B380751AC8}" type="presOf" srcId="{B294A45F-A097-47D5-8F55-FC668EB3C982}" destId="{142EE68D-5808-445A-B73B-CEFF75A2773F}" srcOrd="1" destOrd="0" presId="urn:microsoft.com/office/officeart/2005/8/layout/gear1"/>
    <dgm:cxn modelId="{723C8F22-4AB3-42CC-89EC-756A6438D4F8}" type="presOf" srcId="{B294A45F-A097-47D5-8F55-FC668EB3C982}" destId="{706E9A05-70AC-494E-B29F-F414922DE00D}" srcOrd="2" destOrd="0" presId="urn:microsoft.com/office/officeart/2005/8/layout/gear1"/>
    <dgm:cxn modelId="{D3CAA15F-809B-449B-B4C7-F52EC4A84ECE}" type="presOf" srcId="{D0115B0F-FDFB-494B-AC0A-E04A5EC234DA}" destId="{491B49C7-064E-438E-A5AF-D06F604607BC}" srcOrd="1" destOrd="0" presId="urn:microsoft.com/office/officeart/2005/8/layout/gear1"/>
    <dgm:cxn modelId="{EBF6C241-6C40-4A2E-84BC-B52B0944EC7E}" type="presOf" srcId="{A72F579A-815F-4730-AEB0-052A4E2EADB2}" destId="{1DC90457-DB2A-4C95-A36F-0563F25B6D53}" srcOrd="1" destOrd="0" presId="urn:microsoft.com/office/officeart/2005/8/layout/gear1"/>
    <dgm:cxn modelId="{5C012A6F-492C-4216-8D98-1C9CED36B44C}" type="presOf" srcId="{A72F579A-815F-4730-AEB0-052A4E2EADB2}" destId="{E9EE43DE-00F8-4019-BA85-9AFF0B3069A7}" srcOrd="2" destOrd="0" presId="urn:microsoft.com/office/officeart/2005/8/layout/gear1"/>
    <dgm:cxn modelId="{64245054-BF6B-45A8-B6B4-5E3294B19593}" type="presOf" srcId="{A72F579A-815F-4730-AEB0-052A4E2EADB2}" destId="{11E70583-C9D9-4A1B-9215-04DC48DCBD8D}" srcOrd="0" destOrd="0" presId="urn:microsoft.com/office/officeart/2005/8/layout/gear1"/>
    <dgm:cxn modelId="{D2ECF758-131A-41EE-A789-9D6FDC186481}" srcId="{F1469E50-24C6-4156-8DAA-6DD0C1079C89}" destId="{A72F579A-815F-4730-AEB0-052A4E2EADB2}" srcOrd="2" destOrd="0" parTransId="{8EA6516C-EB3A-4FC0-BB44-265A3652D4BC}" sibTransId="{6B184F14-5261-4D1F-8701-947EAF068BB3}"/>
    <dgm:cxn modelId="{B9B0E059-D79B-4376-8D5C-22FF356A77D3}" type="presOf" srcId="{881A9571-C437-40E4-90E1-61734033862D}" destId="{BE287C59-37F8-4A31-B5A2-F56A3CB15957}" srcOrd="0" destOrd="0" presId="urn:microsoft.com/office/officeart/2005/8/layout/gear1"/>
    <dgm:cxn modelId="{CD5AA65A-6000-4F48-85D3-EB084B6F41D0}" srcId="{F1469E50-24C6-4156-8DAA-6DD0C1079C89}" destId="{D0115B0F-FDFB-494B-AC0A-E04A5EC234DA}" srcOrd="0" destOrd="0" parTransId="{F3ECE90F-7A47-4472-9560-98DC857F992F}" sibTransId="{39A3B9F5-08CD-49EE-B590-A9FA60312E8F}"/>
    <dgm:cxn modelId="{78D93DA3-71DA-4B27-AF7D-4F6F06818383}" type="presOf" srcId="{6B184F14-5261-4D1F-8701-947EAF068BB3}" destId="{2A80456C-D6A1-43C9-80B2-09334D6E033A}" srcOrd="0" destOrd="0" presId="urn:microsoft.com/office/officeart/2005/8/layout/gear1"/>
    <dgm:cxn modelId="{38A955D8-3C8B-463D-BA25-2C9E34FDDEBB}" srcId="{F1469E50-24C6-4156-8DAA-6DD0C1079C89}" destId="{B294A45F-A097-47D5-8F55-FC668EB3C982}" srcOrd="1" destOrd="0" parTransId="{ACBA6356-2F80-466D-9121-489D204B80B8}" sibTransId="{881A9571-C437-40E4-90E1-61734033862D}"/>
    <dgm:cxn modelId="{5642BDE9-C21A-403B-9DBE-C06C15AD6197}" type="presOf" srcId="{A72F579A-815F-4730-AEB0-052A4E2EADB2}" destId="{F86AD8D8-4A96-48C0-A843-3A718641AD56}" srcOrd="3" destOrd="0" presId="urn:microsoft.com/office/officeart/2005/8/layout/gear1"/>
    <dgm:cxn modelId="{F00F5FF9-8EEF-4575-883E-9FECBCDECA1B}" type="presOf" srcId="{39A3B9F5-08CD-49EE-B590-A9FA60312E8F}" destId="{1E72715E-7366-4E78-A512-24F37F5D23DC}" srcOrd="0" destOrd="0" presId="urn:microsoft.com/office/officeart/2005/8/layout/gear1"/>
    <dgm:cxn modelId="{AD820DF2-DF49-4404-8EB2-21B39A3FB116}" type="presParOf" srcId="{DF72D2A9-E721-47DF-A758-78A445E0F3CE}" destId="{519C9BB9-1ADD-4304-93EC-C9FE618B8492}" srcOrd="0" destOrd="0" presId="urn:microsoft.com/office/officeart/2005/8/layout/gear1"/>
    <dgm:cxn modelId="{5FCC70D7-F25D-4F83-B73B-CC9743E22AA2}" type="presParOf" srcId="{DF72D2A9-E721-47DF-A758-78A445E0F3CE}" destId="{491B49C7-064E-438E-A5AF-D06F604607BC}" srcOrd="1" destOrd="0" presId="urn:microsoft.com/office/officeart/2005/8/layout/gear1"/>
    <dgm:cxn modelId="{99063BC2-9488-46FC-8DF6-8441C24C3965}" type="presParOf" srcId="{DF72D2A9-E721-47DF-A758-78A445E0F3CE}" destId="{A8AE7A62-856E-43C0-A01E-AB2F291FD15A}" srcOrd="2" destOrd="0" presId="urn:microsoft.com/office/officeart/2005/8/layout/gear1"/>
    <dgm:cxn modelId="{A0BC6D19-907A-47D7-A08F-5D179F64EECA}" type="presParOf" srcId="{DF72D2A9-E721-47DF-A758-78A445E0F3CE}" destId="{1CA3202A-9CD1-47F7-9D42-23E46A72BBFC}" srcOrd="3" destOrd="0" presId="urn:microsoft.com/office/officeart/2005/8/layout/gear1"/>
    <dgm:cxn modelId="{A3B8BF3C-AC9A-49CC-B2EF-B4679D8DF0C6}" type="presParOf" srcId="{DF72D2A9-E721-47DF-A758-78A445E0F3CE}" destId="{142EE68D-5808-445A-B73B-CEFF75A2773F}" srcOrd="4" destOrd="0" presId="urn:microsoft.com/office/officeart/2005/8/layout/gear1"/>
    <dgm:cxn modelId="{F5C1E3F4-99F8-4BD4-BD0B-C5FE69FE5223}" type="presParOf" srcId="{DF72D2A9-E721-47DF-A758-78A445E0F3CE}" destId="{706E9A05-70AC-494E-B29F-F414922DE00D}" srcOrd="5" destOrd="0" presId="urn:microsoft.com/office/officeart/2005/8/layout/gear1"/>
    <dgm:cxn modelId="{FCC3D189-BC5D-47B0-92BA-5A107E436E22}" type="presParOf" srcId="{DF72D2A9-E721-47DF-A758-78A445E0F3CE}" destId="{11E70583-C9D9-4A1B-9215-04DC48DCBD8D}" srcOrd="6" destOrd="0" presId="urn:microsoft.com/office/officeart/2005/8/layout/gear1"/>
    <dgm:cxn modelId="{DFFA59B1-FFDD-46BE-8FA1-73C7504494F7}" type="presParOf" srcId="{DF72D2A9-E721-47DF-A758-78A445E0F3CE}" destId="{1DC90457-DB2A-4C95-A36F-0563F25B6D53}" srcOrd="7" destOrd="0" presId="urn:microsoft.com/office/officeart/2005/8/layout/gear1"/>
    <dgm:cxn modelId="{FB52C3EF-7F00-44BF-9DC3-4F3DB8AE4938}" type="presParOf" srcId="{DF72D2A9-E721-47DF-A758-78A445E0F3CE}" destId="{E9EE43DE-00F8-4019-BA85-9AFF0B3069A7}" srcOrd="8" destOrd="0" presId="urn:microsoft.com/office/officeart/2005/8/layout/gear1"/>
    <dgm:cxn modelId="{A0EEF6B1-DF0D-4309-97B7-44A898FB6001}" type="presParOf" srcId="{DF72D2A9-E721-47DF-A758-78A445E0F3CE}" destId="{F86AD8D8-4A96-48C0-A843-3A718641AD56}" srcOrd="9" destOrd="0" presId="urn:microsoft.com/office/officeart/2005/8/layout/gear1"/>
    <dgm:cxn modelId="{2B9DD819-AFC3-413F-B930-1FC87889253A}" type="presParOf" srcId="{DF72D2A9-E721-47DF-A758-78A445E0F3CE}" destId="{1E72715E-7366-4E78-A512-24F37F5D23DC}" srcOrd="10" destOrd="0" presId="urn:microsoft.com/office/officeart/2005/8/layout/gear1"/>
    <dgm:cxn modelId="{E12A6285-B30D-4A0B-9086-69D1D9BB4F11}" type="presParOf" srcId="{DF72D2A9-E721-47DF-A758-78A445E0F3CE}" destId="{BE287C59-37F8-4A31-B5A2-F56A3CB15957}" srcOrd="11" destOrd="0" presId="urn:microsoft.com/office/officeart/2005/8/layout/gear1"/>
    <dgm:cxn modelId="{AE1DDF6A-5091-4106-9D09-6702BC865C7A}" type="presParOf" srcId="{DF72D2A9-E721-47DF-A758-78A445E0F3CE}" destId="{2A80456C-D6A1-43C9-80B2-09334D6E033A}" srcOrd="12" destOrd="0" presId="urn:microsoft.com/office/officeart/2005/8/layout/gear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9C9BB9-1ADD-4304-93EC-C9FE618B8492}">
      <dsp:nvSpPr>
        <dsp:cNvPr id="0" name=""/>
        <dsp:cNvSpPr/>
      </dsp:nvSpPr>
      <dsp:spPr>
        <a:xfrm>
          <a:off x="5129515" y="2144820"/>
          <a:ext cx="3025998" cy="2454354"/>
        </a:xfrm>
        <a:prstGeom prst="gear9">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Model Evaluation</a:t>
          </a:r>
        </a:p>
      </dsp:txBody>
      <dsp:txXfrm>
        <a:off x="5695151" y="2719741"/>
        <a:ext cx="1894726" cy="1261588"/>
      </dsp:txXfrm>
    </dsp:sp>
    <dsp:sp modelId="{1CA3202A-9CD1-47F7-9D42-23E46A72BBFC}">
      <dsp:nvSpPr>
        <dsp:cNvPr id="0" name=""/>
        <dsp:cNvSpPr/>
      </dsp:nvSpPr>
      <dsp:spPr>
        <a:xfrm>
          <a:off x="2381946" y="1956707"/>
          <a:ext cx="2718193" cy="2032937"/>
        </a:xfrm>
        <a:prstGeom prst="gear6">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Modeling process</a:t>
          </a:r>
        </a:p>
      </dsp:txBody>
      <dsp:txXfrm>
        <a:off x="2993354" y="2471598"/>
        <a:ext cx="1495377" cy="1003155"/>
      </dsp:txXfrm>
    </dsp:sp>
    <dsp:sp modelId="{11E70583-C9D9-4A1B-9215-04DC48DCBD8D}">
      <dsp:nvSpPr>
        <dsp:cNvPr id="0" name=""/>
        <dsp:cNvSpPr/>
      </dsp:nvSpPr>
      <dsp:spPr>
        <a:xfrm rot="20700000">
          <a:off x="3702558" y="136456"/>
          <a:ext cx="3099962" cy="2319454"/>
        </a:xfrm>
        <a:prstGeom prst="gear6">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r>
            <a:rPr lang="en-US" sz="2500" kern="1200" dirty="0"/>
            <a:t>Data cleaning &amp; EDA</a:t>
          </a:r>
        </a:p>
      </dsp:txBody>
      <dsp:txXfrm rot="-20700000">
        <a:off x="4428765" y="598886"/>
        <a:ext cx="1647549" cy="1394593"/>
      </dsp:txXfrm>
    </dsp:sp>
    <dsp:sp modelId="{1E72715E-7366-4E78-A512-24F37F5D23DC}">
      <dsp:nvSpPr>
        <dsp:cNvPr id="0" name=""/>
        <dsp:cNvSpPr/>
      </dsp:nvSpPr>
      <dsp:spPr>
        <a:xfrm>
          <a:off x="4678955" y="1861262"/>
          <a:ext cx="3141573" cy="3141573"/>
        </a:xfrm>
        <a:prstGeom prst="circularArrow">
          <a:avLst>
            <a:gd name="adj1" fmla="val 4688"/>
            <a:gd name="adj2" fmla="val 299029"/>
            <a:gd name="adj3" fmla="val 2522244"/>
            <a:gd name="adj4" fmla="val 15848245"/>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287C59-37F8-4A31-B5A2-F56A3CB15957}">
      <dsp:nvSpPr>
        <dsp:cNvPr id="0" name=""/>
        <dsp:cNvSpPr/>
      </dsp:nvSpPr>
      <dsp:spPr>
        <a:xfrm>
          <a:off x="3120621" y="1257079"/>
          <a:ext cx="2282549" cy="2282549"/>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80456C-D6A1-43C9-80B2-09334D6E033A}">
      <dsp:nvSpPr>
        <dsp:cNvPr id="0" name=""/>
        <dsp:cNvSpPr/>
      </dsp:nvSpPr>
      <dsp:spPr>
        <a:xfrm>
          <a:off x="4031969" y="37492"/>
          <a:ext cx="2461048" cy="2461048"/>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A9BCE0C-CD74-4A59-802C-6D2F8C15331A}" type="datetimeFigureOut">
              <a:rPr lang="en-US" smtClean="0"/>
              <a:t>5/10/2025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798501B-77B5-4365-9881-C6E19A3C1E42}" type="slidenum">
              <a:rPr lang="en-US" smtClean="0"/>
              <a:t>‹#›</a:t>
            </a:fld>
            <a:endParaRPr lang="en-US"/>
          </a:p>
        </p:txBody>
      </p:sp>
    </p:spTree>
    <p:extLst>
      <p:ext uri="{BB962C8B-B14F-4D97-AF65-F5344CB8AC3E}">
        <p14:creationId xmlns:p14="http://schemas.microsoft.com/office/powerpoint/2010/main" val="2851456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4FDEA8-CBB8-46CC-9562-028963DBC55A}" type="datetimeFigureOut">
              <a:rPr lang="en-US" smtClean="0"/>
              <a:t>5/10/2025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D8E7-1312-41F3-99C4-6DA5AF891969}" type="slidenum">
              <a:rPr lang="en-US" smtClean="0"/>
              <a:t>‹#›</a:t>
            </a:fld>
            <a:endParaRPr lang="en-US"/>
          </a:p>
        </p:txBody>
      </p:sp>
    </p:spTree>
    <p:extLst>
      <p:ext uri="{BB962C8B-B14F-4D97-AF65-F5344CB8AC3E}">
        <p14:creationId xmlns:p14="http://schemas.microsoft.com/office/powerpoint/2010/main" val="289208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0" y="1548245"/>
            <a:ext cx="10515600" cy="2240280"/>
          </a:xfrm>
        </p:spPr>
        <p:txBody>
          <a:bodyPr anchor="b">
            <a:normAutofit/>
          </a:bodyPr>
          <a:lstStyle>
            <a:lvl1pPr algn="ctr">
              <a:defRPr sz="4400">
                <a:solidFill>
                  <a:schemeClr val="bg1"/>
                </a:solidFill>
              </a:defRPr>
            </a:lvl1pPr>
          </a:lstStyle>
          <a:p>
            <a:r>
              <a:rPr lang="en-US"/>
              <a:t>Click to edit Master title style</a:t>
            </a:r>
          </a:p>
        </p:txBody>
      </p:sp>
      <p:sp>
        <p:nvSpPr>
          <p:cNvPr id="3" name="Subtitle 2"/>
          <p:cNvSpPr>
            <a:spLocks noGrp="1"/>
          </p:cNvSpPr>
          <p:nvPr>
            <p:ph type="subTitle" idx="1"/>
          </p:nvPr>
        </p:nvSpPr>
        <p:spPr>
          <a:xfrm>
            <a:off x="838200" y="3854659"/>
            <a:ext cx="10515600" cy="1143000"/>
          </a:xfrm>
        </p:spPr>
        <p:txBody>
          <a:bodyPr>
            <a:normAutofit/>
          </a:bodyPr>
          <a:lstStyle>
            <a:lvl1pPr marL="0" indent="0" algn="ctr">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8153400" y="0"/>
            <a:ext cx="40386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32813" y="1683327"/>
            <a:ext cx="3125787" cy="2877260"/>
          </a:xfrm>
        </p:spPr>
        <p:txBody>
          <a:bodyPr anchor="b">
            <a:normAutofit/>
          </a:bodyPr>
          <a:lstStyle>
            <a:lvl1pPr>
              <a:defRPr sz="3000">
                <a:solidFill>
                  <a:schemeClr val="bg1"/>
                </a:solidFill>
              </a:defRPr>
            </a:lvl1pPr>
          </a:lstStyle>
          <a:p>
            <a:r>
              <a:rPr lang="en-US"/>
              <a:t>Click to edit Master title style</a:t>
            </a:r>
          </a:p>
        </p:txBody>
      </p:sp>
      <p:sp>
        <p:nvSpPr>
          <p:cNvPr id="6" name="Picture Placeholder 2" descr="An empty placeholder to add an image. Click on the placeholder and select the image that you wish to add"/>
          <p:cNvSpPr>
            <a:spLocks noGrp="1"/>
          </p:cNvSpPr>
          <p:nvPr>
            <p:ph type="pic" idx="1"/>
          </p:nvPr>
        </p:nvSpPr>
        <p:spPr>
          <a:xfrm>
            <a:off x="0" y="0"/>
            <a:ext cx="8101584" cy="6857999"/>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532813" y="4591761"/>
            <a:ext cx="3125787" cy="1580440"/>
          </a:xfrm>
        </p:spPr>
        <p:txBody>
          <a:bodyPr/>
          <a:lstStyle>
            <a:lvl1pPr marL="0" indent="0">
              <a:spcBef>
                <a:spcPts val="8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5/10/2025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200"/>
            <a:ext cx="1943100" cy="57197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200"/>
            <a:ext cx="7048500" cy="5719762"/>
          </a:xfrm>
        </p:spPr>
        <p:txBody>
          <a:bodyPr vert="eaVert"/>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5/10/2025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s">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4800600"/>
            <a:ext cx="12192000" cy="20574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33400" y="5084483"/>
            <a:ext cx="11125200" cy="914400"/>
          </a:xfrm>
        </p:spPr>
        <p:txBody>
          <a:bodyPr anchor="b">
            <a:normAutofit/>
          </a:bodyPr>
          <a:lstStyle>
            <a:lvl1pPr algn="ctr">
              <a:defRPr sz="4400" spc="-50" baseline="0">
                <a:solidFill>
                  <a:schemeClr val="bg1"/>
                </a:solidFill>
              </a:defRPr>
            </a:lvl1pPr>
          </a:lstStyle>
          <a:p>
            <a:r>
              <a:rPr lang="en-US"/>
              <a:t>Click to edit Master title style</a:t>
            </a:r>
            <a:endParaRPr lang="en-US" dirty="0"/>
          </a:p>
        </p:txBody>
      </p:sp>
      <p:sp>
        <p:nvSpPr>
          <p:cNvPr id="9" name="Picture Placeholder 2" descr="An empty placeholder to add an image. Click on the placeholder and select the image that you wish to add"/>
          <p:cNvSpPr>
            <a:spLocks noGrp="1"/>
          </p:cNvSpPr>
          <p:nvPr>
            <p:ph type="pic" idx="10"/>
          </p:nvPr>
        </p:nvSpPr>
        <p:spPr>
          <a:xfrm>
            <a:off x="1"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descr="An empty placeholder to add an image. Click on the placeholder and select the image that you wish to add"/>
          <p:cNvSpPr>
            <a:spLocks noGrp="1"/>
          </p:cNvSpPr>
          <p:nvPr>
            <p:ph type="pic" idx="11"/>
          </p:nvPr>
        </p:nvSpPr>
        <p:spPr>
          <a:xfrm>
            <a:off x="408432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descr="An empty placeholder to add an image. Click on the placeholder and select the image that you wish to add"/>
          <p:cNvSpPr>
            <a:spLocks noGrp="1"/>
          </p:cNvSpPr>
          <p:nvPr>
            <p:ph type="pic" idx="12"/>
          </p:nvPr>
        </p:nvSpPr>
        <p:spPr>
          <a:xfrm>
            <a:off x="8168640" y="1"/>
            <a:ext cx="4023360" cy="4745736"/>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Subtitle 2"/>
          <p:cNvSpPr>
            <a:spLocks noGrp="1"/>
          </p:cNvSpPr>
          <p:nvPr>
            <p:ph type="subTitle" idx="1"/>
          </p:nvPr>
        </p:nvSpPr>
        <p:spPr>
          <a:xfrm>
            <a:off x="533400" y="6043123"/>
            <a:ext cx="11125200" cy="571500"/>
          </a:xfrm>
        </p:spPr>
        <p:txBody>
          <a:bodyPr>
            <a:normAutofit/>
          </a:bodyPr>
          <a:lstStyle>
            <a:lvl1pPr marL="0" indent="0" algn="ctr">
              <a:spcBef>
                <a:spcPts val="0"/>
              </a:spcBef>
              <a:buNone/>
              <a:defRPr sz="2000" cap="all"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4637454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CC0096-1860-4642-9CD2-0079EA5E7CD1}" type="datetimeFigureOut">
              <a:rPr lang="en-US" smtClean="0"/>
              <a:t>5/10/2025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7" name="Rectangle 6"/>
          <p:cNvSpPr/>
          <p:nvPr userDrawn="1"/>
        </p:nvSpPr>
        <p:spPr>
          <a:xfrm>
            <a:off x="304800" y="304800"/>
            <a:ext cx="11582400" cy="6248400"/>
          </a:xfrm>
          <a:prstGeom prst="rect">
            <a:avLst/>
          </a:prstGeom>
          <a:noFill/>
          <a:ln w="50800">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2483427"/>
            <a:ext cx="10515600" cy="2743200"/>
          </a:xfrm>
        </p:spPr>
        <p:txBody>
          <a:bodyPr anchor="b">
            <a:normAutofit/>
          </a:bodyPr>
          <a:lstStyle>
            <a:lvl1pPr algn="ctr">
              <a:defRPr sz="4400" spc="-50" baseline="0">
                <a:solidFill>
                  <a:schemeClr val="bg1"/>
                </a:solidFill>
              </a:defRPr>
            </a:lvl1pPr>
          </a:lstStyle>
          <a:p>
            <a:r>
              <a:rPr lang="en-US"/>
              <a:t>Click to edit Master title style</a:t>
            </a:r>
          </a:p>
        </p:txBody>
      </p:sp>
      <p:sp>
        <p:nvSpPr>
          <p:cNvPr id="5" name="Text Placeholder 4"/>
          <p:cNvSpPr>
            <a:spLocks noGrp="1"/>
          </p:cNvSpPr>
          <p:nvPr>
            <p:ph type="body" sz="quarter" idx="10"/>
          </p:nvPr>
        </p:nvSpPr>
        <p:spPr>
          <a:xfrm>
            <a:off x="835025" y="5257800"/>
            <a:ext cx="10515600" cy="914400"/>
          </a:xfrm>
        </p:spPr>
        <p:txBody>
          <a:bodyPr>
            <a:normAutofit/>
          </a:bodyPr>
          <a:lstStyle>
            <a:lvl1pPr marL="0" indent="0" algn="ctr">
              <a:spcBef>
                <a:spcPts val="0"/>
              </a:spcBef>
              <a:buFontTx/>
              <a:buNone/>
              <a:defRPr sz="2000" cap="all" spc="50" baseline="0">
                <a:solidFill>
                  <a:schemeClr val="bg1"/>
                </a:solidFill>
              </a:defRPr>
            </a:lvl1pPr>
            <a:lvl2pPr marL="365760" indent="0" algn="ctr">
              <a:buNone/>
              <a:defRPr sz="2000" cap="all" spc="50" baseline="0">
                <a:solidFill>
                  <a:schemeClr val="bg1"/>
                </a:solidFill>
              </a:defRPr>
            </a:lvl2pPr>
            <a:lvl3pPr algn="ctr">
              <a:defRPr sz="2000" cap="all" spc="50" baseline="0">
                <a:solidFill>
                  <a:schemeClr val="bg1"/>
                </a:solidFill>
              </a:defRPr>
            </a:lvl3pPr>
            <a:lvl4pPr algn="ctr">
              <a:defRPr sz="2000" cap="all" spc="50" baseline="0">
                <a:solidFill>
                  <a:schemeClr val="bg1"/>
                </a:solidFill>
              </a:defRPr>
            </a:lvl4pPr>
            <a:lvl5pPr algn="ctr">
              <a:defRPr sz="2000" cap="all" spc="50" baseline="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5067780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714500"/>
            <a:ext cx="4495800" cy="4462272"/>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5/10/2025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733162"/>
            <a:ext cx="4498848" cy="685800"/>
          </a:xfrm>
        </p:spPr>
        <p:txBody>
          <a:bodyPr anchor="b">
            <a:normAutofit/>
          </a:bodyPr>
          <a:lstStyle>
            <a:lvl1pPr marL="0" indent="0">
              <a:spcBef>
                <a:spcPts val="0"/>
              </a:spcBef>
              <a:buNone/>
              <a:defRPr sz="1800" b="1"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481943"/>
            <a:ext cx="4498848" cy="3690257"/>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37CC0096-1860-4642-9CD2-0079EA5E7CD1}" type="datetimeFigureOut">
              <a:rPr lang="en-US" smtClean="0"/>
              <a:t>5/10/2025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37CC0096-1860-4642-9CD2-0079EA5E7CD1}" type="datetimeFigureOut">
              <a:rPr lang="en-US" smtClean="0"/>
              <a:t>5/10/2025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51812" y="1672934"/>
            <a:ext cx="3506788" cy="2880360"/>
          </a:xfrm>
        </p:spPr>
        <p:txBody>
          <a:bodyPr anchor="b">
            <a:normAutofit/>
          </a:bodyPr>
          <a:lstStyle>
            <a:lvl1pPr>
              <a:defRPr sz="3000"/>
            </a:lvl1pPr>
          </a:lstStyle>
          <a:p>
            <a:r>
              <a:rPr lang="en-US"/>
              <a:t>Click to edit Master title style</a:t>
            </a:r>
            <a:endParaRPr lang="en-US" dirty="0"/>
          </a:p>
        </p:txBody>
      </p:sp>
      <p:sp>
        <p:nvSpPr>
          <p:cNvPr id="3" name="Content Placeholder 2"/>
          <p:cNvSpPr>
            <a:spLocks noGrp="1"/>
          </p:cNvSpPr>
          <p:nvPr>
            <p:ph idx="1"/>
          </p:nvPr>
        </p:nvSpPr>
        <p:spPr>
          <a:xfrm>
            <a:off x="530352" y="457200"/>
            <a:ext cx="7242111" cy="5715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51812" y="4590288"/>
            <a:ext cx="3514564" cy="1581912"/>
          </a:xfrm>
        </p:spPr>
        <p:txBody>
          <a:bodyPr/>
          <a:lstStyle>
            <a:lvl1pPr marL="0" indent="0">
              <a:spcBef>
                <a:spcPts val="8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7CC0096-1860-4642-9CD2-0079EA5E7CD1}" type="datetimeFigureOut">
              <a:rPr lang="en-US" smtClean="0"/>
              <a:t>5/10/2025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524000" y="1714500"/>
            <a:ext cx="9144000" cy="4457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userDrawn="1"/>
        </p:nvSpPr>
        <p:spPr>
          <a:xfrm>
            <a:off x="0" y="6583680"/>
            <a:ext cx="12192000" cy="27432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3"/>
          </p:nvPr>
        </p:nvSpPr>
        <p:spPr>
          <a:xfrm>
            <a:off x="1523999" y="6601556"/>
            <a:ext cx="6491381" cy="228600"/>
          </a:xfrm>
          <a:prstGeom prst="rect">
            <a:avLst/>
          </a:prstGeom>
        </p:spPr>
        <p:txBody>
          <a:bodyPr vert="horz" lIns="91440" tIns="45720" rIns="91440" bIns="45720" rtlCol="0" anchor="ctr"/>
          <a:lstStyle>
            <a:lvl1pPr algn="l">
              <a:defRPr sz="1100">
                <a:solidFill>
                  <a:schemeClr val="bg1"/>
                </a:solidFill>
              </a:defRPr>
            </a:lvl1pPr>
          </a:lstStyle>
          <a:p>
            <a:r>
              <a:rPr lang="en-US"/>
              <a:t>Add a footer</a:t>
            </a:r>
            <a:endParaRPr lang="en-US" dirty="0"/>
          </a:p>
        </p:txBody>
      </p:sp>
      <p:sp>
        <p:nvSpPr>
          <p:cNvPr id="4" name="Date Placeholder 3"/>
          <p:cNvSpPr>
            <a:spLocks noGrp="1"/>
          </p:cNvSpPr>
          <p:nvPr>
            <p:ph type="dt" sz="half" idx="2"/>
          </p:nvPr>
        </p:nvSpPr>
        <p:spPr>
          <a:xfrm>
            <a:off x="8187908" y="6601556"/>
            <a:ext cx="1534064" cy="228600"/>
          </a:xfrm>
          <a:prstGeom prst="rect">
            <a:avLst/>
          </a:prstGeom>
        </p:spPr>
        <p:txBody>
          <a:bodyPr vert="horz" lIns="91440" tIns="45720" rIns="91440" bIns="45720" rtlCol="0" anchor="ctr"/>
          <a:lstStyle>
            <a:lvl1pPr algn="r">
              <a:defRPr sz="1100">
                <a:solidFill>
                  <a:schemeClr val="bg1"/>
                </a:solidFill>
              </a:defRPr>
            </a:lvl1pPr>
          </a:lstStyle>
          <a:p>
            <a:fld id="{37CC0096-1860-4642-9CD2-0079EA5E7CD1}" type="datetimeFigureOut">
              <a:rPr lang="en-US" smtClean="0"/>
              <a:pPr/>
              <a:t>5/10/2025</a:t>
            </a:fld>
            <a:endParaRPr lang="en-US"/>
          </a:p>
        </p:txBody>
      </p:sp>
      <p:sp>
        <p:nvSpPr>
          <p:cNvPr id="6" name="Slide Number Placeholder 5"/>
          <p:cNvSpPr>
            <a:spLocks noGrp="1"/>
          </p:cNvSpPr>
          <p:nvPr>
            <p:ph type="sldNum" sz="quarter" idx="4"/>
          </p:nvPr>
        </p:nvSpPr>
        <p:spPr>
          <a:xfrm>
            <a:off x="9894499" y="6601556"/>
            <a:ext cx="773502" cy="228600"/>
          </a:xfrm>
          <a:prstGeom prst="rect">
            <a:avLst/>
          </a:prstGeom>
        </p:spPr>
        <p:txBody>
          <a:bodyPr vert="horz" lIns="91440" tIns="45720" rIns="91440" bIns="45720" rtlCol="0" anchor="ctr"/>
          <a:lstStyle>
            <a:lvl1pPr algn="r">
              <a:defRPr sz="1100">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cap="all" baseline="0">
          <a:solidFill>
            <a:schemeClr val="accent1">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100000"/>
        <a:buFont typeface="Arial" pitchFamily="34" charset="0"/>
        <a:buChar char="▪"/>
        <a:defRPr sz="2000" kern="1200">
          <a:solidFill>
            <a:schemeClr val="tx1"/>
          </a:solidFill>
          <a:latin typeface="+mn-lt"/>
          <a:ea typeface="+mn-ea"/>
          <a:cs typeface="+mn-cs"/>
        </a:defRPr>
      </a:lvl1pPr>
      <a:lvl2pPr marL="59436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800"/>
        </a:spcBef>
        <a:buClr>
          <a:schemeClr val="accent1">
            <a:lumMod val="50000"/>
          </a:schemeClr>
        </a:buClr>
        <a:buSzPct val="100000"/>
        <a:buFont typeface="Arial" pitchFamily="34" charset="0"/>
        <a:buChar char="▪"/>
        <a:defRPr sz="1600" kern="1200">
          <a:solidFill>
            <a:schemeClr val="tx1"/>
          </a:solidFill>
          <a:latin typeface="+mn-lt"/>
          <a:ea typeface="+mn-ea"/>
          <a:cs typeface="+mn-cs"/>
        </a:defRPr>
      </a:lvl3pPr>
      <a:lvl4pPr marL="118872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4pPr>
      <a:lvl5pPr marL="14630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5pPr>
      <a:lvl6pPr marL="16916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6pPr>
      <a:lvl7pPr marL="19202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7pPr>
      <a:lvl8pPr marL="21488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8pPr>
      <a:lvl9pPr marL="2377440" indent="-182880" algn="l" defTabSz="914400" rtl="0" eaLnBrk="1" latinLnBrk="0" hangingPunct="1">
        <a:lnSpc>
          <a:spcPct val="90000"/>
        </a:lnSpc>
        <a:spcBef>
          <a:spcPts val="800"/>
        </a:spcBef>
        <a:buClr>
          <a:schemeClr val="accent1">
            <a:lumMod val="50000"/>
          </a:schemeClr>
        </a:buClr>
        <a:buSzPct val="100000"/>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4786452"/>
            <a:ext cx="11125200" cy="914400"/>
          </a:xfrm>
        </p:spPr>
        <p:txBody>
          <a:bodyPr>
            <a:normAutofit/>
          </a:bodyPr>
          <a:lstStyle/>
          <a:p>
            <a:r>
              <a:rPr lang="en-IN" sz="4000" dirty="0">
                <a:latin typeface="Arial Rounded MT Bold" panose="020F0704030504030204" pitchFamily="34" charset="0"/>
              </a:rPr>
              <a:t>IPL Match Winner Prediction </a:t>
            </a:r>
            <a:endParaRPr lang="en-US" sz="4000" dirty="0">
              <a:latin typeface="Arial Rounded MT Bold" panose="020F0704030504030204" pitchFamily="34" charset="0"/>
            </a:endParaRPr>
          </a:p>
        </p:txBody>
      </p:sp>
      <p:sp>
        <p:nvSpPr>
          <p:cNvPr id="3" name="Subtitle 2"/>
          <p:cNvSpPr>
            <a:spLocks noGrp="1"/>
          </p:cNvSpPr>
          <p:nvPr>
            <p:ph type="subTitle" idx="1"/>
          </p:nvPr>
        </p:nvSpPr>
        <p:spPr>
          <a:xfrm>
            <a:off x="8494071" y="6136506"/>
            <a:ext cx="3697929" cy="571500"/>
          </a:xfrm>
        </p:spPr>
        <p:txBody>
          <a:bodyPr>
            <a:normAutofit fontScale="92500" lnSpcReduction="10000"/>
          </a:bodyPr>
          <a:lstStyle/>
          <a:p>
            <a:r>
              <a:rPr lang="en-US" dirty="0" err="1">
                <a:latin typeface="Arial Rounded MT Bold" panose="020F0704030504030204" pitchFamily="34" charset="0"/>
              </a:rPr>
              <a:t>Anuriya</a:t>
            </a:r>
            <a:r>
              <a:rPr lang="en-US" dirty="0">
                <a:latin typeface="Arial Rounded MT Bold" panose="020F0704030504030204" pitchFamily="34" charset="0"/>
              </a:rPr>
              <a:t> Raveendran</a:t>
            </a:r>
          </a:p>
          <a:p>
            <a:r>
              <a:rPr lang="en-US" dirty="0">
                <a:latin typeface="Arial Rounded MT Bold" panose="020F0704030504030204" pitchFamily="34" charset="0"/>
              </a:rPr>
              <a:t>DA-DS</a:t>
            </a:r>
          </a:p>
        </p:txBody>
      </p:sp>
      <p:sp>
        <p:nvSpPr>
          <p:cNvPr id="10" name="Picture Placeholder 9">
            <a:extLst>
              <a:ext uri="{FF2B5EF4-FFF2-40B4-BE49-F238E27FC236}">
                <a16:creationId xmlns:a16="http://schemas.microsoft.com/office/drawing/2014/main" id="{80EA678A-6604-AC24-5BFA-2E5F4A4F6142}"/>
              </a:ext>
            </a:extLst>
          </p:cNvPr>
          <p:cNvSpPr>
            <a:spLocks noGrp="1"/>
          </p:cNvSpPr>
          <p:nvPr>
            <p:ph type="pic" idx="11"/>
          </p:nvPr>
        </p:nvSpPr>
        <p:spPr>
          <a:xfrm>
            <a:off x="4084320" y="-73667"/>
            <a:ext cx="4023360" cy="4745736"/>
          </a:xfrm>
        </p:spPr>
      </p:sp>
      <p:pic>
        <p:nvPicPr>
          <p:cNvPr id="18" name="Picture Placeholder 17">
            <a:extLst>
              <a:ext uri="{FF2B5EF4-FFF2-40B4-BE49-F238E27FC236}">
                <a16:creationId xmlns:a16="http://schemas.microsoft.com/office/drawing/2014/main" id="{7B571917-F935-77D6-3067-F4E11309C172}"/>
              </a:ext>
            </a:extLst>
          </p:cNvPr>
          <p:cNvPicPr>
            <a:picLocks noGrp="1" noChangeAspect="1"/>
          </p:cNvPicPr>
          <p:nvPr>
            <p:ph type="pic" idx="10"/>
          </p:nvPr>
        </p:nvPicPr>
        <p:blipFill>
          <a:blip r:embed="rId2">
            <a:extLst>
              <a:ext uri="{28A0092B-C50C-407E-A947-70E740481C1C}">
                <a14:useLocalDpi xmlns:a14="http://schemas.microsoft.com/office/drawing/2010/main" val="0"/>
              </a:ext>
            </a:extLst>
          </a:blip>
          <a:srcRect l="7611" r="7611"/>
          <a:stretch>
            <a:fillRect/>
          </a:stretch>
        </p:blipFill>
        <p:spPr>
          <a:xfrm>
            <a:off x="533400" y="149994"/>
            <a:ext cx="5053348" cy="4294188"/>
          </a:xfrm>
        </p:spPr>
      </p:pic>
      <p:pic>
        <p:nvPicPr>
          <p:cNvPr id="32" name="Picture Placeholder 31">
            <a:extLst>
              <a:ext uri="{FF2B5EF4-FFF2-40B4-BE49-F238E27FC236}">
                <a16:creationId xmlns:a16="http://schemas.microsoft.com/office/drawing/2014/main" id="{30152212-A106-F9E9-CE7F-BA57AF1CE698}"/>
              </a:ext>
            </a:extLst>
          </p:cNvPr>
          <p:cNvPicPr>
            <a:picLocks noGrp="1" noChangeAspect="1"/>
          </p:cNvPicPr>
          <p:nvPr>
            <p:ph type="pic" idx="12"/>
          </p:nvPr>
        </p:nvPicPr>
        <p:blipFill>
          <a:blip r:embed="rId3">
            <a:extLst>
              <a:ext uri="{28A0092B-C50C-407E-A947-70E740481C1C}">
                <a14:useLocalDpi xmlns:a14="http://schemas.microsoft.com/office/drawing/2010/main" val="0"/>
              </a:ext>
            </a:extLst>
          </a:blip>
          <a:srcRect l="7611" r="7611"/>
          <a:stretch>
            <a:fillRect/>
          </a:stretch>
        </p:blipFill>
        <p:spPr>
          <a:xfrm>
            <a:off x="6096000" y="149994"/>
            <a:ext cx="5053347" cy="4294188"/>
          </a:xfrm>
        </p:spPr>
      </p:pic>
    </p:spTree>
    <p:extLst>
      <p:ext uri="{BB962C8B-B14F-4D97-AF65-F5344CB8AC3E}">
        <p14:creationId xmlns:p14="http://schemas.microsoft.com/office/powerpoint/2010/main" val="3034687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7A1F-C200-9545-F7EF-8ADBA6E0094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5EB8A65-35C4-1DAA-ECA7-546854D53D6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6080" t="17260" r="12282" b="11717"/>
          <a:stretch/>
        </p:blipFill>
        <p:spPr>
          <a:xfrm>
            <a:off x="1646903" y="1028700"/>
            <a:ext cx="9886335" cy="5176684"/>
          </a:xfrm>
        </p:spPr>
      </p:pic>
    </p:spTree>
    <p:extLst>
      <p:ext uri="{BB962C8B-B14F-4D97-AF65-F5344CB8AC3E}">
        <p14:creationId xmlns:p14="http://schemas.microsoft.com/office/powerpoint/2010/main" val="578507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7FBD4-1120-45C4-50CD-ABB888A52A1C}"/>
              </a:ext>
            </a:extLst>
          </p:cNvPr>
          <p:cNvSpPr>
            <a:spLocks noGrp="1"/>
          </p:cNvSpPr>
          <p:nvPr>
            <p:ph type="title"/>
          </p:nvPr>
        </p:nvSpPr>
        <p:spPr>
          <a:xfrm>
            <a:off x="786580" y="-486697"/>
            <a:ext cx="9144000" cy="114300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405D2545-41A8-A954-9666-CBF744ECE9FF}"/>
              </a:ext>
            </a:extLst>
          </p:cNvPr>
          <p:cNvSpPr>
            <a:spLocks noGrp="1"/>
          </p:cNvSpPr>
          <p:nvPr>
            <p:ph idx="1"/>
          </p:nvPr>
        </p:nvSpPr>
        <p:spPr>
          <a:xfrm>
            <a:off x="1818968" y="943896"/>
            <a:ext cx="9144000" cy="5604387"/>
          </a:xfrm>
        </p:spPr>
        <p:txBody>
          <a:bodyPr>
            <a:normAutofit fontScale="70000" lnSpcReduction="20000"/>
          </a:bodyPr>
          <a:lstStyle/>
          <a:p>
            <a:pPr>
              <a:buNone/>
            </a:pPr>
            <a:r>
              <a:rPr lang="en-US" dirty="0"/>
              <a:t>✅ </a:t>
            </a:r>
            <a:r>
              <a:rPr lang="en-US" b="1" dirty="0"/>
              <a:t>Project Summary:</a:t>
            </a:r>
            <a:endParaRPr lang="en-US" dirty="0"/>
          </a:p>
          <a:p>
            <a:pPr>
              <a:buFont typeface="Arial" panose="020B0604020202020204" pitchFamily="34" charset="0"/>
              <a:buChar char="•"/>
            </a:pPr>
            <a:r>
              <a:rPr lang="en-US" dirty="0"/>
              <a:t>Built a machine learning model to predict IPL match winners</a:t>
            </a:r>
          </a:p>
          <a:p>
            <a:pPr>
              <a:buFont typeface="Arial" panose="020B0604020202020204" pitchFamily="34" charset="0"/>
              <a:buChar char="•"/>
            </a:pPr>
            <a:r>
              <a:rPr lang="en-US" dirty="0"/>
              <a:t>Explored and compared six models: Logistic Regression, SVM, KNN, Decision Tree, Random Forest, and </a:t>
            </a:r>
            <a:r>
              <a:rPr lang="en-US" dirty="0" err="1"/>
              <a:t>XGBoost</a:t>
            </a:r>
            <a:endParaRPr lang="en-US" dirty="0"/>
          </a:p>
          <a:p>
            <a:pPr>
              <a:buFont typeface="Arial" panose="020B0604020202020204" pitchFamily="34" charset="0"/>
              <a:buChar char="•"/>
            </a:pPr>
            <a:r>
              <a:rPr lang="en-US" b="1" dirty="0" err="1"/>
              <a:t>XGBoost</a:t>
            </a:r>
            <a:r>
              <a:rPr lang="en-US" b="1" dirty="0"/>
              <a:t> (Tuned)</a:t>
            </a:r>
            <a:r>
              <a:rPr lang="en-US" dirty="0"/>
              <a:t> gave the best results with </a:t>
            </a:r>
            <a:r>
              <a:rPr lang="en-US" b="1" dirty="0"/>
              <a:t>97% accuracy</a:t>
            </a:r>
          </a:p>
          <a:p>
            <a:pPr>
              <a:buFont typeface="Arial" panose="020B0604020202020204" pitchFamily="34" charset="0"/>
              <a:buChar char="•"/>
            </a:pPr>
            <a:endParaRPr lang="en-US" dirty="0"/>
          </a:p>
          <a:p>
            <a:pPr>
              <a:buNone/>
            </a:pPr>
            <a:r>
              <a:rPr lang="en-US" dirty="0"/>
              <a:t>🚀 </a:t>
            </a:r>
            <a:r>
              <a:rPr lang="en-US" b="1" dirty="0"/>
              <a:t>Key Learnings:</a:t>
            </a:r>
            <a:endParaRPr lang="en-US" dirty="0"/>
          </a:p>
          <a:p>
            <a:pPr>
              <a:buFont typeface="Arial" panose="020B0604020202020204" pitchFamily="34" charset="0"/>
              <a:buChar char="•"/>
            </a:pPr>
            <a:r>
              <a:rPr lang="en-US" dirty="0"/>
              <a:t>Data preprocessing and feature encoding are critical for model performance</a:t>
            </a:r>
          </a:p>
          <a:p>
            <a:pPr>
              <a:buFont typeface="Arial" panose="020B0604020202020204" pitchFamily="34" charset="0"/>
              <a:buChar char="•"/>
            </a:pPr>
            <a:r>
              <a:rPr lang="en-US" dirty="0"/>
              <a:t>Model tuning using Grid Search significantly boosts accuracy</a:t>
            </a:r>
          </a:p>
          <a:p>
            <a:pPr>
              <a:buFont typeface="Arial" panose="020B0604020202020204" pitchFamily="34" charset="0"/>
              <a:buChar char="•"/>
            </a:pPr>
            <a:r>
              <a:rPr lang="en-US" dirty="0"/>
              <a:t>Evaluation metrics like precision, recall, and F1-score give a deeper understanding than accuracy alone</a:t>
            </a:r>
          </a:p>
          <a:p>
            <a:pPr>
              <a:buFont typeface="Arial" panose="020B0604020202020204" pitchFamily="34" charset="0"/>
              <a:buChar char="•"/>
            </a:pPr>
            <a:endParaRPr lang="en-US" dirty="0"/>
          </a:p>
          <a:p>
            <a:pPr>
              <a:buNone/>
            </a:pPr>
            <a:r>
              <a:rPr lang="en-US" dirty="0"/>
              <a:t>🔮 </a:t>
            </a:r>
            <a:r>
              <a:rPr lang="en-US" b="1" dirty="0"/>
              <a:t>Way Forward:</a:t>
            </a:r>
            <a:endParaRPr lang="en-US" dirty="0"/>
          </a:p>
          <a:p>
            <a:pPr>
              <a:buFont typeface="Arial" panose="020B0604020202020204" pitchFamily="34" charset="0"/>
              <a:buChar char="•"/>
            </a:pPr>
            <a:r>
              <a:rPr lang="en-US" dirty="0"/>
              <a:t>Add more contextual features (e.g., player stats, match location effects)</a:t>
            </a:r>
          </a:p>
          <a:p>
            <a:pPr>
              <a:buFont typeface="Arial" panose="020B0604020202020204" pitchFamily="34" charset="0"/>
              <a:buChar char="•"/>
            </a:pPr>
            <a:r>
              <a:rPr lang="en-US" dirty="0"/>
              <a:t>Automate data collection from live sources</a:t>
            </a:r>
          </a:p>
          <a:p>
            <a:pPr>
              <a:buFont typeface="Arial" panose="020B0604020202020204" pitchFamily="34" charset="0"/>
              <a:buChar char="•"/>
            </a:pPr>
            <a:r>
              <a:rPr lang="en-US" dirty="0"/>
              <a:t>Build a user-friendly prediction interface (web/app)</a:t>
            </a:r>
          </a:p>
          <a:p>
            <a:endParaRPr lang="en-IN" dirty="0"/>
          </a:p>
        </p:txBody>
      </p:sp>
    </p:spTree>
    <p:extLst>
      <p:ext uri="{BB962C8B-B14F-4D97-AF65-F5344CB8AC3E}">
        <p14:creationId xmlns:p14="http://schemas.microsoft.com/office/powerpoint/2010/main" val="2160751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48701-E793-957E-7464-03811AB83DA2}"/>
              </a:ext>
            </a:extLst>
          </p:cNvPr>
          <p:cNvSpPr>
            <a:spLocks noGrp="1"/>
          </p:cNvSpPr>
          <p:nvPr>
            <p:ph type="ctrTitle"/>
          </p:nvPr>
        </p:nvSpPr>
        <p:spPr/>
        <p:txBody>
          <a:bodyPr>
            <a:normAutofit/>
          </a:bodyPr>
          <a:lstStyle/>
          <a:p>
            <a:r>
              <a:rPr lang="en-US" sz="9600" dirty="0">
                <a:latin typeface="Arial Rounded MT Bold" panose="020F0704030504030204" pitchFamily="34" charset="0"/>
              </a:rPr>
              <a:t>Thankyou !</a:t>
            </a:r>
            <a:endParaRPr lang="en-IN" sz="9600" dirty="0">
              <a:latin typeface="Arial Rounded MT Bold" panose="020F0704030504030204" pitchFamily="34" charset="0"/>
            </a:endParaRPr>
          </a:p>
        </p:txBody>
      </p:sp>
      <p:sp>
        <p:nvSpPr>
          <p:cNvPr id="3" name="Subtitle 2">
            <a:extLst>
              <a:ext uri="{FF2B5EF4-FFF2-40B4-BE49-F238E27FC236}">
                <a16:creationId xmlns:a16="http://schemas.microsoft.com/office/drawing/2014/main" id="{AEAEC584-5CA0-32D0-EE81-47A75830991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892945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565355"/>
          </a:xfrm>
        </p:spPr>
        <p:txBody>
          <a:bodyPr/>
          <a:lstStyle/>
          <a:p>
            <a:r>
              <a:rPr lang="en-US" dirty="0"/>
              <a:t>INTRODUCTION</a:t>
            </a:r>
          </a:p>
        </p:txBody>
      </p:sp>
      <p:sp>
        <p:nvSpPr>
          <p:cNvPr id="3" name="Content Placeholder 2"/>
          <p:cNvSpPr>
            <a:spLocks noGrp="1"/>
          </p:cNvSpPr>
          <p:nvPr>
            <p:ph idx="1"/>
          </p:nvPr>
        </p:nvSpPr>
        <p:spPr>
          <a:xfrm>
            <a:off x="1248697" y="1714500"/>
            <a:ext cx="10658167" cy="4457700"/>
          </a:xfrm>
        </p:spPr>
        <p:txBody>
          <a:bodyPr/>
          <a:lstStyle/>
          <a:p>
            <a:pPr>
              <a:buNone/>
            </a:pPr>
            <a:r>
              <a:rPr lang="en-US" dirty="0"/>
              <a:t>The Indian Premier League (IPL) is one of the most popular T20 cricket tournaments in the world, involving teams with top international and domestic players. Predicting the winner of an IPL match is challenging due to the dynamic nature of the game and various influencing factors like teams, venue, toss, and match conditions.</a:t>
            </a:r>
          </a:p>
          <a:p>
            <a:pPr marL="45720" indent="0">
              <a:buNone/>
            </a:pPr>
            <a:r>
              <a:rPr lang="en-US" dirty="0"/>
              <a:t>Objective:</a:t>
            </a:r>
          </a:p>
          <a:p>
            <a:r>
              <a:rPr lang="en-US" dirty="0"/>
              <a:t>The aim of this project is to predict the winner of an IPL match based on various features such as the teams playing, toss winner, toss decision, and other match-related factors using different machine learning models like Logistic Regression, SVM, KNN, Decision Trees, Random Forest, and </a:t>
            </a:r>
            <a:r>
              <a:rPr lang="en-US" dirty="0" err="1"/>
              <a:t>XGBoost</a:t>
            </a:r>
            <a:r>
              <a:rPr lang="en-US" dirty="0"/>
              <a:t>. </a:t>
            </a:r>
          </a:p>
          <a:p>
            <a:r>
              <a:rPr lang="en-US" dirty="0"/>
              <a:t>The best model must be selected after evaluating the performance and hyperparameters must be tuned for further improvements..</a:t>
            </a:r>
          </a:p>
          <a:p>
            <a:endParaRPr lang="en-US" dirty="0"/>
          </a:p>
        </p:txBody>
      </p:sp>
    </p:spTree>
    <p:extLst>
      <p:ext uri="{BB962C8B-B14F-4D97-AF65-F5344CB8AC3E}">
        <p14:creationId xmlns:p14="http://schemas.microsoft.com/office/powerpoint/2010/main" val="283697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890" y="-457200"/>
            <a:ext cx="9144000" cy="1143000"/>
          </a:xfrm>
        </p:spPr>
        <p:txBody>
          <a:bodyPr>
            <a:normAutofit/>
          </a:bodyPr>
          <a:lstStyle/>
          <a:p>
            <a:r>
              <a:rPr lang="en-US" sz="3200" dirty="0"/>
              <a:t>DATA UNDERSTANDING</a:t>
            </a:r>
          </a:p>
        </p:txBody>
      </p:sp>
      <p:graphicFrame>
        <p:nvGraphicFramePr>
          <p:cNvPr id="9" name="Content Placeholder 8">
            <a:extLst>
              <a:ext uri="{FF2B5EF4-FFF2-40B4-BE49-F238E27FC236}">
                <a16:creationId xmlns:a16="http://schemas.microsoft.com/office/drawing/2014/main" id="{83330603-2B42-7715-4141-38E0BC70D66E}"/>
              </a:ext>
            </a:extLst>
          </p:cNvPr>
          <p:cNvGraphicFramePr>
            <a:graphicFrameLocks noGrp="1"/>
          </p:cNvGraphicFramePr>
          <p:nvPr>
            <p:ph idx="1"/>
            <p:extLst>
              <p:ext uri="{D42A27DB-BD31-4B8C-83A1-F6EECF244321}">
                <p14:modId xmlns:p14="http://schemas.microsoft.com/office/powerpoint/2010/main" val="1801851350"/>
              </p:ext>
            </p:extLst>
          </p:nvPr>
        </p:nvGraphicFramePr>
        <p:xfrm>
          <a:off x="609140" y="1069258"/>
          <a:ext cx="11435381" cy="4889090"/>
        </p:xfrm>
        <a:graphic>
          <a:graphicData uri="http://schemas.openxmlformats.org/drawingml/2006/table">
            <a:tbl>
              <a:tblPr>
                <a:tableStyleId>{0660B408-B3CF-4A94-85FC-2B1E0A45F4A2}</a:tableStyleId>
              </a:tblPr>
              <a:tblGrid>
                <a:gridCol w="544542">
                  <a:extLst>
                    <a:ext uri="{9D8B030D-6E8A-4147-A177-3AD203B41FA5}">
                      <a16:colId xmlns:a16="http://schemas.microsoft.com/office/drawing/2014/main" val="3614599663"/>
                    </a:ext>
                  </a:extLst>
                </a:gridCol>
                <a:gridCol w="544542">
                  <a:extLst>
                    <a:ext uri="{9D8B030D-6E8A-4147-A177-3AD203B41FA5}">
                      <a16:colId xmlns:a16="http://schemas.microsoft.com/office/drawing/2014/main" val="4105524569"/>
                    </a:ext>
                  </a:extLst>
                </a:gridCol>
                <a:gridCol w="544542">
                  <a:extLst>
                    <a:ext uri="{9D8B030D-6E8A-4147-A177-3AD203B41FA5}">
                      <a16:colId xmlns:a16="http://schemas.microsoft.com/office/drawing/2014/main" val="2410650805"/>
                    </a:ext>
                  </a:extLst>
                </a:gridCol>
                <a:gridCol w="737400">
                  <a:extLst>
                    <a:ext uri="{9D8B030D-6E8A-4147-A177-3AD203B41FA5}">
                      <a16:colId xmlns:a16="http://schemas.microsoft.com/office/drawing/2014/main" val="177798357"/>
                    </a:ext>
                  </a:extLst>
                </a:gridCol>
                <a:gridCol w="612610">
                  <a:extLst>
                    <a:ext uri="{9D8B030D-6E8A-4147-A177-3AD203B41FA5}">
                      <a16:colId xmlns:a16="http://schemas.microsoft.com/office/drawing/2014/main" val="2046049399"/>
                    </a:ext>
                  </a:extLst>
                </a:gridCol>
                <a:gridCol w="623954">
                  <a:extLst>
                    <a:ext uri="{9D8B030D-6E8A-4147-A177-3AD203B41FA5}">
                      <a16:colId xmlns:a16="http://schemas.microsoft.com/office/drawing/2014/main" val="1501829914"/>
                    </a:ext>
                  </a:extLst>
                </a:gridCol>
                <a:gridCol w="782779">
                  <a:extLst>
                    <a:ext uri="{9D8B030D-6E8A-4147-A177-3AD203B41FA5}">
                      <a16:colId xmlns:a16="http://schemas.microsoft.com/office/drawing/2014/main" val="1408219053"/>
                    </a:ext>
                  </a:extLst>
                </a:gridCol>
                <a:gridCol w="726056">
                  <a:extLst>
                    <a:ext uri="{9D8B030D-6E8A-4147-A177-3AD203B41FA5}">
                      <a16:colId xmlns:a16="http://schemas.microsoft.com/office/drawing/2014/main" val="3066378790"/>
                    </a:ext>
                  </a:extLst>
                </a:gridCol>
                <a:gridCol w="544542">
                  <a:extLst>
                    <a:ext uri="{9D8B030D-6E8A-4147-A177-3AD203B41FA5}">
                      <a16:colId xmlns:a16="http://schemas.microsoft.com/office/drawing/2014/main" val="1908002358"/>
                    </a:ext>
                  </a:extLst>
                </a:gridCol>
                <a:gridCol w="544542">
                  <a:extLst>
                    <a:ext uri="{9D8B030D-6E8A-4147-A177-3AD203B41FA5}">
                      <a16:colId xmlns:a16="http://schemas.microsoft.com/office/drawing/2014/main" val="25720716"/>
                    </a:ext>
                  </a:extLst>
                </a:gridCol>
                <a:gridCol w="544542">
                  <a:extLst>
                    <a:ext uri="{9D8B030D-6E8A-4147-A177-3AD203B41FA5}">
                      <a16:colId xmlns:a16="http://schemas.microsoft.com/office/drawing/2014/main" val="2295713157"/>
                    </a:ext>
                  </a:extLst>
                </a:gridCol>
                <a:gridCol w="714712">
                  <a:extLst>
                    <a:ext uri="{9D8B030D-6E8A-4147-A177-3AD203B41FA5}">
                      <a16:colId xmlns:a16="http://schemas.microsoft.com/office/drawing/2014/main" val="847006862"/>
                    </a:ext>
                  </a:extLst>
                </a:gridCol>
                <a:gridCol w="839502">
                  <a:extLst>
                    <a:ext uri="{9D8B030D-6E8A-4147-A177-3AD203B41FA5}">
                      <a16:colId xmlns:a16="http://schemas.microsoft.com/office/drawing/2014/main" val="401199091"/>
                    </a:ext>
                  </a:extLst>
                </a:gridCol>
                <a:gridCol w="952948">
                  <a:extLst>
                    <a:ext uri="{9D8B030D-6E8A-4147-A177-3AD203B41FA5}">
                      <a16:colId xmlns:a16="http://schemas.microsoft.com/office/drawing/2014/main" val="73321379"/>
                    </a:ext>
                  </a:extLst>
                </a:gridCol>
                <a:gridCol w="544542">
                  <a:extLst>
                    <a:ext uri="{9D8B030D-6E8A-4147-A177-3AD203B41FA5}">
                      <a16:colId xmlns:a16="http://schemas.microsoft.com/office/drawing/2014/main" val="2882438063"/>
                    </a:ext>
                  </a:extLst>
                </a:gridCol>
                <a:gridCol w="544542">
                  <a:extLst>
                    <a:ext uri="{9D8B030D-6E8A-4147-A177-3AD203B41FA5}">
                      <a16:colId xmlns:a16="http://schemas.microsoft.com/office/drawing/2014/main" val="3967827021"/>
                    </a:ext>
                  </a:extLst>
                </a:gridCol>
                <a:gridCol w="544542">
                  <a:extLst>
                    <a:ext uri="{9D8B030D-6E8A-4147-A177-3AD203B41FA5}">
                      <a16:colId xmlns:a16="http://schemas.microsoft.com/office/drawing/2014/main" val="2391029958"/>
                    </a:ext>
                  </a:extLst>
                </a:gridCol>
                <a:gridCol w="544542">
                  <a:extLst>
                    <a:ext uri="{9D8B030D-6E8A-4147-A177-3AD203B41FA5}">
                      <a16:colId xmlns:a16="http://schemas.microsoft.com/office/drawing/2014/main" val="2617263251"/>
                    </a:ext>
                  </a:extLst>
                </a:gridCol>
              </a:tblGrid>
              <a:tr h="403699">
                <a:tc>
                  <a:txBody>
                    <a:bodyPr/>
                    <a:lstStyle/>
                    <a:p>
                      <a:pPr algn="l" fontAlgn="b"/>
                      <a:r>
                        <a:rPr lang="en-IN" sz="1000" b="0" u="none" strike="noStrike">
                          <a:solidFill>
                            <a:srgbClr val="000000"/>
                          </a:solidFill>
                          <a:effectLst/>
                        </a:rPr>
                        <a:t>id</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Season</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city</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date</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team1</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team2</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toss_winner</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dirty="0" err="1">
                          <a:solidFill>
                            <a:srgbClr val="000000"/>
                          </a:solidFill>
                          <a:effectLst/>
                        </a:rPr>
                        <a:t>toss_decision</a:t>
                      </a:r>
                      <a:endParaRPr lang="en-IN" sz="1000" b="0" i="0" u="none" strike="noStrike" dirty="0">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result</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dl_applied</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winner</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win_by_runs</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win_by_wickets</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player_of_match</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venue</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umpire1</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umpire2</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umpire3</a:t>
                      </a:r>
                      <a:endParaRPr lang="en-IN" sz="1000" b="0" i="0" u="none" strike="noStrike">
                        <a:solidFill>
                          <a:srgbClr val="000000"/>
                        </a:solidFill>
                        <a:effectLst/>
                        <a:latin typeface="Calibri" panose="020F0502020204030204" pitchFamily="34" charset="0"/>
                      </a:endParaRPr>
                    </a:p>
                  </a:txBody>
                  <a:tcPr marL="5888" marR="5888" marT="5888" marB="0" anchor="b"/>
                </a:tc>
                <a:extLst>
                  <a:ext uri="{0D108BD9-81ED-4DB2-BD59-A6C34878D82A}">
                    <a16:rowId xmlns:a16="http://schemas.microsoft.com/office/drawing/2014/main" val="3737682062"/>
                  </a:ext>
                </a:extLst>
              </a:tr>
              <a:tr h="1699176">
                <a:tc>
                  <a:txBody>
                    <a:bodyPr/>
                    <a:lstStyle/>
                    <a:p>
                      <a:pPr algn="l" fontAlgn="b"/>
                      <a:r>
                        <a:rPr lang="en-IN" sz="1000" b="0" u="none" strike="noStrike">
                          <a:solidFill>
                            <a:srgbClr val="000000"/>
                          </a:solidFill>
                          <a:effectLst/>
                        </a:rPr>
                        <a:t>1</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IPL-2017</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Hyderabad</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05-04-2017</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dirty="0">
                          <a:solidFill>
                            <a:srgbClr val="000000"/>
                          </a:solidFill>
                          <a:effectLst/>
                        </a:rPr>
                        <a:t>Sunrisers Hyderabad</a:t>
                      </a:r>
                      <a:endParaRPr lang="en-IN" sz="1000" b="0" i="0" u="none" strike="noStrike" dirty="0">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dirty="0">
                          <a:solidFill>
                            <a:srgbClr val="000000"/>
                          </a:solidFill>
                          <a:effectLst/>
                        </a:rPr>
                        <a:t>Royal Challengers Bangalore</a:t>
                      </a:r>
                      <a:endParaRPr lang="en-IN" sz="1000" b="0" i="0" u="none" strike="noStrike" dirty="0">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dirty="0">
                          <a:solidFill>
                            <a:srgbClr val="000000"/>
                          </a:solidFill>
                          <a:effectLst/>
                        </a:rPr>
                        <a:t>Royal Challengers Bangalore</a:t>
                      </a:r>
                      <a:endParaRPr lang="en-IN" sz="1000" b="0" i="0" u="none" strike="noStrike" dirty="0">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field</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normal</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r" fontAlgn="b"/>
                      <a:r>
                        <a:rPr lang="en-IN" sz="1000" b="0" u="none" strike="noStrike">
                          <a:solidFill>
                            <a:srgbClr val="000000"/>
                          </a:solidFill>
                          <a:effectLst/>
                        </a:rPr>
                        <a:t>0</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Sunrisers Hyderabad</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r" fontAlgn="b"/>
                      <a:r>
                        <a:rPr lang="en-IN" sz="1000" b="0" u="none" strike="noStrike">
                          <a:solidFill>
                            <a:srgbClr val="000000"/>
                          </a:solidFill>
                          <a:effectLst/>
                        </a:rPr>
                        <a:t>35</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r" fontAlgn="b"/>
                      <a:r>
                        <a:rPr lang="en-IN" sz="1000" b="0" u="none" strike="noStrike">
                          <a:solidFill>
                            <a:srgbClr val="000000"/>
                          </a:solidFill>
                          <a:effectLst/>
                        </a:rPr>
                        <a:t>0</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Yuvraj Singh</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sv-SE" sz="1000" b="0" u="none" strike="noStrike">
                          <a:solidFill>
                            <a:srgbClr val="000000"/>
                          </a:solidFill>
                          <a:effectLst/>
                        </a:rPr>
                        <a:t>Rajiv Gandhi International Stadium, Uppal</a:t>
                      </a:r>
                      <a:endParaRPr lang="sv-SE"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AY Dandekar</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NJ Llong</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888" marR="5888" marT="5888" marB="0" anchor="b"/>
                </a:tc>
                <a:extLst>
                  <a:ext uri="{0D108BD9-81ED-4DB2-BD59-A6C34878D82A}">
                    <a16:rowId xmlns:a16="http://schemas.microsoft.com/office/drawing/2014/main" val="1592509490"/>
                  </a:ext>
                </a:extLst>
              </a:tr>
              <a:tr h="1137040">
                <a:tc>
                  <a:txBody>
                    <a:bodyPr/>
                    <a:lstStyle/>
                    <a:p>
                      <a:pPr algn="l" fontAlgn="b"/>
                      <a:r>
                        <a:rPr lang="en-IN" sz="1000" b="0" u="none" strike="noStrike">
                          <a:solidFill>
                            <a:srgbClr val="000000"/>
                          </a:solidFill>
                          <a:effectLst/>
                        </a:rPr>
                        <a:t>2</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IPL-2017</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Pune</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06-04-2017</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Mumbai Indians</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Rising Pune Supergiant</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Rising Pune Supergiant</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field</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normal</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r" fontAlgn="b"/>
                      <a:r>
                        <a:rPr lang="en-IN" sz="1000" b="0" u="none" strike="noStrike">
                          <a:solidFill>
                            <a:srgbClr val="000000"/>
                          </a:solidFill>
                          <a:effectLst/>
                        </a:rPr>
                        <a:t>0</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Rising Pune Supergiant</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r" fontAlgn="b"/>
                      <a:r>
                        <a:rPr lang="en-IN" sz="1000" b="0" u="none" strike="noStrike">
                          <a:solidFill>
                            <a:srgbClr val="000000"/>
                          </a:solidFill>
                          <a:effectLst/>
                        </a:rPr>
                        <a:t>0</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r" fontAlgn="b"/>
                      <a:r>
                        <a:rPr lang="en-IN" sz="1000" b="0" u="none" strike="noStrike">
                          <a:solidFill>
                            <a:srgbClr val="000000"/>
                          </a:solidFill>
                          <a:effectLst/>
                        </a:rPr>
                        <a:t>7</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SPD Smith</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Maharashtra Cricket Association Stadium</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A Nand Kishore</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S Ravi</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endParaRPr lang="en-IN" sz="1000" b="0" i="0" u="none" strike="noStrike">
                        <a:solidFill>
                          <a:srgbClr val="000000"/>
                        </a:solidFill>
                        <a:effectLst/>
                        <a:latin typeface="Calibri" panose="020F0502020204030204" pitchFamily="34" charset="0"/>
                      </a:endParaRPr>
                    </a:p>
                  </a:txBody>
                  <a:tcPr marL="5888" marR="5888" marT="5888" marB="0" anchor="b"/>
                </a:tc>
                <a:extLst>
                  <a:ext uri="{0D108BD9-81ED-4DB2-BD59-A6C34878D82A}">
                    <a16:rowId xmlns:a16="http://schemas.microsoft.com/office/drawing/2014/main" val="2496390889"/>
                  </a:ext>
                </a:extLst>
              </a:tr>
              <a:tr h="1137040">
                <a:tc>
                  <a:txBody>
                    <a:bodyPr/>
                    <a:lstStyle/>
                    <a:p>
                      <a:pPr algn="l" fontAlgn="b"/>
                      <a:r>
                        <a:rPr lang="en-IN" sz="1000" b="0" u="none" strike="noStrike">
                          <a:solidFill>
                            <a:srgbClr val="000000"/>
                          </a:solidFill>
                          <a:effectLst/>
                        </a:rPr>
                        <a:t>3</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IPL-2017</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Rajkot</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07-04-2017</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Gujarat Lions</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Kolkata Knight Riders</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Kolkata Knight Riders</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field</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normal</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r" fontAlgn="b"/>
                      <a:r>
                        <a:rPr lang="en-IN" sz="1000" b="0" u="none" strike="noStrike">
                          <a:solidFill>
                            <a:srgbClr val="000000"/>
                          </a:solidFill>
                          <a:effectLst/>
                        </a:rPr>
                        <a:t>0</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Kolkata Knight Riders</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r" fontAlgn="b"/>
                      <a:r>
                        <a:rPr lang="en-IN" sz="1000" b="0" u="none" strike="noStrike">
                          <a:solidFill>
                            <a:srgbClr val="000000"/>
                          </a:solidFill>
                          <a:effectLst/>
                        </a:rPr>
                        <a:t>0</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r" fontAlgn="b"/>
                      <a:r>
                        <a:rPr lang="en-IN" sz="1000" b="0" u="none" strike="noStrike">
                          <a:solidFill>
                            <a:srgbClr val="000000"/>
                          </a:solidFill>
                          <a:effectLst/>
                        </a:rPr>
                        <a:t>10</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CA Lynn</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Saurashtra Cricket Association Stadium</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Nitin Menon</a:t>
                      </a:r>
                      <a:endParaRPr lang="en-IN" sz="1000" b="0" i="0" u="none" strike="noStrike">
                        <a:solidFill>
                          <a:srgbClr val="000000"/>
                        </a:solidFill>
                        <a:effectLst/>
                        <a:latin typeface="Calibri" panose="020F0502020204030204" pitchFamily="34" charset="0"/>
                      </a:endParaRPr>
                    </a:p>
                  </a:txBody>
                  <a:tcPr marL="5888" marR="5888" marT="5888" marB="0" anchor="b"/>
                </a:tc>
                <a:tc gridSpan="2">
                  <a:txBody>
                    <a:bodyPr/>
                    <a:lstStyle/>
                    <a:p>
                      <a:pPr algn="l" fontAlgn="b"/>
                      <a:r>
                        <a:rPr lang="en-IN" sz="1000" b="0" u="none" strike="noStrike">
                          <a:solidFill>
                            <a:srgbClr val="000000"/>
                          </a:solidFill>
                          <a:effectLst/>
                        </a:rPr>
                        <a:t>CK Nandan</a:t>
                      </a:r>
                      <a:endParaRPr lang="en-IN" sz="1000" b="0" i="0" u="none" strike="noStrike">
                        <a:solidFill>
                          <a:srgbClr val="000000"/>
                        </a:solidFill>
                        <a:effectLst/>
                        <a:latin typeface="Calibri" panose="020F0502020204030204" pitchFamily="34" charset="0"/>
                      </a:endParaRPr>
                    </a:p>
                  </a:txBody>
                  <a:tcPr marL="5888" marR="5888" marT="5888" marB="0" anchor="b"/>
                </a:tc>
                <a:tc hMerge="1">
                  <a:txBody>
                    <a:bodyPr/>
                    <a:lstStyle/>
                    <a:p>
                      <a:endParaRPr lang="en-IN"/>
                    </a:p>
                  </a:txBody>
                  <a:tcPr/>
                </a:tc>
                <a:extLst>
                  <a:ext uri="{0D108BD9-81ED-4DB2-BD59-A6C34878D82A}">
                    <a16:rowId xmlns:a16="http://schemas.microsoft.com/office/drawing/2014/main" val="4072498125"/>
                  </a:ext>
                </a:extLst>
              </a:tr>
              <a:tr h="512135">
                <a:tc>
                  <a:txBody>
                    <a:bodyPr/>
                    <a:lstStyle/>
                    <a:p>
                      <a:pPr algn="l" fontAlgn="b"/>
                      <a:r>
                        <a:rPr lang="en-IN" sz="1000" b="0" u="none" strike="noStrike">
                          <a:solidFill>
                            <a:srgbClr val="000000"/>
                          </a:solidFill>
                          <a:effectLst/>
                        </a:rPr>
                        <a:t>4</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IPL-2017</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Indore</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08-04-2017</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Rising Pune Supergiant</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Kings XI Punjab</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Kings XI Punjab</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field</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normal</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r" fontAlgn="b"/>
                      <a:r>
                        <a:rPr lang="en-IN" sz="1000" b="0" u="none" strike="noStrike">
                          <a:solidFill>
                            <a:srgbClr val="000000"/>
                          </a:solidFill>
                          <a:effectLst/>
                        </a:rPr>
                        <a:t>0</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Kings XI Punjab</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r" fontAlgn="b"/>
                      <a:r>
                        <a:rPr lang="en-IN" sz="1000" b="0" u="none" strike="noStrike">
                          <a:solidFill>
                            <a:srgbClr val="000000"/>
                          </a:solidFill>
                          <a:effectLst/>
                        </a:rPr>
                        <a:t>0</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r" fontAlgn="b"/>
                      <a:r>
                        <a:rPr lang="en-IN" sz="1000" b="0" u="none" strike="noStrike">
                          <a:solidFill>
                            <a:srgbClr val="000000"/>
                          </a:solidFill>
                          <a:effectLst/>
                        </a:rPr>
                        <a:t>6</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GJ Maxwell</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Holkar Cricket Stadium</a:t>
                      </a:r>
                      <a:endParaRPr lang="en-IN" sz="1000" b="0" i="0" u="none" strike="noStrike">
                        <a:solidFill>
                          <a:srgbClr val="000000"/>
                        </a:solidFill>
                        <a:effectLst/>
                        <a:latin typeface="Calibri" panose="020F0502020204030204" pitchFamily="34" charset="0"/>
                      </a:endParaRPr>
                    </a:p>
                  </a:txBody>
                  <a:tcPr marL="5888" marR="5888" marT="5888" marB="0" anchor="b"/>
                </a:tc>
                <a:tc>
                  <a:txBody>
                    <a:bodyPr/>
                    <a:lstStyle/>
                    <a:p>
                      <a:pPr algn="l" fontAlgn="b"/>
                      <a:r>
                        <a:rPr lang="en-IN" sz="1000" b="0" u="none" strike="noStrike">
                          <a:solidFill>
                            <a:srgbClr val="000000"/>
                          </a:solidFill>
                          <a:effectLst/>
                        </a:rPr>
                        <a:t>AK Chaudhary</a:t>
                      </a:r>
                      <a:endParaRPr lang="en-IN" sz="1000" b="0" i="0" u="none" strike="noStrike">
                        <a:solidFill>
                          <a:srgbClr val="000000"/>
                        </a:solidFill>
                        <a:effectLst/>
                        <a:latin typeface="Calibri" panose="020F0502020204030204" pitchFamily="34" charset="0"/>
                      </a:endParaRPr>
                    </a:p>
                  </a:txBody>
                  <a:tcPr marL="5888" marR="5888" marT="5888" marB="0" anchor="b"/>
                </a:tc>
                <a:tc gridSpan="2">
                  <a:txBody>
                    <a:bodyPr/>
                    <a:lstStyle/>
                    <a:p>
                      <a:pPr algn="l" fontAlgn="b"/>
                      <a:r>
                        <a:rPr lang="en-IN" sz="1000" b="0" u="none" strike="noStrike" dirty="0">
                          <a:solidFill>
                            <a:srgbClr val="000000"/>
                          </a:solidFill>
                          <a:effectLst/>
                        </a:rPr>
                        <a:t>C </a:t>
                      </a:r>
                      <a:r>
                        <a:rPr lang="en-IN" sz="1000" b="0" u="none" strike="noStrike" dirty="0" err="1">
                          <a:solidFill>
                            <a:srgbClr val="000000"/>
                          </a:solidFill>
                          <a:effectLst/>
                        </a:rPr>
                        <a:t>Shamshuddin</a:t>
                      </a:r>
                      <a:endParaRPr lang="en-IN" sz="1000" b="0" i="0" u="none" strike="noStrike" dirty="0">
                        <a:solidFill>
                          <a:srgbClr val="000000"/>
                        </a:solidFill>
                        <a:effectLst/>
                        <a:latin typeface="Calibri" panose="020F0502020204030204" pitchFamily="34" charset="0"/>
                      </a:endParaRPr>
                    </a:p>
                  </a:txBody>
                  <a:tcPr marL="5888" marR="5888" marT="5888" marB="0" anchor="b"/>
                </a:tc>
                <a:tc hMerge="1">
                  <a:txBody>
                    <a:bodyPr/>
                    <a:lstStyle/>
                    <a:p>
                      <a:endParaRPr lang="en-IN"/>
                    </a:p>
                  </a:txBody>
                  <a:tcPr/>
                </a:tc>
                <a:extLst>
                  <a:ext uri="{0D108BD9-81ED-4DB2-BD59-A6C34878D82A}">
                    <a16:rowId xmlns:a16="http://schemas.microsoft.com/office/drawing/2014/main" val="1062037642"/>
                  </a:ext>
                </a:extLst>
              </a:tr>
            </a:tbl>
          </a:graphicData>
        </a:graphic>
      </p:graphicFrame>
    </p:spTree>
    <p:extLst>
      <p:ext uri="{BB962C8B-B14F-4D97-AF65-F5344CB8AC3E}">
        <p14:creationId xmlns:p14="http://schemas.microsoft.com/office/powerpoint/2010/main" val="151459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457200"/>
            <a:ext cx="9144000" cy="673510"/>
          </a:xfrm>
        </p:spPr>
        <p:txBody>
          <a:bodyPr/>
          <a:lstStyle/>
          <a:p>
            <a:r>
              <a:rPr lang="en-US" dirty="0"/>
              <a:t>WORKFLOW</a:t>
            </a:r>
          </a:p>
        </p:txBody>
      </p:sp>
      <p:sp>
        <p:nvSpPr>
          <p:cNvPr id="3" name="Content Placeholder 2"/>
          <p:cNvSpPr>
            <a:spLocks noGrp="1"/>
          </p:cNvSpPr>
          <p:nvPr>
            <p:ph sz="half" idx="1"/>
          </p:nvPr>
        </p:nvSpPr>
        <p:spPr/>
        <p:txBody>
          <a:bodyPr/>
          <a:lstStyle/>
          <a:p>
            <a:pPr marL="45720" indent="0">
              <a:buNone/>
            </a:pPr>
            <a:endParaRPr lang="en-US" dirty="0"/>
          </a:p>
        </p:txBody>
      </p:sp>
      <p:graphicFrame>
        <p:nvGraphicFramePr>
          <p:cNvPr id="6" name="Content Placeholder 5" descr="Gear diagram with a sequence of 3 steps to show interlocking ideas"/>
          <p:cNvGraphicFramePr>
            <a:graphicFrameLocks noGrp="1"/>
          </p:cNvGraphicFramePr>
          <p:nvPr>
            <p:ph sz="half" idx="2"/>
            <p:extLst>
              <p:ext uri="{D42A27DB-BD31-4B8C-83A1-F6EECF244321}">
                <p14:modId xmlns:p14="http://schemas.microsoft.com/office/powerpoint/2010/main" val="832552865"/>
              </p:ext>
            </p:extLst>
          </p:nvPr>
        </p:nvGraphicFramePr>
        <p:xfrm>
          <a:off x="776747" y="1468694"/>
          <a:ext cx="10461523" cy="4462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2416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7866-BAAC-8D3D-41A5-F609E1D3DAD0}"/>
              </a:ext>
            </a:extLst>
          </p:cNvPr>
          <p:cNvSpPr>
            <a:spLocks noGrp="1"/>
          </p:cNvSpPr>
          <p:nvPr>
            <p:ph type="title"/>
          </p:nvPr>
        </p:nvSpPr>
        <p:spPr>
          <a:xfrm>
            <a:off x="1435510" y="398207"/>
            <a:ext cx="9144000" cy="378542"/>
          </a:xfrm>
        </p:spPr>
        <p:txBody>
          <a:bodyPr>
            <a:noAutofit/>
          </a:bodyPr>
          <a:lstStyle/>
          <a:p>
            <a:r>
              <a:rPr lang="en-US" sz="3200" dirty="0"/>
              <a:t>Data cleaning</a:t>
            </a:r>
            <a:endParaRPr lang="en-IN" sz="3200" dirty="0"/>
          </a:p>
        </p:txBody>
      </p:sp>
      <p:sp>
        <p:nvSpPr>
          <p:cNvPr id="3" name="Rectangle 1">
            <a:extLst>
              <a:ext uri="{FF2B5EF4-FFF2-40B4-BE49-F238E27FC236}">
                <a16:creationId xmlns:a16="http://schemas.microsoft.com/office/drawing/2014/main" id="{850F93CE-3FB7-E035-D85A-CC0F8DF788A0}"/>
              </a:ext>
            </a:extLst>
          </p:cNvPr>
          <p:cNvSpPr>
            <a:spLocks noGrp="1" noChangeArrowheads="1"/>
          </p:cNvSpPr>
          <p:nvPr>
            <p:ph idx="1"/>
          </p:nvPr>
        </p:nvSpPr>
        <p:spPr bwMode="auto">
          <a:xfrm>
            <a:off x="1573161" y="1306721"/>
            <a:ext cx="1023538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rPr>
              <a:t>Steps Taken to Clean the Data:</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 Removed irrelevant columns (like match ID, umpire names,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 filled the rows of missing value with imputation(mode)</a:t>
            </a:r>
            <a:r>
              <a:rPr lang="en-US" altLang="en-US" sz="1800" dirty="0"/>
              <a:t> method &amp; </a:t>
            </a:r>
            <a:r>
              <a:rPr kumimoji="0" lang="en-US" altLang="en-US" sz="1800" b="0" i="0" u="none" strike="noStrike" cap="none" normalizeH="0" baseline="0" dirty="0">
                <a:ln>
                  <a:noFill/>
                </a:ln>
                <a:solidFill>
                  <a:schemeClr val="tx1"/>
                </a:solidFill>
                <a:effectLst/>
              </a:rPr>
              <a:t>Dropped rows with missing values               that couldn’t be filled meaningfully.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rPr>
              <a:t>Handling Categorical Features: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 Applied </a:t>
            </a:r>
            <a:r>
              <a:rPr kumimoji="0" lang="en-US" altLang="en-US" sz="1800" b="1" i="0" u="none" strike="noStrike" cap="none" normalizeH="0" baseline="0" dirty="0">
                <a:ln>
                  <a:noFill/>
                </a:ln>
                <a:solidFill>
                  <a:schemeClr val="tx1"/>
                </a:solidFill>
                <a:effectLst/>
              </a:rPr>
              <a:t>Label Encoding</a:t>
            </a:r>
            <a:r>
              <a:rPr kumimoji="0" lang="en-US" altLang="en-US" sz="1800" b="0" i="0" u="none" strike="noStrike" cap="none" normalizeH="0" baseline="0" dirty="0">
                <a:ln>
                  <a:noFill/>
                </a:ln>
                <a:solidFill>
                  <a:schemeClr val="tx1"/>
                </a:solidFill>
                <a:effectLst/>
              </a:rPr>
              <a:t> to convert text columns into numbers</a:t>
            </a:r>
          </a:p>
          <a:p>
            <a:pPr marL="0" marR="0" lvl="0" indent="0" algn="l" defTabSz="914400" rtl="0" eaLnBrk="0" fontAlgn="base" latinLnBrk="0" hangingPunct="0">
              <a:lnSpc>
                <a:spcPct val="100000"/>
              </a:lnSpc>
              <a:spcBef>
                <a:spcPct val="0"/>
              </a:spcBef>
              <a:spcAft>
                <a:spcPct val="0"/>
              </a:spcAft>
              <a:buClrTx/>
              <a:buSzTx/>
              <a:buNone/>
              <a:tabLst/>
            </a:pPr>
            <a:br>
              <a:rPr kumimoji="0" lang="en-US" altLang="en-US" sz="1800" b="0" i="0" u="none" strike="noStrike" cap="none" normalizeH="0" baseline="0" dirty="0">
                <a:ln>
                  <a:noFill/>
                </a:ln>
                <a:solidFill>
                  <a:schemeClr val="tx1"/>
                </a:solidFill>
                <a:effectLst/>
              </a:rPr>
            </a:br>
            <a:r>
              <a:rPr kumimoji="0" lang="en-US" altLang="en-US" sz="1800" b="0" i="1" u="none" strike="noStrike" cap="none" normalizeH="0" baseline="0" dirty="0">
                <a:ln>
                  <a:noFill/>
                </a:ln>
                <a:solidFill>
                  <a:schemeClr val="tx1"/>
                </a:solidFill>
                <a:effectLst/>
              </a:rPr>
              <a:t>(e.g., 'team1', 'team2', 'venue', 'winner’)</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i="1"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1"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rPr>
              <a:t>Feature Scaling:</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 Standardized numerical features like </a:t>
            </a:r>
            <a:r>
              <a:rPr kumimoji="0" lang="en-US" altLang="en-US" sz="1800" b="0" i="0" u="none" strike="noStrike" cap="none" normalizeH="0" baseline="0" dirty="0" err="1">
                <a:ln>
                  <a:noFill/>
                </a:ln>
                <a:solidFill>
                  <a:schemeClr val="tx1"/>
                </a:solidFill>
                <a:effectLst/>
              </a:rPr>
              <a:t>win_by_runs</a:t>
            </a:r>
            <a:r>
              <a:rPr kumimoji="0" lang="en-US" altLang="en-US" sz="1800" b="0" i="0" u="none" strike="noStrike" cap="none" normalizeH="0" baseline="0" dirty="0">
                <a:ln>
                  <a:noFill/>
                </a:ln>
                <a:solidFill>
                  <a:schemeClr val="tx1"/>
                </a:solidFill>
                <a:effectLst/>
              </a:rPr>
              <a:t> and </a:t>
            </a:r>
            <a:r>
              <a:rPr kumimoji="0" lang="en-US" altLang="en-US" sz="1800" b="0" i="0" u="none" strike="noStrike" cap="none" normalizeH="0" baseline="0" dirty="0" err="1">
                <a:ln>
                  <a:noFill/>
                </a:ln>
                <a:solidFill>
                  <a:schemeClr val="tx1"/>
                </a:solidFill>
                <a:effectLst/>
              </a:rPr>
              <a:t>win_by_wickets</a:t>
            </a:r>
            <a:r>
              <a:rPr kumimoji="0" lang="en-US" altLang="en-US" sz="800" b="0" i="0" u="none" strike="noStrike" cap="none" normalizeH="0" baseline="0" dirty="0">
                <a:ln>
                  <a:noFill/>
                </a:ln>
                <a:solidFill>
                  <a:schemeClr val="tx1"/>
                </a:solidFill>
                <a:effectLst/>
              </a:rPr>
              <a:t> </a:t>
            </a:r>
            <a:r>
              <a:rPr kumimoji="0" lang="en-US" altLang="en-US" sz="1800" b="0" i="0" u="none" strike="noStrike" cap="none" normalizeH="0" baseline="0" dirty="0">
                <a:ln>
                  <a:noFill/>
                </a:ln>
                <a:solidFill>
                  <a:schemeClr val="tx1"/>
                </a:solidFill>
                <a:effectLst/>
              </a:rPr>
              <a:t>using </a:t>
            </a:r>
            <a:r>
              <a:rPr kumimoji="0" lang="en-US" altLang="en-US" sz="800" b="0" i="0" u="none" strike="noStrike" cap="none" normalizeH="0" baseline="0" dirty="0">
                <a:ln>
                  <a:noFill/>
                </a:ln>
                <a:solidFill>
                  <a:schemeClr val="tx1"/>
                </a:solidFill>
                <a:effectLst/>
              </a:rPr>
              <a:t> </a:t>
            </a:r>
            <a:r>
              <a:rPr kumimoji="0" lang="en-US" altLang="en-US" sz="1800" b="1" i="0" u="none" strike="noStrike" cap="none" normalizeH="0" baseline="0" dirty="0" err="1">
                <a:ln>
                  <a:noFill/>
                </a:ln>
                <a:solidFill>
                  <a:schemeClr val="tx1"/>
                </a:solidFill>
                <a:effectLst/>
              </a:rPr>
              <a:t>StandardScaler</a:t>
            </a:r>
            <a:r>
              <a:rPr kumimoji="0" lang="en-US" altLang="en-US" sz="1800" b="0" i="0" u="none" strike="noStrike" cap="none" normalizeH="0" baseline="0" dirty="0">
                <a:ln>
                  <a:noFill/>
                </a:ln>
                <a:solidFill>
                  <a:schemeClr val="tx1"/>
                </a:solidFill>
                <a:effectLst/>
              </a:rPr>
              <a:t> to ensure consistent data scale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5579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0AA3A-451C-1266-5162-33E0CCC0FBEE}"/>
              </a:ext>
            </a:extLst>
          </p:cNvPr>
          <p:cNvSpPr>
            <a:spLocks noGrp="1"/>
          </p:cNvSpPr>
          <p:nvPr>
            <p:ph type="title"/>
          </p:nvPr>
        </p:nvSpPr>
        <p:spPr>
          <a:xfrm>
            <a:off x="993058" y="-457200"/>
            <a:ext cx="9144000" cy="1143000"/>
          </a:xfrm>
        </p:spPr>
        <p:txBody>
          <a:bodyPr>
            <a:normAutofit/>
          </a:bodyPr>
          <a:lstStyle/>
          <a:p>
            <a:r>
              <a:rPr lang="en-IN" sz="3200" dirty="0"/>
              <a:t>Exploratory Data Analysis (EDA): </a:t>
            </a:r>
          </a:p>
        </p:txBody>
      </p:sp>
      <p:pic>
        <p:nvPicPr>
          <p:cNvPr id="5" name="Content Placeholder 4">
            <a:extLst>
              <a:ext uri="{FF2B5EF4-FFF2-40B4-BE49-F238E27FC236}">
                <a16:creationId xmlns:a16="http://schemas.microsoft.com/office/drawing/2014/main" id="{4D832638-800D-27DC-E94B-0D0C4F9B05C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6699" t="23298" r="37097" b="15164"/>
          <a:stretch/>
        </p:blipFill>
        <p:spPr>
          <a:xfrm>
            <a:off x="2792361" y="3775588"/>
            <a:ext cx="5486399" cy="2743200"/>
          </a:xfrm>
        </p:spPr>
      </p:pic>
      <p:pic>
        <p:nvPicPr>
          <p:cNvPr id="7" name="Picture 6">
            <a:extLst>
              <a:ext uri="{FF2B5EF4-FFF2-40B4-BE49-F238E27FC236}">
                <a16:creationId xmlns:a16="http://schemas.microsoft.com/office/drawing/2014/main" id="{90B40688-7812-2FCC-FE88-8806391E0830}"/>
              </a:ext>
            </a:extLst>
          </p:cNvPr>
          <p:cNvPicPr>
            <a:picLocks noChangeAspect="1"/>
          </p:cNvPicPr>
          <p:nvPr/>
        </p:nvPicPr>
        <p:blipFill>
          <a:blip r:embed="rId3">
            <a:extLst>
              <a:ext uri="{28A0092B-C50C-407E-A947-70E740481C1C}">
                <a14:useLocalDpi xmlns:a14="http://schemas.microsoft.com/office/drawing/2010/main" val="0"/>
              </a:ext>
            </a:extLst>
          </a:blip>
          <a:srcRect l="6531" t="19512" r="26855" b="12687"/>
          <a:stretch/>
        </p:blipFill>
        <p:spPr>
          <a:xfrm>
            <a:off x="5699207" y="685800"/>
            <a:ext cx="6331974" cy="3186123"/>
          </a:xfrm>
          <a:prstGeom prst="rect">
            <a:avLst/>
          </a:prstGeom>
        </p:spPr>
      </p:pic>
      <p:pic>
        <p:nvPicPr>
          <p:cNvPr id="9" name="Picture 8">
            <a:extLst>
              <a:ext uri="{FF2B5EF4-FFF2-40B4-BE49-F238E27FC236}">
                <a16:creationId xmlns:a16="http://schemas.microsoft.com/office/drawing/2014/main" id="{1457DEFA-B9AC-E482-4DF7-BFB22AD3D553}"/>
              </a:ext>
            </a:extLst>
          </p:cNvPr>
          <p:cNvPicPr>
            <a:picLocks noChangeAspect="1"/>
          </p:cNvPicPr>
          <p:nvPr/>
        </p:nvPicPr>
        <p:blipFill>
          <a:blip r:embed="rId4">
            <a:extLst>
              <a:ext uri="{28A0092B-C50C-407E-A947-70E740481C1C}">
                <a14:useLocalDpi xmlns:a14="http://schemas.microsoft.com/office/drawing/2010/main" val="0"/>
              </a:ext>
            </a:extLst>
          </a:blip>
          <a:srcRect l="8791" t="17778" r="63467" b="22580"/>
          <a:stretch/>
        </p:blipFill>
        <p:spPr>
          <a:xfrm>
            <a:off x="599768" y="993057"/>
            <a:ext cx="2727040" cy="2782531"/>
          </a:xfrm>
          <a:prstGeom prst="rect">
            <a:avLst/>
          </a:prstGeom>
        </p:spPr>
      </p:pic>
    </p:spTree>
    <p:extLst>
      <p:ext uri="{BB962C8B-B14F-4D97-AF65-F5344CB8AC3E}">
        <p14:creationId xmlns:p14="http://schemas.microsoft.com/office/powerpoint/2010/main" val="2262832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4DF0-D14D-0E08-8860-769DD61BED0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8A72A72-B0C5-1561-9280-298B3402B6D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6328" t="29253" r="46897" b="14723"/>
          <a:stretch/>
        </p:blipFill>
        <p:spPr>
          <a:xfrm>
            <a:off x="2163098" y="3706664"/>
            <a:ext cx="6953864" cy="2819450"/>
          </a:xfrm>
        </p:spPr>
      </p:pic>
      <p:pic>
        <p:nvPicPr>
          <p:cNvPr id="7" name="Picture 6">
            <a:extLst>
              <a:ext uri="{FF2B5EF4-FFF2-40B4-BE49-F238E27FC236}">
                <a16:creationId xmlns:a16="http://schemas.microsoft.com/office/drawing/2014/main" id="{780C0CF1-EA24-8710-8A35-F597B048834C}"/>
              </a:ext>
            </a:extLst>
          </p:cNvPr>
          <p:cNvPicPr>
            <a:picLocks noChangeAspect="1"/>
          </p:cNvPicPr>
          <p:nvPr/>
        </p:nvPicPr>
        <p:blipFill>
          <a:blip r:embed="rId3">
            <a:extLst>
              <a:ext uri="{28A0092B-C50C-407E-A947-70E740481C1C}">
                <a14:useLocalDpi xmlns:a14="http://schemas.microsoft.com/office/drawing/2010/main" val="0"/>
              </a:ext>
            </a:extLst>
          </a:blip>
          <a:srcRect l="6935" t="20358" r="27903" b="11398"/>
          <a:stretch/>
        </p:blipFill>
        <p:spPr>
          <a:xfrm>
            <a:off x="5722374" y="179536"/>
            <a:ext cx="6204155" cy="3249464"/>
          </a:xfrm>
          <a:prstGeom prst="rect">
            <a:avLst/>
          </a:prstGeom>
        </p:spPr>
      </p:pic>
      <p:pic>
        <p:nvPicPr>
          <p:cNvPr id="9" name="Picture 8">
            <a:extLst>
              <a:ext uri="{FF2B5EF4-FFF2-40B4-BE49-F238E27FC236}">
                <a16:creationId xmlns:a16="http://schemas.microsoft.com/office/drawing/2014/main" id="{3E8DE7FB-4189-D796-80C4-F6521D9A86F3}"/>
              </a:ext>
            </a:extLst>
          </p:cNvPr>
          <p:cNvPicPr>
            <a:picLocks noChangeAspect="1"/>
          </p:cNvPicPr>
          <p:nvPr/>
        </p:nvPicPr>
        <p:blipFill>
          <a:blip r:embed="rId4">
            <a:extLst>
              <a:ext uri="{28A0092B-C50C-407E-A947-70E740481C1C}">
                <a14:useLocalDpi xmlns:a14="http://schemas.microsoft.com/office/drawing/2010/main" val="0"/>
              </a:ext>
            </a:extLst>
          </a:blip>
          <a:srcRect l="6694" t="29606" r="51048" b="16199"/>
          <a:stretch/>
        </p:blipFill>
        <p:spPr>
          <a:xfrm>
            <a:off x="432619" y="202931"/>
            <a:ext cx="4719484" cy="3031882"/>
          </a:xfrm>
          <a:prstGeom prst="rect">
            <a:avLst/>
          </a:prstGeom>
        </p:spPr>
      </p:pic>
    </p:spTree>
    <p:extLst>
      <p:ext uri="{BB962C8B-B14F-4D97-AF65-F5344CB8AC3E}">
        <p14:creationId xmlns:p14="http://schemas.microsoft.com/office/powerpoint/2010/main" val="3874672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487C-EB2A-217F-727E-9F42A7BD261D}"/>
              </a:ext>
            </a:extLst>
          </p:cNvPr>
          <p:cNvSpPr>
            <a:spLocks noGrp="1"/>
          </p:cNvSpPr>
          <p:nvPr>
            <p:ph type="title"/>
          </p:nvPr>
        </p:nvSpPr>
        <p:spPr>
          <a:xfrm>
            <a:off x="1278194" y="93407"/>
            <a:ext cx="9144000" cy="427703"/>
          </a:xfrm>
        </p:spPr>
        <p:txBody>
          <a:bodyPr>
            <a:normAutofit fontScale="90000"/>
          </a:bodyPr>
          <a:lstStyle/>
          <a:p>
            <a:r>
              <a:rPr lang="en-US" dirty="0"/>
              <a:t>Modelling process</a:t>
            </a:r>
            <a:endParaRPr lang="en-IN" dirty="0"/>
          </a:p>
        </p:txBody>
      </p:sp>
      <p:sp>
        <p:nvSpPr>
          <p:cNvPr id="3" name="Content Placeholder 2">
            <a:extLst>
              <a:ext uri="{FF2B5EF4-FFF2-40B4-BE49-F238E27FC236}">
                <a16:creationId xmlns:a16="http://schemas.microsoft.com/office/drawing/2014/main" id="{AC350D98-3929-1A85-2B65-6E331BAD5E88}"/>
              </a:ext>
            </a:extLst>
          </p:cNvPr>
          <p:cNvSpPr>
            <a:spLocks noGrp="1"/>
          </p:cNvSpPr>
          <p:nvPr>
            <p:ph idx="1"/>
          </p:nvPr>
        </p:nvSpPr>
        <p:spPr>
          <a:xfrm>
            <a:off x="1523999" y="521111"/>
            <a:ext cx="10264877" cy="5928850"/>
          </a:xfrm>
        </p:spPr>
        <p:txBody>
          <a:bodyPr>
            <a:normAutofit fontScale="92500" lnSpcReduction="10000"/>
          </a:bodyPr>
          <a:lstStyle/>
          <a:p>
            <a:pPr>
              <a:buNone/>
            </a:pPr>
            <a:r>
              <a:rPr lang="en-IN" sz="1700" dirty="0"/>
              <a:t>🧠 </a:t>
            </a:r>
            <a:r>
              <a:rPr lang="en-IN" sz="1700" b="1" dirty="0"/>
              <a:t>Models Used:</a:t>
            </a:r>
            <a:endParaRPr lang="en-IN" sz="1700" dirty="0"/>
          </a:p>
          <a:p>
            <a:pPr marL="45720" indent="0">
              <a:buNone/>
            </a:pPr>
            <a:r>
              <a:rPr lang="en-IN" sz="1700" dirty="0"/>
              <a:t>🔹 Logistic Regression</a:t>
            </a:r>
          </a:p>
          <a:p>
            <a:pPr marL="45720" indent="0">
              <a:buNone/>
            </a:pPr>
            <a:r>
              <a:rPr lang="en-IN" sz="1700" dirty="0"/>
              <a:t>🔹 Support Vector Machine (SVM)</a:t>
            </a:r>
          </a:p>
          <a:p>
            <a:pPr marL="45720" indent="0">
              <a:buNone/>
            </a:pPr>
            <a:r>
              <a:rPr lang="en-IN" sz="1700" dirty="0"/>
              <a:t>🔹 K-Nearest </a:t>
            </a:r>
            <a:r>
              <a:rPr lang="en-IN" sz="1700" dirty="0" err="1"/>
              <a:t>Neighbors</a:t>
            </a:r>
            <a:r>
              <a:rPr lang="en-IN" sz="1700" dirty="0"/>
              <a:t> (KNN)</a:t>
            </a:r>
          </a:p>
          <a:p>
            <a:pPr marL="45720" indent="0">
              <a:buNone/>
            </a:pPr>
            <a:endParaRPr lang="en-IN" sz="1700" dirty="0"/>
          </a:p>
          <a:p>
            <a:pPr>
              <a:buNone/>
            </a:pPr>
            <a:r>
              <a:rPr lang="en-IN" sz="1700" dirty="0"/>
              <a:t>⚙️ </a:t>
            </a:r>
            <a:r>
              <a:rPr lang="en-IN" sz="1700" b="1" dirty="0"/>
              <a:t>Hyperparameter Tuning:</a:t>
            </a:r>
            <a:endParaRPr lang="en-IN" sz="1700" dirty="0"/>
          </a:p>
          <a:p>
            <a:pPr>
              <a:buFont typeface="Arial" panose="020B0604020202020204" pitchFamily="34" charset="0"/>
              <a:buChar char="•"/>
            </a:pPr>
            <a:r>
              <a:rPr lang="en-IN" sz="1700" dirty="0"/>
              <a:t>✅ </a:t>
            </a:r>
            <a:r>
              <a:rPr lang="en-IN" sz="1700" b="1" dirty="0"/>
              <a:t>Grid Search</a:t>
            </a:r>
            <a:r>
              <a:rPr lang="en-IN" sz="1700" dirty="0"/>
              <a:t> was used to find the best parameters</a:t>
            </a:r>
          </a:p>
          <a:p>
            <a:pPr>
              <a:buFont typeface="Arial" panose="020B0604020202020204" pitchFamily="34" charset="0"/>
              <a:buChar char="•"/>
            </a:pPr>
            <a:r>
              <a:rPr lang="en-IN" sz="1700" dirty="0"/>
              <a:t>✅ Tuned the best-performing model (</a:t>
            </a:r>
            <a:r>
              <a:rPr lang="en-IN" sz="1700" b="1" dirty="0" err="1"/>
              <a:t>XGBoost</a:t>
            </a:r>
            <a:r>
              <a:rPr lang="en-IN" sz="1700" dirty="0"/>
              <a:t>) for optimal results</a:t>
            </a:r>
          </a:p>
          <a:p>
            <a:pPr>
              <a:buFont typeface="Arial" panose="020B0604020202020204" pitchFamily="34" charset="0"/>
              <a:buChar char="•"/>
            </a:pPr>
            <a:endParaRPr lang="en-IN" sz="1700" dirty="0"/>
          </a:p>
          <a:p>
            <a:pPr>
              <a:buNone/>
            </a:pPr>
            <a:r>
              <a:rPr lang="en-IN" sz="1700" dirty="0"/>
              <a:t>📏 </a:t>
            </a:r>
            <a:r>
              <a:rPr lang="en-IN" sz="1700" b="1" dirty="0"/>
              <a:t>Evaluation Metrics:</a:t>
            </a:r>
            <a:endParaRPr lang="en-IN" sz="1700" dirty="0"/>
          </a:p>
          <a:p>
            <a:pPr marL="45720" indent="0">
              <a:buNone/>
            </a:pPr>
            <a:r>
              <a:rPr lang="en-IN" sz="1700" dirty="0"/>
              <a:t>🔹 </a:t>
            </a:r>
            <a:r>
              <a:rPr lang="en-IN" sz="1700" b="1" dirty="0"/>
              <a:t>Accuracy</a:t>
            </a:r>
            <a:r>
              <a:rPr lang="en-IN" sz="1700" dirty="0"/>
              <a:t> – Overall correctness</a:t>
            </a:r>
          </a:p>
          <a:p>
            <a:pPr marL="45720" indent="0">
              <a:buNone/>
            </a:pPr>
            <a:r>
              <a:rPr lang="en-IN" sz="1700" dirty="0"/>
              <a:t>🔹 </a:t>
            </a:r>
            <a:r>
              <a:rPr lang="en-IN" sz="1700" b="1" dirty="0"/>
              <a:t>Precision</a:t>
            </a:r>
            <a:r>
              <a:rPr lang="en-IN" sz="1700" dirty="0"/>
              <a:t> – Correctness of positive predictions</a:t>
            </a:r>
          </a:p>
          <a:p>
            <a:pPr marL="45720" indent="0">
              <a:buNone/>
            </a:pPr>
            <a:r>
              <a:rPr lang="en-IN" sz="1700" dirty="0"/>
              <a:t>🔹 </a:t>
            </a:r>
            <a:r>
              <a:rPr lang="en-IN" sz="1700" b="1" dirty="0"/>
              <a:t>Recall</a:t>
            </a:r>
            <a:r>
              <a:rPr lang="en-IN" sz="1700" dirty="0"/>
              <a:t> – Model's ability to detect positives</a:t>
            </a:r>
          </a:p>
          <a:p>
            <a:pPr marL="45720" indent="0">
              <a:buNone/>
            </a:pPr>
            <a:r>
              <a:rPr lang="en-IN" sz="1700" dirty="0"/>
              <a:t>🔹 </a:t>
            </a:r>
            <a:r>
              <a:rPr lang="en-IN" sz="1700" b="1" dirty="0"/>
              <a:t>F1-Score</a:t>
            </a:r>
            <a:r>
              <a:rPr lang="en-IN" sz="1700" dirty="0"/>
              <a:t> – Balance between precision &amp; recall</a:t>
            </a:r>
          </a:p>
          <a:p>
            <a:endParaRPr lang="en-IN" dirty="0"/>
          </a:p>
        </p:txBody>
      </p:sp>
      <p:sp>
        <p:nvSpPr>
          <p:cNvPr id="4" name="TextBox 3">
            <a:extLst>
              <a:ext uri="{FF2B5EF4-FFF2-40B4-BE49-F238E27FC236}">
                <a16:creationId xmlns:a16="http://schemas.microsoft.com/office/drawing/2014/main" id="{75480AA0-E4B9-9A50-CE62-E489350C5FED}"/>
              </a:ext>
            </a:extLst>
          </p:cNvPr>
          <p:cNvSpPr txBox="1"/>
          <p:nvPr/>
        </p:nvSpPr>
        <p:spPr>
          <a:xfrm>
            <a:off x="6656437" y="894734"/>
            <a:ext cx="2610465" cy="1600438"/>
          </a:xfrm>
          <a:prstGeom prst="rect">
            <a:avLst/>
          </a:prstGeom>
          <a:noFill/>
        </p:spPr>
        <p:txBody>
          <a:bodyPr wrap="square" rtlCol="0">
            <a:spAutoFit/>
          </a:bodyPr>
          <a:lstStyle/>
          <a:p>
            <a:r>
              <a:rPr lang="en-IN" sz="1600" dirty="0"/>
              <a:t>🔹 Decision Tree</a:t>
            </a:r>
          </a:p>
          <a:p>
            <a:pPr>
              <a:buFont typeface="Arial" panose="020B0604020202020204" pitchFamily="34" charset="0"/>
              <a:buChar char="•"/>
            </a:pPr>
            <a:endParaRPr lang="en-IN" sz="1600" dirty="0"/>
          </a:p>
          <a:p>
            <a:r>
              <a:rPr lang="en-IN" sz="1600" dirty="0"/>
              <a:t>🔹 Random Forest</a:t>
            </a:r>
          </a:p>
          <a:p>
            <a:pPr>
              <a:buFont typeface="Arial" panose="020B0604020202020204" pitchFamily="34" charset="0"/>
              <a:buChar char="•"/>
            </a:pPr>
            <a:endParaRPr lang="en-IN" sz="1600" dirty="0"/>
          </a:p>
          <a:p>
            <a:r>
              <a:rPr lang="en-IN" sz="1600" dirty="0"/>
              <a:t>🔹 </a:t>
            </a:r>
            <a:r>
              <a:rPr lang="en-IN" sz="1600" dirty="0" err="1"/>
              <a:t>XGBoost</a:t>
            </a:r>
            <a:endParaRPr lang="en-IN" sz="1600" dirty="0"/>
          </a:p>
          <a:p>
            <a:endParaRPr lang="en-IN" dirty="0"/>
          </a:p>
        </p:txBody>
      </p:sp>
    </p:spTree>
    <p:extLst>
      <p:ext uri="{BB962C8B-B14F-4D97-AF65-F5344CB8AC3E}">
        <p14:creationId xmlns:p14="http://schemas.microsoft.com/office/powerpoint/2010/main" val="1275670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55D2B-8C48-E834-EB8C-46D7979C5E26}"/>
              </a:ext>
            </a:extLst>
          </p:cNvPr>
          <p:cNvSpPr>
            <a:spLocks noGrp="1"/>
          </p:cNvSpPr>
          <p:nvPr>
            <p:ph type="title"/>
          </p:nvPr>
        </p:nvSpPr>
        <p:spPr>
          <a:xfrm>
            <a:off x="1209367" y="-457200"/>
            <a:ext cx="9144000" cy="1143000"/>
          </a:xfrm>
        </p:spPr>
        <p:txBody>
          <a:bodyPr/>
          <a:lstStyle/>
          <a:p>
            <a:r>
              <a:rPr lang="en-IN" dirty="0"/>
              <a:t>Model Comparison</a:t>
            </a:r>
          </a:p>
        </p:txBody>
      </p:sp>
      <p:pic>
        <p:nvPicPr>
          <p:cNvPr id="5" name="Content Placeholder 4">
            <a:extLst>
              <a:ext uri="{FF2B5EF4-FFF2-40B4-BE49-F238E27FC236}">
                <a16:creationId xmlns:a16="http://schemas.microsoft.com/office/drawing/2014/main" id="{9B06DDE8-75A6-5FB2-B671-F99F5FBA9EA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6080" t="23518" r="38585" b="47146"/>
          <a:stretch/>
        </p:blipFill>
        <p:spPr>
          <a:xfrm>
            <a:off x="727587" y="780435"/>
            <a:ext cx="6843251" cy="2172930"/>
          </a:xfrm>
        </p:spPr>
      </p:pic>
      <p:pic>
        <p:nvPicPr>
          <p:cNvPr id="7" name="Picture 6">
            <a:extLst>
              <a:ext uri="{FF2B5EF4-FFF2-40B4-BE49-F238E27FC236}">
                <a16:creationId xmlns:a16="http://schemas.microsoft.com/office/drawing/2014/main" id="{D85D7787-8D89-7D83-EFCE-4C9130110F6D}"/>
              </a:ext>
            </a:extLst>
          </p:cNvPr>
          <p:cNvPicPr>
            <a:picLocks noChangeAspect="1"/>
          </p:cNvPicPr>
          <p:nvPr/>
        </p:nvPicPr>
        <p:blipFill>
          <a:blip r:embed="rId3">
            <a:extLst>
              <a:ext uri="{28A0092B-C50C-407E-A947-70E740481C1C}">
                <a14:useLocalDpi xmlns:a14="http://schemas.microsoft.com/office/drawing/2010/main" val="0"/>
              </a:ext>
            </a:extLst>
          </a:blip>
          <a:srcRect l="6854" t="22079" r="30243" b="14408"/>
          <a:stretch/>
        </p:blipFill>
        <p:spPr>
          <a:xfrm>
            <a:off x="4522838" y="3244645"/>
            <a:ext cx="7098891" cy="3187290"/>
          </a:xfrm>
          <a:prstGeom prst="rect">
            <a:avLst/>
          </a:prstGeom>
        </p:spPr>
      </p:pic>
    </p:spTree>
    <p:extLst>
      <p:ext uri="{BB962C8B-B14F-4D97-AF65-F5344CB8AC3E}">
        <p14:creationId xmlns:p14="http://schemas.microsoft.com/office/powerpoint/2010/main" val="2680680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Health Fitness 16x9">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 and fitness presentation (widescreen).potx" id="{ABFD658B-2256-413B-9244-0F977A0B2D12}" vid="{E4CB021D-C859-4C82-BDBB-2F2FACCF0D80}"/>
    </a:ext>
  </a:extLst>
</a:theme>
</file>

<file path=ppt/theme/theme2.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HealthFitness">
      <a:dk1>
        <a:srgbClr val="595959"/>
      </a:dk1>
      <a:lt1>
        <a:sysClr val="window" lastClr="FFFFFF"/>
      </a:lt1>
      <a:dk2>
        <a:srgbClr val="000000"/>
      </a:dk2>
      <a:lt2>
        <a:srgbClr val="DDDDDD"/>
      </a:lt2>
      <a:accent1>
        <a:srgbClr val="87A91B"/>
      </a:accent1>
      <a:accent2>
        <a:srgbClr val="FBCE11"/>
      </a:accent2>
      <a:accent3>
        <a:srgbClr val="446ED8"/>
      </a:accent3>
      <a:accent4>
        <a:srgbClr val="9D22E2"/>
      </a:accent4>
      <a:accent5>
        <a:srgbClr val="FE9E00"/>
      </a:accent5>
      <a:accent6>
        <a:srgbClr val="DF5327"/>
      </a:accent6>
      <a:hlink>
        <a:srgbClr val="446ED8"/>
      </a:hlink>
      <a:folHlink>
        <a:srgbClr val="828282"/>
      </a:folHlink>
    </a:clrScheme>
    <a:fontScheme name="Calibri Light">
      <a:majorFont>
        <a:latin typeface="Calibri Light"/>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Health and fitness presentation (widescreen)</Template>
  <TotalTime>2285</TotalTime>
  <Words>639</Words>
  <Application>Microsoft Office PowerPoint</Application>
  <PresentationFormat>Widescreen</PresentationFormat>
  <Paragraphs>151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Rounded MT Bold</vt:lpstr>
      <vt:lpstr>Calibri</vt:lpstr>
      <vt:lpstr>Calibri Light</vt:lpstr>
      <vt:lpstr>Health Fitness 16x9</vt:lpstr>
      <vt:lpstr>IPL Match Winner Prediction </vt:lpstr>
      <vt:lpstr>INTRODUCTION</vt:lpstr>
      <vt:lpstr>DATA UNDERSTANDING</vt:lpstr>
      <vt:lpstr>WORKFLOW</vt:lpstr>
      <vt:lpstr>Data cleaning</vt:lpstr>
      <vt:lpstr>Exploratory Data Analysis (EDA): </vt:lpstr>
      <vt:lpstr>PowerPoint Presentation</vt:lpstr>
      <vt:lpstr>Modelling process</vt:lpstr>
      <vt:lpstr>Model Comparison</vt:lpstr>
      <vt:lpstr>PowerPoint Presentation</vt:lpstr>
      <vt:lpstr>conclusion</vt:lpstr>
      <vt:lpstr>Thankyou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anuriyaraveendran123@gmail.com</dc:creator>
  <cp:lastModifiedBy>anuriyaraveendran123@gmail.com</cp:lastModifiedBy>
  <cp:revision>1</cp:revision>
  <dcterms:created xsi:type="dcterms:W3CDTF">2025-05-06T14:30:53Z</dcterms:created>
  <dcterms:modified xsi:type="dcterms:W3CDTF">2025-05-11T15:42:33Z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