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4"/>
  </p:sldMasterIdLst>
  <p:notesMasterIdLst>
    <p:notesMasterId r:id="rId16"/>
  </p:notesMasterIdLst>
  <p:handoutMasterIdLst>
    <p:handoutMasterId r:id="rId17"/>
  </p:handoutMasterIdLst>
  <p:sldIdLst>
    <p:sldId id="278" r:id="rId5"/>
    <p:sldId id="282" r:id="rId6"/>
    <p:sldId id="284" r:id="rId7"/>
    <p:sldId id="286" r:id="rId8"/>
    <p:sldId id="287" r:id="rId9"/>
    <p:sldId id="289" r:id="rId10"/>
    <p:sldId id="290" r:id="rId11"/>
    <p:sldId id="296" r:id="rId12"/>
    <p:sldId id="294" r:id="rId13"/>
    <p:sldId id="295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CFA7E-1A9C-45D3-B362-5D66F0A5081B}" v="53" dt="2025-04-07T03:14:25.840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_Raj V.P" userId="419ae5d94120ec2f" providerId="LiveId" clId="{37CCFA7E-1A9C-45D3-B362-5D66F0A5081B}"/>
    <pc:docChg chg="undo custSel addSld delSld modSld sldOrd">
      <pc:chgData name="Aswin_Raj V.P" userId="419ae5d94120ec2f" providerId="LiveId" clId="{37CCFA7E-1A9C-45D3-B362-5D66F0A5081B}" dt="2025-04-07T05:51:28.539" v="530" actId="1076"/>
      <pc:docMkLst>
        <pc:docMk/>
      </pc:docMkLst>
      <pc:sldChg chg="addSp delSp modSp mod modClrScheme chgLayout">
        <pc:chgData name="Aswin_Raj V.P" userId="419ae5d94120ec2f" providerId="LiveId" clId="{37CCFA7E-1A9C-45D3-B362-5D66F0A5081B}" dt="2025-04-03T02:59:45.063" v="420" actId="1038"/>
        <pc:sldMkLst>
          <pc:docMk/>
          <pc:sldMk cId="2803092014" sldId="278"/>
        </pc:sldMkLst>
        <pc:spChg chg="add mod">
          <ac:chgData name="Aswin_Raj V.P" userId="419ae5d94120ec2f" providerId="LiveId" clId="{37CCFA7E-1A9C-45D3-B362-5D66F0A5081B}" dt="2025-04-03T02:59:45.063" v="420" actId="1038"/>
          <ac:spMkLst>
            <pc:docMk/>
            <pc:sldMk cId="2803092014" sldId="278"/>
            <ac:spMk id="2" creationId="{2C24E506-2AE9-57F2-CDE9-76C4809FE714}"/>
          </ac:spMkLst>
        </pc:spChg>
        <pc:spChg chg="mod ord">
          <ac:chgData name="Aswin_Raj V.P" userId="419ae5d94120ec2f" providerId="LiveId" clId="{37CCFA7E-1A9C-45D3-B362-5D66F0A5081B}" dt="2025-04-02T23:11:32.506" v="0" actId="700"/>
          <ac:spMkLst>
            <pc:docMk/>
            <pc:sldMk cId="2803092014" sldId="278"/>
            <ac:spMk id="4" creationId="{10047101-8D42-6100-9CEA-AEC0FAEAB606}"/>
          </ac:spMkLst>
        </pc:spChg>
      </pc:sldChg>
      <pc:sldChg chg="modSp mod">
        <pc:chgData name="Aswin_Raj V.P" userId="419ae5d94120ec2f" providerId="LiveId" clId="{37CCFA7E-1A9C-45D3-B362-5D66F0A5081B}" dt="2025-04-03T02:35:58.164" v="16" actId="403"/>
        <pc:sldMkLst>
          <pc:docMk/>
          <pc:sldMk cId="2665045518" sldId="282"/>
        </pc:sldMkLst>
        <pc:spChg chg="mod">
          <ac:chgData name="Aswin_Raj V.P" userId="419ae5d94120ec2f" providerId="LiveId" clId="{37CCFA7E-1A9C-45D3-B362-5D66F0A5081B}" dt="2025-04-03T02:35:58.164" v="16" actId="403"/>
          <ac:spMkLst>
            <pc:docMk/>
            <pc:sldMk cId="2665045518" sldId="282"/>
            <ac:spMk id="3" creationId="{1ABCA07C-1908-B1EB-82FA-EC63DAAF4CF4}"/>
          </ac:spMkLst>
        </pc:spChg>
      </pc:sldChg>
      <pc:sldChg chg="addSp modSp mod">
        <pc:chgData name="Aswin_Raj V.P" userId="419ae5d94120ec2f" providerId="LiveId" clId="{37CCFA7E-1A9C-45D3-B362-5D66F0A5081B}" dt="2025-04-06T23:37:36.924" v="494" actId="14826"/>
        <pc:sldMkLst>
          <pc:docMk/>
          <pc:sldMk cId="652841706" sldId="284"/>
        </pc:sldMkLst>
        <pc:spChg chg="mod">
          <ac:chgData name="Aswin_Raj V.P" userId="419ae5d94120ec2f" providerId="LiveId" clId="{37CCFA7E-1A9C-45D3-B362-5D66F0A5081B}" dt="2025-04-03T02:36:57.149" v="22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Aswin_Raj V.P" userId="419ae5d94120ec2f" providerId="LiveId" clId="{37CCFA7E-1A9C-45D3-B362-5D66F0A5081B}" dt="2025-04-03T03:40:57.877" v="481" actId="20577"/>
          <ac:spMkLst>
            <pc:docMk/>
            <pc:sldMk cId="652841706" sldId="284"/>
            <ac:spMk id="3" creationId="{1C6744DD-5BC8-42C8-4313-13CE95ED575B}"/>
          </ac:spMkLst>
        </pc:spChg>
        <pc:picChg chg="add mod">
          <ac:chgData name="Aswin_Raj V.P" userId="419ae5d94120ec2f" providerId="LiveId" clId="{37CCFA7E-1A9C-45D3-B362-5D66F0A5081B}" dt="2025-04-06T23:37:36.924" v="494" actId="14826"/>
          <ac:picMkLst>
            <pc:docMk/>
            <pc:sldMk cId="652841706" sldId="284"/>
            <ac:picMk id="5" creationId="{FE983894-7412-2C34-3EE2-CA716040DCA9}"/>
          </ac:picMkLst>
        </pc:picChg>
      </pc:sldChg>
      <pc:sldChg chg="addSp delSp modSp mod">
        <pc:chgData name="Aswin_Raj V.P" userId="419ae5d94120ec2f" providerId="LiveId" clId="{37CCFA7E-1A9C-45D3-B362-5D66F0A5081B}" dt="2025-04-03T02:42:10.795" v="247" actId="20577"/>
        <pc:sldMkLst>
          <pc:docMk/>
          <pc:sldMk cId="233018862" sldId="286"/>
        </pc:sldMkLst>
        <pc:spChg chg="mod">
          <ac:chgData name="Aswin_Raj V.P" userId="419ae5d94120ec2f" providerId="LiveId" clId="{37CCFA7E-1A9C-45D3-B362-5D66F0A5081B}" dt="2025-04-03T02:42:10.795" v="247" actId="20577"/>
          <ac:spMkLst>
            <pc:docMk/>
            <pc:sldMk cId="233018862" sldId="286"/>
            <ac:spMk id="8" creationId="{15A673B3-D100-7859-E3D7-3F6E32FE065E}"/>
          </ac:spMkLst>
        </pc:spChg>
      </pc:sldChg>
      <pc:sldChg chg="delSp modSp mod">
        <pc:chgData name="Aswin_Raj V.P" userId="419ae5d94120ec2f" providerId="LiveId" clId="{37CCFA7E-1A9C-45D3-B362-5D66F0A5081B}" dt="2025-04-03T03:19:46.016" v="428" actId="6549"/>
        <pc:sldMkLst>
          <pc:docMk/>
          <pc:sldMk cId="3353460760" sldId="287"/>
        </pc:sldMkLst>
        <pc:spChg chg="mod">
          <ac:chgData name="Aswin_Raj V.P" userId="419ae5d94120ec2f" providerId="LiveId" clId="{37CCFA7E-1A9C-45D3-B362-5D66F0A5081B}" dt="2025-04-03T03:19:46.016" v="428" actId="6549"/>
          <ac:spMkLst>
            <pc:docMk/>
            <pc:sldMk cId="3353460760" sldId="287"/>
            <ac:spMk id="6" creationId="{9BE7E655-DBBE-1E38-D543-EB34028F2F2B}"/>
          </ac:spMkLst>
        </pc:spChg>
      </pc:sldChg>
      <pc:sldChg chg="addSp delSp modSp mod">
        <pc:chgData name="Aswin_Raj V.P" userId="419ae5d94120ec2f" providerId="LiveId" clId="{37CCFA7E-1A9C-45D3-B362-5D66F0A5081B}" dt="2025-04-03T04:35:02.411" v="491" actId="20577"/>
        <pc:sldMkLst>
          <pc:docMk/>
          <pc:sldMk cId="314440392" sldId="289"/>
        </pc:sldMkLst>
        <pc:spChg chg="add mod">
          <ac:chgData name="Aswin_Raj V.P" userId="419ae5d94120ec2f" providerId="LiveId" clId="{37CCFA7E-1A9C-45D3-B362-5D66F0A5081B}" dt="2025-04-03T04:35:02.411" v="491" actId="20577"/>
          <ac:spMkLst>
            <pc:docMk/>
            <pc:sldMk cId="314440392" sldId="289"/>
            <ac:spMk id="6" creationId="{D4BD3FDD-74FB-D91A-1BFF-09601C208D27}"/>
          </ac:spMkLst>
        </pc:spChg>
      </pc:sldChg>
      <pc:sldChg chg="addSp delSp modSp mod">
        <pc:chgData name="Aswin_Raj V.P" userId="419ae5d94120ec2f" providerId="LiveId" clId="{37CCFA7E-1A9C-45D3-B362-5D66F0A5081B}" dt="2025-04-07T03:14:25.840" v="527" actId="14826"/>
        <pc:sldMkLst>
          <pc:docMk/>
          <pc:sldMk cId="118667928" sldId="290"/>
        </pc:sldMkLst>
        <pc:spChg chg="mod">
          <ac:chgData name="Aswin_Raj V.P" userId="419ae5d94120ec2f" providerId="LiveId" clId="{37CCFA7E-1A9C-45D3-B362-5D66F0A5081B}" dt="2025-04-03T02:49:39.045" v="299" actId="403"/>
          <ac:spMkLst>
            <pc:docMk/>
            <pc:sldMk cId="118667928" sldId="290"/>
            <ac:spMk id="2" creationId="{5D030A76-B788-B363-104E-266B7C7F7208}"/>
          </ac:spMkLst>
        </pc:spChg>
        <pc:spChg chg="mod">
          <ac:chgData name="Aswin_Raj V.P" userId="419ae5d94120ec2f" providerId="LiveId" clId="{37CCFA7E-1A9C-45D3-B362-5D66F0A5081B}" dt="2025-04-03T02:43:33.612" v="253" actId="6549"/>
          <ac:spMkLst>
            <pc:docMk/>
            <pc:sldMk cId="118667928" sldId="290"/>
            <ac:spMk id="3" creationId="{05948542-FCE1-3AE6-C6C9-17975609DF70}"/>
          </ac:spMkLst>
        </pc:spChg>
        <pc:picChg chg="add mod">
          <ac:chgData name="Aswin_Raj V.P" userId="419ae5d94120ec2f" providerId="LiveId" clId="{37CCFA7E-1A9C-45D3-B362-5D66F0A5081B}" dt="2025-04-07T03:14:25.840" v="527" actId="14826"/>
          <ac:picMkLst>
            <pc:docMk/>
            <pc:sldMk cId="118667928" sldId="290"/>
            <ac:picMk id="5" creationId="{369FC652-3F0C-BD23-88EF-A7E04BC2ACBC}"/>
          </ac:picMkLst>
        </pc:picChg>
      </pc:sldChg>
      <pc:sldChg chg="delSp del mod">
        <pc:chgData name="Aswin_Raj V.P" userId="419ae5d94120ec2f" providerId="LiveId" clId="{37CCFA7E-1A9C-45D3-B362-5D66F0A5081B}" dt="2025-04-03T02:54:35.945" v="305" actId="47"/>
        <pc:sldMkLst>
          <pc:docMk/>
          <pc:sldMk cId="849465297" sldId="291"/>
        </pc:sldMkLst>
      </pc:sldChg>
      <pc:sldChg chg="addSp delSp modSp del mod">
        <pc:chgData name="Aswin_Raj V.P" userId="419ae5d94120ec2f" providerId="LiveId" clId="{37CCFA7E-1A9C-45D3-B362-5D66F0A5081B}" dt="2025-04-02T23:13:27.277" v="12" actId="47"/>
        <pc:sldMkLst>
          <pc:docMk/>
          <pc:sldMk cId="2838946087" sldId="293"/>
        </pc:sldMkLst>
      </pc:sldChg>
      <pc:sldChg chg="ord">
        <pc:chgData name="Aswin_Raj V.P" userId="419ae5d94120ec2f" providerId="LiveId" clId="{37CCFA7E-1A9C-45D3-B362-5D66F0A5081B}" dt="2025-04-03T03:07:17.706" v="422"/>
        <pc:sldMkLst>
          <pc:docMk/>
          <pc:sldMk cId="3052141232" sldId="294"/>
        </pc:sldMkLst>
      </pc:sldChg>
      <pc:sldChg chg="addSp delSp modSp new mod">
        <pc:chgData name="Aswin_Raj V.P" userId="419ae5d94120ec2f" providerId="LiveId" clId="{37CCFA7E-1A9C-45D3-B362-5D66F0A5081B}" dt="2025-04-07T05:51:28.539" v="530" actId="1076"/>
        <pc:sldMkLst>
          <pc:docMk/>
          <pc:sldMk cId="1367232068" sldId="296"/>
        </pc:sldMkLst>
        <pc:spChg chg="mod">
          <ac:chgData name="Aswin_Raj V.P" userId="419ae5d94120ec2f" providerId="LiveId" clId="{37CCFA7E-1A9C-45D3-B362-5D66F0A5081B}" dt="2025-04-03T02:57:07.794" v="320" actId="20577"/>
          <ac:spMkLst>
            <pc:docMk/>
            <pc:sldMk cId="1367232068" sldId="296"/>
            <ac:spMk id="2" creationId="{3412D51A-E939-37C6-9230-A1B53DA49541}"/>
          </ac:spMkLst>
        </pc:spChg>
        <pc:picChg chg="add mod">
          <ac:chgData name="Aswin_Raj V.P" userId="419ae5d94120ec2f" providerId="LiveId" clId="{37CCFA7E-1A9C-45D3-B362-5D66F0A5081B}" dt="2025-04-06T23:40:38.113" v="525" actId="1076"/>
          <ac:picMkLst>
            <pc:docMk/>
            <pc:sldMk cId="1367232068" sldId="296"/>
            <ac:picMk id="4" creationId="{202B45AC-A694-4EF4-3F56-461C21506AC6}"/>
          </ac:picMkLst>
        </pc:picChg>
        <pc:picChg chg="add mod">
          <ac:chgData name="Aswin_Raj V.P" userId="419ae5d94120ec2f" providerId="LiveId" clId="{37CCFA7E-1A9C-45D3-B362-5D66F0A5081B}" dt="2025-04-07T05:51:27.489" v="529" actId="1076"/>
          <ac:picMkLst>
            <pc:docMk/>
            <pc:sldMk cId="1367232068" sldId="296"/>
            <ac:picMk id="5" creationId="{C569E038-CF77-484A-E6E8-A0B850A63441}"/>
          </ac:picMkLst>
        </pc:picChg>
        <pc:picChg chg="add del mod">
          <ac:chgData name="Aswin_Raj V.P" userId="419ae5d94120ec2f" providerId="LiveId" clId="{37CCFA7E-1A9C-45D3-B362-5D66F0A5081B}" dt="2025-04-07T05:51:28.539" v="530" actId="1076"/>
          <ac:picMkLst>
            <pc:docMk/>
            <pc:sldMk cId="1367232068" sldId="296"/>
            <ac:picMk id="7" creationId="{5C3F842F-E879-56F2-B2E0-DD019E680BF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2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538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7141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2598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78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365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776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803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091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3505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6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0094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9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31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46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8566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7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8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67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1471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32332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9398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4660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292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83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717" r:id="rId25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918" y="1966451"/>
            <a:ext cx="10353761" cy="1326321"/>
          </a:xfrm>
          <a:noFill/>
        </p:spPr>
        <p:txBody>
          <a:bodyPr anchor="ctr">
            <a:noAutofit/>
          </a:bodyPr>
          <a:lstStyle/>
          <a:p>
            <a:r>
              <a:rPr lang="en-US" sz="6000" dirty="0"/>
              <a:t>Image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4E506-2AE9-57F2-CDE9-76C4809FE714}"/>
              </a:ext>
            </a:extLst>
          </p:cNvPr>
          <p:cNvSpPr txBox="1"/>
          <p:nvPr/>
        </p:nvSpPr>
        <p:spPr>
          <a:xfrm>
            <a:off x="9192129" y="5594686"/>
            <a:ext cx="3148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Anuriya</a:t>
            </a:r>
            <a:r>
              <a:rPr lang="en-US" dirty="0"/>
              <a:t> Raveendran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 &amp; 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9FFC-FCB1-334F-FEBE-CA38E5932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FAF5-2492-CA30-9156-DC52DA754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r>
              <a:rPr lang="en-US" dirty="0"/>
              <a:t> Successfully built and evaluated a CNN model for road sign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CNNs effectively classify road signs.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and augmentation improve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 optimizes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29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1276050"/>
          </a:xfrm>
        </p:spPr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Objective:</a:t>
            </a:r>
            <a:r>
              <a:rPr lang="en-US" sz="2400" dirty="0"/>
              <a:t> Develop a deep learning model to classify road signs using Convolutional Neural Networks (CNN).</a:t>
            </a:r>
          </a:p>
          <a:p>
            <a:r>
              <a:rPr lang="en-US" sz="2400" b="1" dirty="0"/>
              <a:t>Importance:</a:t>
            </a:r>
            <a:r>
              <a:rPr lang="en-US" sz="2400" dirty="0"/>
              <a:t> Helps in autonomous driving, traffic sign recognition, and improving road safety.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Images:</a:t>
            </a:r>
            <a:r>
              <a:rPr lang="en-US" sz="2400" dirty="0"/>
              <a:t> Road sign images for classification.</a:t>
            </a:r>
          </a:p>
          <a:p>
            <a:pPr lvl="1"/>
            <a:r>
              <a:rPr lang="en-US" sz="1800" dirty="0"/>
              <a:t>DATA folder - 743</a:t>
            </a:r>
          </a:p>
          <a:p>
            <a:pPr lvl="1"/>
            <a:r>
              <a:rPr lang="en-US" sz="1800" dirty="0"/>
              <a:t>TEST folder - 285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Classes:</a:t>
            </a:r>
            <a:r>
              <a:rPr lang="en-US" sz="2400" dirty="0"/>
              <a:t> 30 categories (e.g., Speed Limit, No Entry, Stop Sign).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Lebals</a:t>
            </a:r>
            <a:r>
              <a:rPr lang="en-US" sz="2400" dirty="0"/>
              <a:t> (CSV file) : Labels </a:t>
            </a:r>
            <a:r>
              <a:rPr lang="en-US" sz="2400" dirty="0" err="1"/>
              <a:t>classid</a:t>
            </a:r>
            <a:r>
              <a:rPr lang="en-US" sz="2400" dirty="0"/>
              <a:t> and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83894-7412-2C34-3EE2-CA716040D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0656" y="639784"/>
            <a:ext cx="3346474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A673B3-D100-7859-E3D7-3F6E32FE0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8581106" cy="399565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Extracting images and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Resizing Images: Standardized to 64x64 pixels.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Normalization: Pixel values scaled between 0-1.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Label Encoding: Converted labels to integers/one-hot 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Augmentation: Applied rotation, flipping, scaling, and cropping to improve model generalization.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Splitting the data into training, validation and test data.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CNN Architecture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1" y="2097175"/>
            <a:ext cx="10060991" cy="399565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Input Layer:</a:t>
            </a:r>
            <a:r>
              <a:rPr lang="en-US" sz="2400" dirty="0"/>
              <a:t> 64x64x3 RGB Image.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Convolutional Layers:</a:t>
            </a:r>
            <a:r>
              <a:rPr lang="en-US" sz="2400" dirty="0"/>
              <a:t> Extract features from images.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Pooling Layers:</a:t>
            </a:r>
            <a:r>
              <a:rPr lang="en-US" sz="2400" dirty="0"/>
              <a:t> </a:t>
            </a:r>
            <a:r>
              <a:rPr lang="en-US" sz="2400" dirty="0" err="1"/>
              <a:t>Downsample</a:t>
            </a:r>
            <a:r>
              <a:rPr lang="en-US" sz="2400" dirty="0"/>
              <a:t> feature maps.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Fully Connected Layers:</a:t>
            </a:r>
            <a:r>
              <a:rPr lang="en-US" sz="2400" dirty="0"/>
              <a:t> Dense layers for classification.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Activation Functions:</a:t>
            </a:r>
            <a:r>
              <a:rPr lang="en-US" sz="2400" dirty="0"/>
              <a:t> </a:t>
            </a:r>
            <a:r>
              <a:rPr lang="en-US" sz="2400" dirty="0" err="1"/>
              <a:t>ReLU</a:t>
            </a:r>
            <a:r>
              <a:rPr lang="en-US" sz="2400" dirty="0"/>
              <a:t> (hidden layers), </a:t>
            </a:r>
            <a:r>
              <a:rPr lang="en-US" sz="2400" dirty="0" err="1"/>
              <a:t>Softmax</a:t>
            </a:r>
            <a:r>
              <a:rPr lang="en-US" sz="2400" dirty="0"/>
              <a:t> (output layer). 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IN" b="1" dirty="0"/>
              <a:t>Model Training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4BD3FDD-74FB-D91A-1BFF-09601C208D2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27504" y="1688573"/>
            <a:ext cx="619272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Categorical Cross-Entropy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Strategy: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 = 32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 = </a:t>
            </a:r>
            <a:r>
              <a:rPr lang="en-US" altLang="en-US" sz="2400" dirty="0">
                <a:latin typeface="Arial" panose="020B0604020202020204" pitchFamily="34" charset="0"/>
              </a:rPr>
              <a:t>20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Stopping : </a:t>
            </a:r>
            <a:r>
              <a:rPr lang="en-IN" sz="2800" dirty="0"/>
              <a:t>prevent overfitting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4BDD48-97C5-08EA-189E-0B28FC963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A3B316-2192-8025-359D-74B7C7EDD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-29881"/>
            <a:ext cx="11090274" cy="1332000"/>
          </a:xfrm>
          <a:noFill/>
        </p:spPr>
        <p:txBody>
          <a:bodyPr lIns="0">
            <a:normAutofit/>
          </a:bodyPr>
          <a:lstStyle/>
          <a:p>
            <a:r>
              <a:rPr lang="en-IN" sz="3600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055468-3113-E1C8-8661-EE40DBDC6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6DDB21-F351-307C-E8A0-5A5E2131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FC652-3F0C-BD23-88EF-A7E04BC2A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827" y="1382129"/>
            <a:ext cx="10794399" cy="506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D51A-E939-37C6-9230-A1B53DA4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9214" y="678948"/>
            <a:ext cx="11090275" cy="1186560"/>
          </a:xfrm>
        </p:spPr>
        <p:txBody>
          <a:bodyPr/>
          <a:lstStyle/>
          <a:p>
            <a:r>
              <a:rPr lang="en-US" dirty="0"/>
              <a:t>Test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9E038-CF77-484A-E6E8-A0B850A634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2390" y="148006"/>
            <a:ext cx="2625085" cy="26835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F842F-E879-56F2-B2E0-DD019E680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21" y="3163439"/>
            <a:ext cx="4168877" cy="3400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2B45AC-A694-4EF4-3F56-461C21506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064861"/>
            <a:ext cx="6118266" cy="34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FFD-9F76-4C30-F209-CF806F5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Enhancements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E4CA-1C85-D288-775B-1D98DE40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1" y="1702180"/>
            <a:ext cx="11090275" cy="472744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with more diverse images.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Transfer Learning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VGG16).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model in mobile apps or embedded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real-time classification with optimized models.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B4EA81-797C-D315-17B9-8C4CBA82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4"/>
            <a:ext cx="12192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6834AC-A2FB-DC82-ADA7-84D22336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985"/>
            <a:ext cx="12192000" cy="502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41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451</TotalTime>
  <Words>307</Words>
  <Application>Microsoft Office PowerPoint</Application>
  <PresentationFormat>Widescreen</PresentationFormat>
  <Paragraphs>51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Image Classification</vt:lpstr>
      <vt:lpstr>Introduction</vt:lpstr>
      <vt:lpstr>Data  Details</vt:lpstr>
      <vt:lpstr>Data Preprocessing</vt:lpstr>
      <vt:lpstr>CNN Architecture</vt:lpstr>
      <vt:lpstr>Model Training</vt:lpstr>
      <vt:lpstr>Model Performance</vt:lpstr>
      <vt:lpstr>Test Results</vt:lpstr>
      <vt:lpstr>Future Enhancements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Aswin_Raj V.P</dc:creator>
  <cp:lastModifiedBy>anuriyaraveendran123@gmail.com</cp:lastModifiedBy>
  <cp:revision>3</cp:revision>
  <dcterms:created xsi:type="dcterms:W3CDTF">2025-04-01T02:55:26Z</dcterms:created>
  <dcterms:modified xsi:type="dcterms:W3CDTF">2025-05-31T07:56:49Z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