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IQSC+TimesNewRomanPS-BoldMT" panose="020B0604020202020204"/>
      <p:regular r:id="rId12"/>
    </p:embeddedFont>
    <p:embeddedFont>
      <p:font typeface="EGSDTP+Arial-BoldMT" panose="020B0604020202020204"/>
      <p:regular r:id="rId13"/>
    </p:embeddedFont>
    <p:embeddedFont>
      <p:font typeface="ERENHP+PublicSans-Bold" panose="020B0604020202020204"/>
      <p:regular r:id="rId14"/>
    </p:embeddedFont>
    <p:embeddedFont>
      <p:font typeface="GTVPOJ+TimesNewRomanPSMT" panose="020B0604020202020204"/>
      <p:regular r:id="rId15"/>
    </p:embeddedFont>
    <p:embeddedFont>
      <p:font typeface="ISDLSL+EBGaramond-Medium" panose="020B0604020202020204"/>
      <p:regular r:id="rId16"/>
    </p:embeddedFont>
    <p:embeddedFont>
      <p:font typeface="NDOFOM+EBGaramond-Bold" panose="020B0604020202020204"/>
      <p:regular r:id="rId17"/>
    </p:embeddedFont>
    <p:embeddedFont>
      <p:font typeface="PWMIKL+CourierNewPSMT" panose="020B0604020202020204"/>
      <p:regular r:id="rId18"/>
    </p:embeddedFont>
    <p:embeddedFont>
      <p:font typeface="QRWWNR+ArialMT" panose="020B0604020202020204"/>
      <p:regular r:id="rId19"/>
    </p:embeddedFont>
    <p:embeddedFont>
      <p:font typeface="VCMFDC+PublicSans-BoldItalic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2914827" cy="39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ERENHP+PublicSans-Bold"/>
                <a:cs typeface="ERENHP+PublicSans-Bold"/>
              </a:rPr>
              <a:t>“</a:t>
            </a:r>
            <a:r>
              <a:rPr sz="1800" b="1" dirty="0">
                <a:solidFill>
                  <a:srgbClr val="223669"/>
                </a:solidFill>
                <a:latin typeface="COIQSC+TimesNewRomanPS-BoldMT"/>
                <a:cs typeface="COIQSC+TimesNewRomanPS-BoldMT"/>
              </a:rPr>
              <a:t>PORTFOLIO </a:t>
            </a:r>
            <a:r>
              <a:rPr sz="1800" b="1" spc="-12" dirty="0">
                <a:solidFill>
                  <a:srgbClr val="223669"/>
                </a:solidFill>
                <a:latin typeface="COIQSC+TimesNewRomanPS-BoldMT"/>
                <a:cs typeface="COIQSC+TimesNewRomanPS-BoldMT"/>
              </a:rPr>
              <a:t>WEBSITE</a:t>
            </a:r>
            <a:r>
              <a:rPr sz="2400" b="1" dirty="0">
                <a:solidFill>
                  <a:srgbClr val="223669"/>
                </a:solidFill>
                <a:latin typeface="ERENHP+PublicSans-Bold"/>
                <a:cs typeface="ERENHP+PublicSans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300276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ERENHP+PublicSans-Bold"/>
                <a:cs typeface="ERENHP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60789"/>
            <a:ext cx="2673598" cy="29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5" dirty="0">
                <a:solidFill>
                  <a:srgbClr val="C88C32"/>
                </a:solidFill>
                <a:latin typeface="COIQSC+TimesNewRomanPS-BoldMT"/>
                <a:cs typeface="COIQSC+TimesNewRomanPS-BoldMT"/>
              </a:rPr>
              <a:t>PORTFOLIO</a:t>
            </a:r>
            <a:r>
              <a:rPr sz="1850" b="1" dirty="0">
                <a:solidFill>
                  <a:srgbClr val="C88C32"/>
                </a:solidFill>
                <a:latin typeface="COIQSC+TimesNewRomanPS-BoldMT"/>
                <a:cs typeface="COIQSC+TimesNewRomanPS-BoldMT"/>
              </a:rPr>
              <a:t> </a:t>
            </a:r>
            <a:r>
              <a:rPr sz="1850" b="1" spc="-15" dirty="0">
                <a:solidFill>
                  <a:srgbClr val="C88C32"/>
                </a:solidFill>
                <a:latin typeface="COIQSC+TimesNewRomanPS-BoldMT"/>
                <a:cs typeface="COIQSC+TimesNewRomanPS-BoldMT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5" y="1354603"/>
            <a:ext cx="4415460" cy="784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INTRODUCTION: </a:t>
            </a: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A portfolio website is a type of website that</a:t>
            </a:r>
          </a:p>
          <a:p>
            <a:pPr marL="0" marR="0">
              <a:lnSpc>
                <a:spcPts val="1328"/>
              </a:lnSpc>
              <a:spcBef>
                <a:spcPts val="114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showcases your professional work and skills to potential clients or em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It's an essential tool for any freelancer, artist, designer, photographer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GTVPOJ+TimesNewRomanPSMT"/>
                <a:cs typeface="GTVPOJ+TimesNewRomanPSMT"/>
              </a:rPr>
              <a:t>creative professional who wants to market their services online.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615" y="2448880"/>
            <a:ext cx="143614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LMS Username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80311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82985" y="2448880"/>
            <a:ext cx="537778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Batc</a:t>
            </a:r>
          </a:p>
          <a:p>
            <a:pPr marL="13811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GSDTP+Arial-BoldMT"/>
                <a:cs typeface="EGSDTP+Arial-BoldMT"/>
              </a:rPr>
              <a:t>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25" y="3058451"/>
            <a:ext cx="1042354" cy="142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2115a1011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2115a102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2115a1019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2115a1017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8656" y="3058451"/>
            <a:ext cx="1800636" cy="10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NAJEETHA</a:t>
            </a:r>
            <a:r>
              <a:rPr sz="140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BANU.N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ANUROOPA.PV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SWETHA.S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39005" y="3058451"/>
            <a:ext cx="468758" cy="142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A10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8656" y="4247081"/>
            <a:ext cx="192093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RWWNR+ArialMT"/>
                <a:cs typeface="QRWWNR+ArialMT"/>
              </a:rPr>
              <a:t>SATHIYAVARSHINI.S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NDOFOM+EBGaramond-Bold"/>
                <a:cs typeface="NDOFOM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NDOFOM+EBGaramond-Bold"/>
                <a:cs typeface="NDOFOM+EBGaramond-Bold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50920"/>
            <a:ext cx="220991" cy="46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45264"/>
            <a:ext cx="2895943" cy="46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SplitꢀdesignꢀintoꢀcomponentsꢀandꢀHigherꢀorderꢀComponents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Defineꢀstructureꢀofꢀtheꢀcomponents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NDOFOM+EBGaramond-Bold"/>
                <a:cs typeface="NDOFOM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9026"/>
            <a:ext cx="220991" cy="759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4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33370"/>
            <a:ext cx="2693060" cy="76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Pointꢀbaseꢀapiꢀtoꢀtheꢀseversꢀbaseꢀurlꢀ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Designꢀapiꢀcallsꢀforꢀeachꢀelementꢀ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Handleꢀerrorsꢀinꢀtheꢀoutput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NDOFOM+EBGaramond-Bold"/>
                <a:cs typeface="NDOFOM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94399"/>
            <a:ext cx="3020618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●</a:t>
            </a:r>
            <a:r>
              <a:rPr sz="1400" spc="1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RENHP+PublicSans-Bold"/>
                <a:cs typeface="ERENHP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4010689"/>
            <a:ext cx="243854" cy="802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9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WMIKL+CourierNewPSMT"/>
                <a:cs typeface="PWMIKL+CourierNewPS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4003148"/>
            <a:ext cx="3270351" cy="81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1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DevelopingꢀcomplicatedꢀUIꢀusingꢀreactꢀcomponents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415"/>
              </a:lnSpc>
              <a:spcBef>
                <a:spcPts val="13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SDLSL+EBGaramond-Medium"/>
                <a:cs typeface="ISDLSL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688" y="264756"/>
            <a:ext cx="8668170" cy="31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15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NDOFOM+EBGaramond-Bold"/>
                <a:cs typeface="NDOFOM+EBGaramond-Bold"/>
              </a:rPr>
              <a:t>Step-WiseꢀDescription</a:t>
            </a:r>
          </a:p>
          <a:p>
            <a:pPr marL="0" marR="0">
              <a:lnSpc>
                <a:spcPts val="1619"/>
              </a:lnSpc>
              <a:spcBef>
                <a:spcPts val="361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PLAN</a:t>
            </a:r>
            <a:r>
              <a:rPr sz="1400" spc="3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3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WEBSITE:</a:t>
            </a:r>
            <a:r>
              <a:rPr sz="1400" spc="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Decide</a:t>
            </a:r>
            <a:r>
              <a:rPr sz="1400" spc="3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on</a:t>
            </a:r>
            <a:r>
              <a:rPr sz="1400" spc="3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design,</a:t>
            </a:r>
            <a:r>
              <a:rPr sz="1400" spc="3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layout,</a:t>
            </a:r>
            <a:r>
              <a:rPr sz="1400" spc="3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</a:t>
            </a:r>
            <a:r>
              <a:rPr sz="1400" spc="3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of</a:t>
            </a:r>
            <a:r>
              <a:rPr sz="1400" spc="3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3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3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Consider</a:t>
            </a:r>
            <a:r>
              <a:rPr sz="1400" spc="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audience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what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want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communicate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through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SET</a:t>
            </a:r>
            <a:r>
              <a:rPr sz="14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UP</a:t>
            </a:r>
            <a:r>
              <a:rPr sz="1400" spc="2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DEVELOPMENT</a:t>
            </a:r>
            <a:r>
              <a:rPr sz="140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ENVIRONMENT:</a:t>
            </a:r>
            <a:r>
              <a:rPr sz="14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Install</a:t>
            </a:r>
            <a:r>
              <a:rPr sz="140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code</a:t>
            </a:r>
            <a:r>
              <a:rPr sz="1400" spc="2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editor,</a:t>
            </a:r>
            <a:r>
              <a:rPr sz="14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such</a:t>
            </a:r>
            <a:r>
              <a:rPr sz="14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as</a:t>
            </a:r>
            <a:r>
              <a:rPr sz="1400" spc="2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VSCode</a:t>
            </a:r>
            <a:r>
              <a:rPr sz="1400" spc="2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or</a:t>
            </a:r>
            <a:r>
              <a:rPr sz="14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Sublime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Text,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browser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preview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work.</a:t>
            </a:r>
          </a:p>
          <a:p>
            <a:pPr marL="0" marR="0">
              <a:lnSpc>
                <a:spcPts val="1619"/>
              </a:lnSpc>
              <a:spcBef>
                <a:spcPts val="2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CREATE</a:t>
            </a:r>
            <a:r>
              <a:rPr sz="1400" spc="2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STRUCTURE:</a:t>
            </a:r>
            <a:r>
              <a:rPr sz="1400" spc="3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Begin</a:t>
            </a:r>
            <a:r>
              <a:rPr sz="1400" spc="3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by</a:t>
            </a:r>
            <a:r>
              <a:rPr sz="1400" spc="3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writing</a:t>
            </a:r>
            <a:r>
              <a:rPr sz="1400" spc="3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code</a:t>
            </a:r>
            <a:r>
              <a:rPr sz="1400" spc="3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for</a:t>
            </a:r>
            <a:r>
              <a:rPr sz="1400" spc="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basic</a:t>
            </a:r>
            <a:r>
              <a:rPr sz="1400" spc="3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</a:t>
            </a:r>
            <a:r>
              <a:rPr sz="1400" spc="3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of</a:t>
            </a:r>
            <a:r>
              <a:rPr sz="1400" spc="3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Start</a:t>
            </a:r>
            <a:r>
              <a:rPr sz="1400" spc="1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with</a:t>
            </a:r>
            <a:r>
              <a:rPr sz="1400" spc="1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header,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which</a:t>
            </a:r>
            <a:r>
              <a:rPr sz="1400" spc="1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should</a:t>
            </a:r>
            <a:r>
              <a:rPr sz="1400" spc="1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include</a:t>
            </a:r>
            <a:r>
              <a:rPr sz="1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navigation</a:t>
            </a:r>
            <a:r>
              <a:rPr sz="1400" spc="1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menu</a:t>
            </a:r>
            <a:r>
              <a:rPr sz="1400" spc="1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your</a:t>
            </a:r>
            <a:r>
              <a:rPr sz="1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logo</a:t>
            </a:r>
            <a:r>
              <a:rPr sz="1400" spc="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or</a:t>
            </a:r>
            <a:r>
              <a:rPr sz="14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name.</a:t>
            </a:r>
            <a:r>
              <a:rPr sz="1400" spc="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Then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4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4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main</a:t>
            </a:r>
            <a:r>
              <a:rPr sz="1400" spc="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content,</a:t>
            </a:r>
            <a:r>
              <a:rPr sz="1400" spc="4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which</a:t>
            </a:r>
            <a:r>
              <a:rPr sz="1400" spc="4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</a:t>
            </a:r>
            <a:r>
              <a:rPr sz="1400" spc="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included</a:t>
            </a:r>
            <a:r>
              <a:rPr sz="1400" spc="4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sections</a:t>
            </a:r>
            <a:r>
              <a:rPr sz="1400" spc="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for</a:t>
            </a:r>
            <a:r>
              <a:rPr sz="1400" spc="4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4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</a:t>
            </a:r>
            <a:r>
              <a:rPr sz="1400" spc="4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items,</a:t>
            </a:r>
            <a:r>
              <a:rPr sz="1400" spc="4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about</a:t>
            </a:r>
            <a:r>
              <a:rPr sz="1400" spc="4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me,</a:t>
            </a:r>
            <a:r>
              <a:rPr sz="1400" spc="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4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contact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information.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STYLE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WITH</a:t>
            </a:r>
            <a:r>
              <a:rPr sz="14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CSS: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Once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you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have</a:t>
            </a:r>
            <a:r>
              <a:rPr sz="14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basic</a:t>
            </a:r>
            <a:r>
              <a:rPr sz="1400" spc="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structure,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style</a:t>
            </a:r>
            <a:r>
              <a:rPr sz="14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Use</a:t>
            </a:r>
            <a:r>
              <a:rPr sz="14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</a:p>
          <a:p>
            <a:pPr marL="285750" marR="0">
              <a:lnSpc>
                <a:spcPts val="1564"/>
              </a:lnSpc>
              <a:spcBef>
                <a:spcPts val="5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change</a:t>
            </a:r>
            <a:r>
              <a:rPr sz="14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font,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color,</a:t>
            </a:r>
            <a:r>
              <a:rPr sz="1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layout,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overall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design</a:t>
            </a:r>
            <a:r>
              <a:rPr sz="14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of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</a:t>
            </a:r>
            <a:r>
              <a:rPr sz="14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can</a:t>
            </a:r>
            <a:r>
              <a:rPr sz="1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also</a:t>
            </a:r>
            <a:r>
              <a:rPr sz="14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use</a:t>
            </a:r>
            <a:r>
              <a:rPr sz="1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effects</a:t>
            </a:r>
            <a:r>
              <a:rPr sz="14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like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hover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animations,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background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images,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transitions.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RWWNR+ArialMT"/>
                <a:cs typeface="QRWWNR+ArialMT"/>
              </a:rPr>
              <a:t>•</a:t>
            </a:r>
            <a:r>
              <a:rPr sz="1450" spc="13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2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IMAGES</a:t>
            </a:r>
            <a:r>
              <a:rPr sz="1400" spc="2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MULTIMEDIA:</a:t>
            </a:r>
            <a:r>
              <a:rPr sz="14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Enhance</a:t>
            </a:r>
            <a:r>
              <a:rPr sz="14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our</a:t>
            </a:r>
            <a:r>
              <a:rPr sz="1400" spc="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</a:t>
            </a:r>
            <a:r>
              <a:rPr sz="1400" spc="2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by</a:t>
            </a:r>
            <a:r>
              <a:rPr sz="1400" spc="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adding</a:t>
            </a:r>
            <a:r>
              <a:rPr sz="1400" spc="2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images</a:t>
            </a:r>
            <a:r>
              <a:rPr sz="14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multimedia,</a:t>
            </a:r>
            <a:r>
              <a:rPr sz="1400" spc="2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such</a:t>
            </a:r>
            <a:r>
              <a:rPr sz="1400" spc="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as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videos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or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audio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recordings.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embed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media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control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display.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NDOFOM+EBGaramond-Bold"/>
                <a:cs typeface="NDOFOM+EBGaramond-Bold"/>
              </a:rPr>
              <a:t>Summaryꢀofꢀyourꢀtask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6963" y="3831778"/>
            <a:ext cx="8546275" cy="130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summary</a:t>
            </a:r>
            <a:r>
              <a:rPr sz="1400" spc="5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is</a:t>
            </a:r>
            <a:r>
              <a:rPr sz="1400" spc="2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that</a:t>
            </a:r>
            <a:r>
              <a:rPr sz="14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creating</a:t>
            </a:r>
            <a:r>
              <a:rPr sz="1400" spc="2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front-end</a:t>
            </a:r>
            <a:r>
              <a:rPr sz="14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portfolio</a:t>
            </a:r>
            <a:r>
              <a:rPr sz="1400" spc="2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</a:t>
            </a:r>
            <a:r>
              <a:rPr sz="14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1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2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involves</a:t>
            </a:r>
            <a:r>
              <a:rPr sz="14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planning</a:t>
            </a:r>
            <a:r>
              <a:rPr sz="1400" spc="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design,</a:t>
            </a:r>
            <a:r>
              <a:rPr sz="1400" spc="3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setting</a:t>
            </a:r>
            <a:r>
              <a:rPr sz="1400" spc="3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up</a:t>
            </a:r>
            <a:r>
              <a:rPr sz="1400" spc="3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development</a:t>
            </a:r>
            <a:r>
              <a:rPr sz="1400" spc="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environment,</a:t>
            </a:r>
            <a:r>
              <a:rPr sz="1400" spc="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creating</a:t>
            </a:r>
            <a:r>
              <a:rPr sz="1400" spc="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3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HTML</a:t>
            </a:r>
            <a:r>
              <a:rPr sz="1400" spc="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structure,</a:t>
            </a:r>
            <a:r>
              <a:rPr sz="1400" spc="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styling</a:t>
            </a:r>
            <a:r>
              <a:rPr sz="1400" spc="3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with</a:t>
            </a:r>
            <a:r>
              <a:rPr sz="1400" spc="3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CSS,</a:t>
            </a:r>
            <a:r>
              <a:rPr sz="1400" spc="3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</a:t>
            </a:r>
            <a:r>
              <a:rPr sz="1400" spc="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content,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testing,</a:t>
            </a:r>
            <a:r>
              <a:rPr sz="14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optimizing,</a:t>
            </a:r>
            <a:r>
              <a:rPr sz="1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publishing</a:t>
            </a:r>
            <a:r>
              <a:rPr sz="14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website.</a:t>
            </a:r>
            <a:r>
              <a:rPr sz="14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This</a:t>
            </a:r>
            <a:r>
              <a:rPr sz="14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involves</a:t>
            </a:r>
            <a:r>
              <a:rPr sz="1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considering</a:t>
            </a:r>
            <a:r>
              <a:rPr sz="1400" spc="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audience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what</a:t>
            </a:r>
            <a:r>
              <a:rPr sz="14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communicate,</a:t>
            </a:r>
            <a:r>
              <a:rPr sz="1400" spc="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code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editor,</a:t>
            </a:r>
            <a:r>
              <a:rPr sz="1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creating</a:t>
            </a:r>
            <a:r>
              <a:rPr sz="14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header</a:t>
            </a:r>
            <a:r>
              <a:rPr sz="140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main</a:t>
            </a:r>
            <a:r>
              <a:rPr sz="14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content,</a:t>
            </a:r>
            <a:r>
              <a:rPr sz="14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CSS</a:t>
            </a:r>
            <a:r>
              <a:rPr sz="1400" spc="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to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style</a:t>
            </a:r>
            <a:r>
              <a:rPr sz="1400" spc="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effects,</a:t>
            </a:r>
            <a:r>
              <a:rPr sz="1400" spc="2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adding</a:t>
            </a:r>
            <a:r>
              <a:rPr sz="1400" spc="2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multimedia,</a:t>
            </a:r>
            <a:r>
              <a:rPr sz="1400" spc="2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testing</a:t>
            </a:r>
            <a:r>
              <a:rPr sz="1400" spc="2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the</a:t>
            </a:r>
            <a:r>
              <a:rPr sz="1400" spc="2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website</a:t>
            </a:r>
            <a:r>
              <a:rPr sz="1400" spc="2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optimizing</a:t>
            </a:r>
            <a:r>
              <a:rPr sz="1400" spc="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it,</a:t>
            </a:r>
            <a:r>
              <a:rPr sz="1400" spc="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and</a:t>
            </a:r>
            <a:r>
              <a:rPr sz="14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publishing</a:t>
            </a:r>
            <a:r>
              <a:rPr sz="1400" spc="2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it</a:t>
            </a:r>
            <a:r>
              <a:rPr sz="1400" spc="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using</a:t>
            </a:r>
            <a:r>
              <a:rPr sz="1400" spc="2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a</a:t>
            </a:r>
            <a:r>
              <a:rPr sz="1400" spc="2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hosting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RWWNR+ArialMT"/>
                <a:cs typeface="QRWWNR+ArialMT"/>
              </a:rPr>
              <a:t>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23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CMFDC+PublicSans-BoldItalic"/>
                <a:cs typeface="VCMFD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VCMFDC+PublicSans-BoldItalic"/>
                <a:cs typeface="VCMFD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CMFDC+PublicSans-BoldItalic"/>
                <a:cs typeface="VCMFD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D184-0597-9DE9-ED2F-1BFB0F632DAC}"/>
              </a:ext>
            </a:extLst>
          </p:cNvPr>
          <p:cNvSpPr txBox="1"/>
          <p:nvPr/>
        </p:nvSpPr>
        <p:spPr>
          <a:xfrm>
            <a:off x="3851920" y="2283718"/>
            <a:ext cx="3168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BD8738"/>
                </a:solidFill>
                <a:latin typeface="HMKIGS+EBGaramond-SemiBold"/>
                <a:cs typeface="HMKIGS+EBGaramond-SemiBold"/>
              </a:rPr>
              <a:t>https://github.com/Anuroopa-123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625</Words>
  <Application>Microsoft Office PowerPoint</Application>
  <PresentationFormat>On-screen Show (16:9)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NDOFOM+EBGaramond-Bold</vt:lpstr>
      <vt:lpstr>ERENHP+PublicSans-Bold</vt:lpstr>
      <vt:lpstr>Times New Roman</vt:lpstr>
      <vt:lpstr>COIQSC+TimesNewRomanPS-BoldMT</vt:lpstr>
      <vt:lpstr>EGSDTP+Arial-BoldMT</vt:lpstr>
      <vt:lpstr>GTVPOJ+TimesNewRomanPSMT</vt:lpstr>
      <vt:lpstr>Calibri</vt:lpstr>
      <vt:lpstr>QRWWNR+ArialMT</vt:lpstr>
      <vt:lpstr>PWMIKL+CourierNewPSMT</vt:lpstr>
      <vt:lpstr>HMKIGS+EBGaramond-SemiBold</vt:lpstr>
      <vt:lpstr>VCMFDC+PublicSans-BoldItalic</vt:lpstr>
      <vt:lpstr>ISDLSL+EBGaramond-Medium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Anuroopa PV</cp:lastModifiedBy>
  <cp:revision>2</cp:revision>
  <dcterms:modified xsi:type="dcterms:W3CDTF">2023-04-03T18:06:05Z</dcterms:modified>
</cp:coreProperties>
</file>