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43" r:id="rId3"/>
    <p:sldId id="344" r:id="rId4"/>
    <p:sldId id="345" r:id="rId5"/>
    <p:sldId id="34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2"/>
    <p:restoredTop sz="94720"/>
  </p:normalViewPr>
  <p:slideViewPr>
    <p:cSldViewPr snapToGrid="0">
      <p:cViewPr varScale="1">
        <p:scale>
          <a:sx n="105" d="100"/>
          <a:sy n="105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F5C-B554-CD58-0790-1663AA402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CE5DE-2BD6-FED3-6B2E-394E9D90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32336-71A4-3E2C-FE78-79DDB9B2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15BE-C05C-92B8-A59D-3A26BAE0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1CC6-5436-9FE8-FEB7-BE1B27F3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146B-64A9-5066-63A8-D8FEE117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4132-F147-9618-6341-45E72016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0C24-2CCA-7FAA-68B1-74DBCEBA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7333-2445-AABE-C250-C3E8B3E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DC9B-9BD3-9CB3-4C44-1D3E9D9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16BE-F107-07DF-ADC5-F688E104A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13F5-65AB-6698-26F2-6D799D7B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D95E-8066-DCC9-C0F7-CCAAE0BF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6F3C-C2F7-6096-A2E8-9C98B73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38C8-4D77-3BF8-59BB-720D9117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D29B-5D8B-1467-6AE0-FE2B391D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1022-17A0-EABD-7A2D-FDA5D069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ADAC-D202-FC69-1924-E69B38E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BDAD-4E31-83CA-6624-1BC3070E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295D-F84F-FB86-7104-EE9B277D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37C5-A852-3A81-4D33-F1EA7661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C9E0-E3F0-6109-D71D-F231DB38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F6B8-B0E4-3AE6-8373-35142B4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9ACF-60EF-859A-32BA-8648D03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3705-EDDE-CE10-92C7-66CF4339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3279-8202-6771-9A31-9B4B5D0D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B817-57D0-5796-3845-331B93D00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8FC0-CB04-7791-6F97-FF65FABEF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592C0-C1AF-A6BB-2533-13CE9D7F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1E5A-BA07-9822-7E4E-1C7CCA92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7239-98B7-19B1-9454-60EE310A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D1ED-9738-1D82-11CB-82667F38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5496-5DD7-0C5D-84A8-79AE3A4A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ABE5-1963-644B-E3A5-B7184851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5D74-7952-A343-4973-87F3E47C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AB845-0604-CBA1-B1F2-E4D2114D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E16AC-762E-A099-D7BB-523FEDF5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DC12F-6084-8BB8-0846-10060A32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BF87F-F571-45E0-D6F9-5F0C9F06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36D0-730E-7868-F2A0-6DD9A60C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ABF18-FB2F-015F-469A-F190ADD6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5662-A48C-0E65-5AD5-832BDF7B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D641-EE69-F69B-A793-F99CA10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C64EB-0C3D-CF76-330A-CDD97D6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BDD8C-9C1D-56E8-B068-177E6BAF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90819-2443-2E57-AB94-2CEF2929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D488-BBC7-6342-8FDB-D58AABD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C22-3F61-B53E-338A-BDF25B0A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9DD10-BDD6-5D63-B00F-AE7E49F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2414E-9A5E-9A67-7E3D-B96A9D7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41E29-1813-22EE-E83D-91D5E78A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E4B5-EF40-126A-36EE-3A33679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7A45-DEA2-F8E2-AF78-218D6CFC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D8E8F-4055-4D20-EE0F-4775A9785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CCFF3-9540-5D9C-4BA1-21CE303B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6542F-BEE0-00A6-AB7E-FDA6579B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EB16-38AA-0182-FB7A-FD87C5E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E043D-F40D-1D8C-2835-8DEE1E05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4C62-2CE4-A00A-DF6C-9882938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0D8A-8EB0-71A4-9CAA-242AE449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7DD5-D242-B813-F9F2-E3259267D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329-2588-758B-009B-9843BC9FF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FB42-8078-20F8-174A-023CA285F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EF123-DDD3-0D0F-A5D0-15FC53E70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474B1F-3705-EE1E-6930-6BB804AF48C7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730296-B00B-250B-3C70-369052156FCF}"/>
              </a:ext>
            </a:extLst>
          </p:cNvPr>
          <p:cNvSpPr txBox="1"/>
          <p:nvPr/>
        </p:nvSpPr>
        <p:spPr>
          <a:xfrm flipH="1">
            <a:off x="4932291" y="245281"/>
            <a:ext cx="23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XYZ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75E4C-F1F6-8705-915B-AD77E420752F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2A53E-DA6E-7B6D-4B90-6328D2F0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E5F71-ADB1-8803-EEE4-5D36584D05EC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441BC9-5A53-F608-B9E4-B6D9E1308A20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63CA1-EFFA-3BA2-1733-405D3F5A0FF8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6D2DE-0DA6-3260-10CE-C68718FB590F}"/>
              </a:ext>
            </a:extLst>
          </p:cNvPr>
          <p:cNvSpPr txBox="1"/>
          <p:nvPr/>
        </p:nvSpPr>
        <p:spPr>
          <a:xfrm>
            <a:off x="452778" y="1293674"/>
            <a:ext cx="1148475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TITLE NAME AND IT SHOULD BE CENTERED</a:t>
            </a:r>
            <a:endParaRPr lang="en-US" sz="34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D50A3-78F8-E04A-4985-8956B0A5203D}"/>
              </a:ext>
            </a:extLst>
          </p:cNvPr>
          <p:cNvSpPr txBox="1"/>
          <p:nvPr/>
        </p:nvSpPr>
        <p:spPr>
          <a:xfrm>
            <a:off x="399876" y="2642518"/>
            <a:ext cx="3650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Sub-Heading-1 This Should Be Left Aligned</a:t>
            </a:r>
            <a:endParaRPr lang="en-US" sz="20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5C1CE-5059-E062-1E17-641C94ADE869}"/>
              </a:ext>
            </a:extLst>
          </p:cNvPr>
          <p:cNvSpPr txBox="1"/>
          <p:nvPr/>
        </p:nvSpPr>
        <p:spPr>
          <a:xfrm>
            <a:off x="399876" y="92434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Heading-1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89D25-F140-D6F0-2B82-448669D76FD3}"/>
              </a:ext>
            </a:extLst>
          </p:cNvPr>
          <p:cNvSpPr txBox="1"/>
          <p:nvPr/>
        </p:nvSpPr>
        <p:spPr>
          <a:xfrm>
            <a:off x="399876" y="2350131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Sub-Heading-1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089B-F6DF-0D40-3C33-154FC8C12C75}"/>
              </a:ext>
            </a:extLst>
          </p:cNvPr>
          <p:cNvSpPr txBox="1"/>
          <p:nvPr/>
        </p:nvSpPr>
        <p:spPr>
          <a:xfrm>
            <a:off x="430636" y="4032759"/>
            <a:ext cx="3650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Sub-Heading-2 This Should Be Left Aligned</a:t>
            </a:r>
            <a:endParaRPr lang="en-US" sz="14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77355-674F-F028-9315-52952E547409}"/>
              </a:ext>
            </a:extLst>
          </p:cNvPr>
          <p:cNvSpPr txBox="1"/>
          <p:nvPr/>
        </p:nvSpPr>
        <p:spPr>
          <a:xfrm>
            <a:off x="430636" y="3766852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Sub-Heading-2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E6E21-B15D-1D8F-3981-6DCCB1A53843}"/>
              </a:ext>
            </a:extLst>
          </p:cNvPr>
          <p:cNvSpPr txBox="1"/>
          <p:nvPr/>
        </p:nvSpPr>
        <p:spPr>
          <a:xfrm>
            <a:off x="5550196" y="2427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Super-Heading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be used for emphasis</a:t>
            </a:r>
            <a:endParaRPr lang="en-US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01BDFA-9178-8EDD-2BF5-A7A8EF256EC9}"/>
              </a:ext>
            </a:extLst>
          </p:cNvPr>
          <p:cNvGrpSpPr/>
          <p:nvPr/>
        </p:nvGrpSpPr>
        <p:grpSpPr>
          <a:xfrm>
            <a:off x="5550195" y="2899769"/>
            <a:ext cx="6159795" cy="1734166"/>
            <a:chOff x="5550195" y="3068034"/>
            <a:chExt cx="6159795" cy="17341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1118B7-D7E8-DCD1-FCCD-493F9628ECFF}"/>
                </a:ext>
              </a:extLst>
            </p:cNvPr>
            <p:cNvSpPr txBox="1"/>
            <p:nvPr/>
          </p:nvSpPr>
          <p:spPr>
            <a:xfrm>
              <a:off x="5550195" y="3068034"/>
              <a:ext cx="615979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6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DISRUPT</a:t>
              </a:r>
              <a:endParaRPr lang="en-US" sz="6000" b="1" dirty="0">
                <a:solidFill>
                  <a:srgbClr val="0955F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D676BF-0F56-29EA-9C87-35366CCD5B84}"/>
                </a:ext>
              </a:extLst>
            </p:cNvPr>
            <p:cNvSpPr txBox="1"/>
            <p:nvPr/>
          </p:nvSpPr>
          <p:spPr>
            <a:xfrm>
              <a:off x="5550195" y="3786537"/>
              <a:ext cx="6096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BRANDING</a:t>
              </a:r>
              <a:endParaRPr lang="en-US" sz="6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336AB8-6ACF-C334-FBBA-811D432F26D3}"/>
              </a:ext>
            </a:extLst>
          </p:cNvPr>
          <p:cNvSpPr txBox="1"/>
          <p:nvPr/>
        </p:nvSpPr>
        <p:spPr>
          <a:xfrm>
            <a:off x="5613990" y="4443788"/>
            <a:ext cx="4309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USE THIS FOR HERO SLIDE OF PRESENTATION ALONG WITH THIS BODY TEXT.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63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FA843-686D-48BF-7E3C-2432C99A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BCCD46-9BF6-E4C6-ADE4-CF7C26CCB36A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23BF6E-7477-3861-5A2B-E43016755676}"/>
              </a:ext>
            </a:extLst>
          </p:cNvPr>
          <p:cNvSpPr txBox="1"/>
          <p:nvPr/>
        </p:nvSpPr>
        <p:spPr>
          <a:xfrm flipH="1">
            <a:off x="4932291" y="245281"/>
            <a:ext cx="23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XYZ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3FE91-DEB8-89C9-D460-C9B9F9F3D60C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97BFA-8AB2-28D5-DD34-96B859A2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4F5FD7-F38A-4FEC-BA36-F02D24A5A05E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4DB9F-4781-537B-4148-DC9998831132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24D40-FB60-8286-FDBA-77282EB43EB2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3BA7F-9713-DAE8-4C84-10407CC7FE23}"/>
              </a:ext>
            </a:extLst>
          </p:cNvPr>
          <p:cNvSpPr txBox="1"/>
          <p:nvPr/>
        </p:nvSpPr>
        <p:spPr>
          <a:xfrm>
            <a:off x="399876" y="876123"/>
            <a:ext cx="11392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TITLE NAME AND IT SHOULD BE CENTERED</a:t>
            </a:r>
            <a:endParaRPr lang="en-US" sz="34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17A7D-3E2E-ABE4-2D63-0A8CC9857AE5}"/>
              </a:ext>
            </a:extLst>
          </p:cNvPr>
          <p:cNvSpPr txBox="1"/>
          <p:nvPr/>
        </p:nvSpPr>
        <p:spPr>
          <a:xfrm>
            <a:off x="399876" y="1864623"/>
            <a:ext cx="1148475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how body text should look like and there one thing which you have to follow is always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 important statements 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 words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bold so students can read it more carefully.  This is very important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avoid chat GPT’s direct content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Take Help From GPT but don’t just copy paste and important thing, is use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font size as 17 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heading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 34 points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6BED48-44E5-7023-F929-906D3F584711}"/>
              </a:ext>
            </a:extLst>
          </p:cNvPr>
          <p:cNvSpPr txBox="1"/>
          <p:nvPr/>
        </p:nvSpPr>
        <p:spPr>
          <a:xfrm>
            <a:off x="399875" y="3541856"/>
            <a:ext cx="114847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how body text should look like and there one thing which you have to follow is always </a:t>
            </a:r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 important statements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 words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bold so students can read it more carefully.  This is very important </a:t>
            </a:r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avoid chat GPT’s direct content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Take Help From GPT but don’t just copy paste and important thing, is use </a:t>
            </a:r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font size as 14 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heading </a:t>
            </a:r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 34 points</a:t>
            </a: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74C4A5-7991-B47E-FE2B-A9FAC0DF5601}"/>
              </a:ext>
            </a:extLst>
          </p:cNvPr>
          <p:cNvSpPr txBox="1"/>
          <p:nvPr/>
        </p:nvSpPr>
        <p:spPr>
          <a:xfrm>
            <a:off x="399875" y="3250801"/>
            <a:ext cx="6485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Body-Text-2</a:t>
            </a:r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42CBF-DD28-89B5-1D5F-233FAD84FB73}"/>
              </a:ext>
            </a:extLst>
          </p:cNvPr>
          <p:cNvSpPr txBox="1"/>
          <p:nvPr/>
        </p:nvSpPr>
        <p:spPr>
          <a:xfrm>
            <a:off x="399876" y="1617218"/>
            <a:ext cx="6485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Body-Text-1</a:t>
            </a:r>
            <a:endParaRPr lang="en-US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B8E24-F1FE-227D-BC9F-F00464B8856A}"/>
              </a:ext>
            </a:extLst>
          </p:cNvPr>
          <p:cNvSpPr txBox="1"/>
          <p:nvPr/>
        </p:nvSpPr>
        <p:spPr>
          <a:xfrm>
            <a:off x="452778" y="4949983"/>
            <a:ext cx="11484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how body text should look like and there one thing which you have to follow is always </a:t>
            </a:r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make important statements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or </a:t>
            </a:r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important words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bold so students can read it more carefully.  This is very important </a:t>
            </a:r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avoid chat GPT’s direct content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Take Help From GPT but don’t just copy paste and important thing, is use </a:t>
            </a:r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font size as 12 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heading </a:t>
            </a:r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size 34 points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64314-7FE8-B52B-1097-28950DC7A1DE}"/>
              </a:ext>
            </a:extLst>
          </p:cNvPr>
          <p:cNvSpPr txBox="1"/>
          <p:nvPr/>
        </p:nvSpPr>
        <p:spPr>
          <a:xfrm>
            <a:off x="452778" y="4571575"/>
            <a:ext cx="6485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Body-Text-3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160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BF19-E81C-414F-F091-9A9F4A3C7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59B7A-6A20-492D-634E-7F7F8D4DEDA5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75B68D-D8C2-79C1-3C04-B321CF15EBE3}"/>
              </a:ext>
            </a:extLst>
          </p:cNvPr>
          <p:cNvSpPr txBox="1"/>
          <p:nvPr/>
        </p:nvSpPr>
        <p:spPr>
          <a:xfrm flipH="1">
            <a:off x="4932291" y="245281"/>
            <a:ext cx="23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XYZ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2EB42-3415-8233-5CE3-CCA10C47EB6B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C470F5-F43F-0C02-13FE-B37C124AA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1D2F44-2B6B-2238-F2BF-D13311C47E73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0DCB36A-8838-85FE-B9EE-75218489601C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1D9ED-8630-6965-BC4C-C930A4905D87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542C2-6BB5-F472-2B26-286B9D5E0278}"/>
              </a:ext>
            </a:extLst>
          </p:cNvPr>
          <p:cNvSpPr txBox="1"/>
          <p:nvPr/>
        </p:nvSpPr>
        <p:spPr>
          <a:xfrm>
            <a:off x="430636" y="1377510"/>
            <a:ext cx="421491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Your Material Has Some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Point-1 With Some Crazy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Point-2 With Some Crazy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Point-3 With Some Crazy Text</a:t>
            </a:r>
          </a:p>
          <a:p>
            <a:endParaRPr lang="en-US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Bullet Points You Can Use Font Size Between 14-24 That Depends On Information you’re trying to show.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05EE58-2E46-AC4F-5C0B-409CC36D86D3}"/>
              </a:ext>
            </a:extLst>
          </p:cNvPr>
          <p:cNvSpPr txBox="1"/>
          <p:nvPr/>
        </p:nvSpPr>
        <p:spPr>
          <a:xfrm>
            <a:off x="5114134" y="1013753"/>
            <a:ext cx="6405207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If Your Material Has Some 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Point-1 With Some Crazy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Point-2 With Some Crazy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Point-3 With Some Crazy Text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Bullet Points You Can Use Font Size Between 14-24 That Depends On Information you’re trying to show.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C2282B-B415-E1FC-E20C-2CC3840B1777}"/>
              </a:ext>
            </a:extLst>
          </p:cNvPr>
          <p:cNvSpPr txBox="1"/>
          <p:nvPr/>
        </p:nvSpPr>
        <p:spPr>
          <a:xfrm>
            <a:off x="399876" y="84981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 Point Template:</a:t>
            </a:r>
            <a:endParaRPr lang="en-US" sz="18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50ACA8-77B4-63DF-FD1C-43A3015B7281}"/>
              </a:ext>
            </a:extLst>
          </p:cNvPr>
          <p:cNvSpPr/>
          <p:nvPr/>
        </p:nvSpPr>
        <p:spPr>
          <a:xfrm>
            <a:off x="1028055" y="3657688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434C37-A65D-59F2-D39B-1EC526EC0C67}"/>
              </a:ext>
            </a:extLst>
          </p:cNvPr>
          <p:cNvSpPr/>
          <p:nvPr/>
        </p:nvSpPr>
        <p:spPr>
          <a:xfrm>
            <a:off x="527806" y="3657689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3DE35-1797-BC11-B099-4A6636802A0F}"/>
              </a:ext>
            </a:extLst>
          </p:cNvPr>
          <p:cNvSpPr/>
          <p:nvPr/>
        </p:nvSpPr>
        <p:spPr>
          <a:xfrm>
            <a:off x="1028055" y="4177216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FBF6D-EAB9-A74E-9328-3FF9C7228BEC}"/>
              </a:ext>
            </a:extLst>
          </p:cNvPr>
          <p:cNvSpPr/>
          <p:nvPr/>
        </p:nvSpPr>
        <p:spPr>
          <a:xfrm>
            <a:off x="527806" y="4177217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16788E-AE8D-7A97-F5A3-3871737524AA}"/>
              </a:ext>
            </a:extLst>
          </p:cNvPr>
          <p:cNvSpPr/>
          <p:nvPr/>
        </p:nvSpPr>
        <p:spPr>
          <a:xfrm>
            <a:off x="1028055" y="4721733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1746C0C-6815-25E0-1352-158FB95E1912}"/>
              </a:ext>
            </a:extLst>
          </p:cNvPr>
          <p:cNvSpPr/>
          <p:nvPr/>
        </p:nvSpPr>
        <p:spPr>
          <a:xfrm>
            <a:off x="527806" y="4721733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8B09277-72B1-4CE7-264C-FD27E6FD07CC}"/>
              </a:ext>
            </a:extLst>
          </p:cNvPr>
          <p:cNvSpPr/>
          <p:nvPr/>
        </p:nvSpPr>
        <p:spPr>
          <a:xfrm>
            <a:off x="1028055" y="5292222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1618B5-CC23-174F-3E4F-A0EA72587720}"/>
              </a:ext>
            </a:extLst>
          </p:cNvPr>
          <p:cNvSpPr/>
          <p:nvPr/>
        </p:nvSpPr>
        <p:spPr>
          <a:xfrm>
            <a:off x="527806" y="5292223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C4B1D2-E6C7-6637-E3DF-985E05327D15}"/>
              </a:ext>
            </a:extLst>
          </p:cNvPr>
          <p:cNvSpPr/>
          <p:nvPr/>
        </p:nvSpPr>
        <p:spPr>
          <a:xfrm>
            <a:off x="5853194" y="3683336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675FCF-DCFA-1035-24A8-533E65B00B29}"/>
              </a:ext>
            </a:extLst>
          </p:cNvPr>
          <p:cNvSpPr/>
          <p:nvPr/>
        </p:nvSpPr>
        <p:spPr>
          <a:xfrm>
            <a:off x="5352945" y="3683337"/>
            <a:ext cx="415192" cy="415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06341B-4D2A-FB1C-9D90-F602ADECA4A5}"/>
              </a:ext>
            </a:extLst>
          </p:cNvPr>
          <p:cNvSpPr/>
          <p:nvPr/>
        </p:nvSpPr>
        <p:spPr>
          <a:xfrm>
            <a:off x="5853194" y="4202864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7EC260-F278-2DFD-D0F8-A18672A983EB}"/>
              </a:ext>
            </a:extLst>
          </p:cNvPr>
          <p:cNvSpPr/>
          <p:nvPr/>
        </p:nvSpPr>
        <p:spPr>
          <a:xfrm>
            <a:off x="5352945" y="4202865"/>
            <a:ext cx="415192" cy="415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66720E-BF55-889D-2209-6BCE26F5C4C4}"/>
              </a:ext>
            </a:extLst>
          </p:cNvPr>
          <p:cNvSpPr/>
          <p:nvPr/>
        </p:nvSpPr>
        <p:spPr>
          <a:xfrm>
            <a:off x="5853194" y="4747381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6CE904-1B83-25E4-BD04-BDCFFC8D6F0F}"/>
              </a:ext>
            </a:extLst>
          </p:cNvPr>
          <p:cNvSpPr/>
          <p:nvPr/>
        </p:nvSpPr>
        <p:spPr>
          <a:xfrm>
            <a:off x="5352945" y="4747382"/>
            <a:ext cx="415192" cy="415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7548AA3-966E-0793-9549-6F4B440F0FFF}"/>
              </a:ext>
            </a:extLst>
          </p:cNvPr>
          <p:cNvSpPr/>
          <p:nvPr/>
        </p:nvSpPr>
        <p:spPr>
          <a:xfrm>
            <a:off x="5853194" y="5317870"/>
            <a:ext cx="372992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Bullet-Point With Some Crazy Text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5BA160C-C768-987C-8A7A-7C430578A978}"/>
              </a:ext>
            </a:extLst>
          </p:cNvPr>
          <p:cNvSpPr/>
          <p:nvPr/>
        </p:nvSpPr>
        <p:spPr>
          <a:xfrm>
            <a:off x="5352945" y="5317871"/>
            <a:ext cx="415192" cy="415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DC00A4-6ED0-06AC-E7B0-1A3CF88A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73" y="3764015"/>
            <a:ext cx="283553" cy="28355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A772946-A54E-644C-6E3A-209AB544C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73" y="4257724"/>
            <a:ext cx="283553" cy="28355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1B64D72-BF45-0C50-1B40-9ECB153F6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573" y="4798342"/>
            <a:ext cx="283553" cy="283553"/>
          </a:xfrm>
          <a:prstGeom prst="rect">
            <a:avLst/>
          </a:prstGeom>
        </p:spPr>
      </p:pic>
      <p:pic>
        <p:nvPicPr>
          <p:cNvPr id="1024" name="Picture 1023">
            <a:extLst>
              <a:ext uri="{FF2B5EF4-FFF2-40B4-BE49-F238E27FC236}">
                <a16:creationId xmlns:a16="http://schemas.microsoft.com/office/drawing/2014/main" id="{C27FA8D5-E919-BDE2-F4E8-D2F4D01C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168" y="5381309"/>
            <a:ext cx="283553" cy="28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8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EE37-9BC5-EF0E-6019-30F75EF6E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EBC561-C4EE-0D44-F286-978F6CD62E85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1FC2B0-4E2E-9BDB-D163-0CDE749FADB2}"/>
              </a:ext>
            </a:extLst>
          </p:cNvPr>
          <p:cNvSpPr txBox="1"/>
          <p:nvPr/>
        </p:nvSpPr>
        <p:spPr>
          <a:xfrm flipH="1">
            <a:off x="4932291" y="245281"/>
            <a:ext cx="23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XYZ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520FE-FB78-052C-51B6-1D8B0D436F32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31AA7-F27F-E117-E1F6-5D128AD28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13CEE-0ECF-5946-AA18-13A44968D577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4FA348-32C4-861B-4EA5-58E5B717B6DF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BCAF4-C830-B94C-B245-CF046C561D48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165F1-F25C-FF49-5EAA-B4E0509CC19E}"/>
              </a:ext>
            </a:extLst>
          </p:cNvPr>
          <p:cNvSpPr txBox="1"/>
          <p:nvPr/>
        </p:nvSpPr>
        <p:spPr>
          <a:xfrm>
            <a:off x="399876" y="1500215"/>
            <a:ext cx="2166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This size text should be used to add note in presentation slides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F855F-A585-DF60-09CF-D1EC85137025}"/>
              </a:ext>
            </a:extLst>
          </p:cNvPr>
          <p:cNvSpPr/>
          <p:nvPr/>
        </p:nvSpPr>
        <p:spPr>
          <a:xfrm>
            <a:off x="3117700" y="1500215"/>
            <a:ext cx="2603715" cy="1357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966572-53B1-C073-5681-AF55F5DD0423}"/>
              </a:ext>
            </a:extLst>
          </p:cNvPr>
          <p:cNvSpPr/>
          <p:nvPr/>
        </p:nvSpPr>
        <p:spPr>
          <a:xfrm>
            <a:off x="3117701" y="1500214"/>
            <a:ext cx="2603714" cy="30777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DB12F-3FEF-3B7C-15B0-56910E9161D5}"/>
              </a:ext>
            </a:extLst>
          </p:cNvPr>
          <p:cNvSpPr txBox="1"/>
          <p:nvPr/>
        </p:nvSpPr>
        <p:spPr>
          <a:xfrm>
            <a:off x="3202895" y="1885786"/>
            <a:ext cx="2433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size text should be used to add note in presentation slides. You can also use this based on the slides and requirements.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CF6632-49B3-D6DD-290F-9C24190FA5E2}"/>
              </a:ext>
            </a:extLst>
          </p:cNvPr>
          <p:cNvSpPr txBox="1"/>
          <p:nvPr/>
        </p:nvSpPr>
        <p:spPr>
          <a:xfrm>
            <a:off x="6096000" y="1500215"/>
            <a:ext cx="56961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This is single liner text used to place the important points add the bottom of slide.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37B0A-44D3-B6BA-8B9A-F8F8696C7B7E}"/>
              </a:ext>
            </a:extLst>
          </p:cNvPr>
          <p:cNvSpPr txBox="1"/>
          <p:nvPr/>
        </p:nvSpPr>
        <p:spPr>
          <a:xfrm>
            <a:off x="399876" y="84981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Notes Template:</a:t>
            </a: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CC5FF-E526-9E2E-CDDA-38ECEEC4D536}"/>
              </a:ext>
            </a:extLst>
          </p:cNvPr>
          <p:cNvSpPr txBox="1"/>
          <p:nvPr/>
        </p:nvSpPr>
        <p:spPr>
          <a:xfrm>
            <a:off x="430636" y="2378747"/>
            <a:ext cx="216643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This size text should be used to add note in presentation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80F54-3E55-DCC8-D026-A6A499B02EA8}"/>
              </a:ext>
            </a:extLst>
          </p:cNvPr>
          <p:cNvSpPr txBox="1"/>
          <p:nvPr/>
        </p:nvSpPr>
        <p:spPr>
          <a:xfrm>
            <a:off x="430636" y="3321609"/>
            <a:ext cx="2166436" cy="6463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</a:t>
            </a:r>
            <a:r>
              <a:rPr lang="en-US" sz="1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This size text should be used to add note in presentation slides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D9F102-8348-D41F-780F-7E20B0061C9A}"/>
              </a:ext>
            </a:extLst>
          </p:cNvPr>
          <p:cNvSpPr txBox="1"/>
          <p:nvPr/>
        </p:nvSpPr>
        <p:spPr>
          <a:xfrm>
            <a:off x="6096000" y="2146546"/>
            <a:ext cx="569612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Note:</a:t>
            </a: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This is single liner text used to place the important points add the bottom of slide.</a:t>
            </a:r>
          </a:p>
        </p:txBody>
      </p:sp>
    </p:spTree>
    <p:extLst>
      <p:ext uri="{BB962C8B-B14F-4D97-AF65-F5344CB8AC3E}">
        <p14:creationId xmlns:p14="http://schemas.microsoft.com/office/powerpoint/2010/main" val="28819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56F0A-2328-CBEF-0C55-1FC4D0FCB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B9BFAC-4B39-3B25-8ED6-F23D587CD57C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C11321-B379-9575-0A04-E2E1D8E6274B}"/>
              </a:ext>
            </a:extLst>
          </p:cNvPr>
          <p:cNvSpPr txBox="1"/>
          <p:nvPr/>
        </p:nvSpPr>
        <p:spPr>
          <a:xfrm flipH="1">
            <a:off x="4932291" y="245281"/>
            <a:ext cx="23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XYZ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0A86E-6528-924E-0802-0CC1F81F2CAD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6B05C-0EB2-9A38-6798-B68CC304C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7F0DDA-E94C-5560-3000-B2854F34AEE6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E3087F-DEF1-ED9E-09BE-FE03A866104D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C8A51-0804-61A2-AC5B-6870A4D75A37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4EE818-3BC4-A484-0DCC-77DF202A8C92}"/>
              </a:ext>
            </a:extLst>
          </p:cNvPr>
          <p:cNvSpPr txBox="1"/>
          <p:nvPr/>
        </p:nvSpPr>
        <p:spPr>
          <a:xfrm>
            <a:off x="399876" y="849818"/>
            <a:ext cx="6094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Table Template:</a:t>
            </a:r>
            <a:endParaRPr lang="en-US" sz="18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66641C-5892-5F54-ADFE-C8A79DE90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049093"/>
              </p:ext>
            </p:extLst>
          </p:nvPr>
        </p:nvGraphicFramePr>
        <p:xfrm>
          <a:off x="399876" y="1435354"/>
          <a:ext cx="460606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030">
                  <a:extLst>
                    <a:ext uri="{9D8B030D-6E8A-4147-A177-3AD203B41FA5}">
                      <a16:colId xmlns:a16="http://schemas.microsoft.com/office/drawing/2014/main" val="1724189752"/>
                    </a:ext>
                  </a:extLst>
                </a:gridCol>
                <a:gridCol w="2303030">
                  <a:extLst>
                    <a:ext uri="{9D8B030D-6E8A-4147-A177-3AD203B41FA5}">
                      <a16:colId xmlns:a16="http://schemas.microsoft.com/office/drawing/2014/main" val="150543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Advantage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Disadvantage</a:t>
                      </a:r>
                      <a:endParaRPr lang="en-US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7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74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43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1266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BA776C3-BA3D-1366-CD2A-B17FAF8CC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95762"/>
              </p:ext>
            </p:extLst>
          </p:nvPr>
        </p:nvGraphicFramePr>
        <p:xfrm>
          <a:off x="5356623" y="1435354"/>
          <a:ext cx="4606060" cy="215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030">
                  <a:extLst>
                    <a:ext uri="{9D8B030D-6E8A-4147-A177-3AD203B41FA5}">
                      <a16:colId xmlns:a16="http://schemas.microsoft.com/office/drawing/2014/main" val="1724189752"/>
                    </a:ext>
                  </a:extLst>
                </a:gridCol>
                <a:gridCol w="2303030">
                  <a:extLst>
                    <a:ext uri="{9D8B030D-6E8A-4147-A177-3AD203B41FA5}">
                      <a16:colId xmlns:a16="http://schemas.microsoft.com/office/drawing/2014/main" val="1505433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Advantage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Disadvantage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7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74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43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12662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AAEB5FF-4422-60A3-AAFE-EBDDAB9BE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21011"/>
              </p:ext>
            </p:extLst>
          </p:nvPr>
        </p:nvGraphicFramePr>
        <p:xfrm>
          <a:off x="399875" y="3980451"/>
          <a:ext cx="9141362" cy="172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354">
                  <a:extLst>
                    <a:ext uri="{9D8B030D-6E8A-4147-A177-3AD203B41FA5}">
                      <a16:colId xmlns:a16="http://schemas.microsoft.com/office/drawing/2014/main" val="1724189752"/>
                    </a:ext>
                  </a:extLst>
                </a:gridCol>
                <a:gridCol w="1789694">
                  <a:extLst>
                    <a:ext uri="{9D8B030D-6E8A-4147-A177-3AD203B41FA5}">
                      <a16:colId xmlns:a16="http://schemas.microsoft.com/office/drawing/2014/main" val="1505433273"/>
                    </a:ext>
                  </a:extLst>
                </a:gridCol>
                <a:gridCol w="2046442">
                  <a:extLst>
                    <a:ext uri="{9D8B030D-6E8A-4147-A177-3AD203B41FA5}">
                      <a16:colId xmlns:a16="http://schemas.microsoft.com/office/drawing/2014/main" val="631826448"/>
                    </a:ext>
                  </a:extLst>
                </a:gridCol>
                <a:gridCol w="1751936">
                  <a:extLst>
                    <a:ext uri="{9D8B030D-6E8A-4147-A177-3AD203B41FA5}">
                      <a16:colId xmlns:a16="http://schemas.microsoft.com/office/drawing/2014/main" val="3728469809"/>
                    </a:ext>
                  </a:extLst>
                </a:gridCol>
                <a:gridCol w="1751936">
                  <a:extLst>
                    <a:ext uri="{9D8B030D-6E8A-4147-A177-3AD203B41FA5}">
                      <a16:colId xmlns:a16="http://schemas.microsoft.com/office/drawing/2014/main" val="3096719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Text</a:t>
                      </a:r>
                    </a:p>
                    <a:p>
                      <a:pPr algn="l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Heading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Text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Heading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Text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Heading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Text</a:t>
                      </a:r>
                    </a:p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Heading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7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Factor-1 Sample Text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✅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74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Factor-2 Sample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✅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🧠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43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Factor-3 Sample Text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12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768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RAMTEKE</dc:creator>
  <cp:lastModifiedBy>ANUROOP KANADE</cp:lastModifiedBy>
  <cp:revision>51</cp:revision>
  <dcterms:created xsi:type="dcterms:W3CDTF">2025-10-15T07:03:33Z</dcterms:created>
  <dcterms:modified xsi:type="dcterms:W3CDTF">2025-10-25T05:58:16Z</dcterms:modified>
</cp:coreProperties>
</file>