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038555-46A1-44B7-A9D0-40DA356BD597}" v="4" dt="2024-04-29T18:05:37.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ata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ata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21682-AA56-4510-9ED5-8A410CF5DB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333EDF-52A4-4AF4-A28F-0126EBD4CCC3}">
      <dgm:prSet/>
      <dgm:spPr/>
      <dgm:t>
        <a:bodyPr/>
        <a:lstStyle/>
        <a:p>
          <a:r>
            <a:rPr lang="en-US" b="1" dirty="0"/>
            <a:t>Visual Understanding: </a:t>
          </a:r>
          <a:r>
            <a:rPr lang="en-US" dirty="0"/>
            <a:t>Images are rich sources of information, and image recognition enables machines to understand and interpret visual data, similar to how humans perceive and comprehend the world around them. </a:t>
          </a:r>
        </a:p>
      </dgm:t>
    </dgm:pt>
    <dgm:pt modelId="{0423F357-673D-4525-BD9E-6E2E93FC94D5}" type="parTrans" cxnId="{CF9994D9-CD4B-4D95-BD08-20DAD0A5D5AE}">
      <dgm:prSet/>
      <dgm:spPr/>
      <dgm:t>
        <a:bodyPr/>
        <a:lstStyle/>
        <a:p>
          <a:endParaRPr lang="en-US"/>
        </a:p>
      </dgm:t>
    </dgm:pt>
    <dgm:pt modelId="{A7F0226D-3FBC-4BDB-8C71-5795E7B86C9B}" type="sibTrans" cxnId="{CF9994D9-CD4B-4D95-BD08-20DAD0A5D5AE}">
      <dgm:prSet/>
      <dgm:spPr/>
      <dgm:t>
        <a:bodyPr/>
        <a:lstStyle/>
        <a:p>
          <a:endParaRPr lang="en-US"/>
        </a:p>
      </dgm:t>
    </dgm:pt>
    <dgm:pt modelId="{AEFC1CE3-F16D-4D8A-BA28-E2AC7E8F67CF}">
      <dgm:prSet/>
      <dgm:spPr/>
      <dgm:t>
        <a:bodyPr/>
        <a:lstStyle/>
        <a:p>
          <a:r>
            <a:rPr lang="en-US" b="1" dirty="0"/>
            <a:t>Automation and Efficiency: </a:t>
          </a:r>
          <a:r>
            <a:rPr lang="en-US" dirty="0"/>
            <a:t>Image recognition technology automates the process of analyzing and categorizing visual data, reducing the need for manual intervention. This leads to increased efficiency and productivity in tasks such as quality control in manufacturing,.</a:t>
          </a:r>
        </a:p>
      </dgm:t>
    </dgm:pt>
    <dgm:pt modelId="{93257628-F2CD-48EB-AB32-E038ABAEA07F}" type="parTrans" cxnId="{C36F503E-6F65-4EDB-A676-77FD028596BC}">
      <dgm:prSet/>
      <dgm:spPr/>
      <dgm:t>
        <a:bodyPr/>
        <a:lstStyle/>
        <a:p>
          <a:endParaRPr lang="en-US"/>
        </a:p>
      </dgm:t>
    </dgm:pt>
    <dgm:pt modelId="{DAAEBF91-F91C-4C50-9463-DF2733303EC6}" type="sibTrans" cxnId="{C36F503E-6F65-4EDB-A676-77FD028596BC}">
      <dgm:prSet/>
      <dgm:spPr/>
      <dgm:t>
        <a:bodyPr/>
        <a:lstStyle/>
        <a:p>
          <a:endParaRPr lang="en-US"/>
        </a:p>
      </dgm:t>
    </dgm:pt>
    <dgm:pt modelId="{67C43B3D-9E08-49DB-9A2A-AEDB6641557D}">
      <dgm:prSet/>
      <dgm:spPr/>
      <dgm:t>
        <a:bodyPr/>
        <a:lstStyle/>
        <a:p>
          <a:r>
            <a:rPr lang="en-US" b="1"/>
            <a:t>Enhanced User Experience: </a:t>
          </a:r>
          <a:r>
            <a:rPr lang="en-US"/>
            <a:t>Image recognition enhances user experiences in various applications, such as social media, e-commerce, and gaming.</a:t>
          </a:r>
        </a:p>
      </dgm:t>
    </dgm:pt>
    <dgm:pt modelId="{39C7B4FD-F87B-4C01-98BC-26A539DA0C76}" type="parTrans" cxnId="{B706FE79-7E11-49C0-8250-638EF4460B78}">
      <dgm:prSet/>
      <dgm:spPr/>
      <dgm:t>
        <a:bodyPr/>
        <a:lstStyle/>
        <a:p>
          <a:endParaRPr lang="en-US"/>
        </a:p>
      </dgm:t>
    </dgm:pt>
    <dgm:pt modelId="{A56D777A-ADAC-4EDC-BA9D-E041C1C9C30B}" type="sibTrans" cxnId="{B706FE79-7E11-49C0-8250-638EF4460B78}">
      <dgm:prSet/>
      <dgm:spPr/>
      <dgm:t>
        <a:bodyPr/>
        <a:lstStyle/>
        <a:p>
          <a:endParaRPr lang="en-US"/>
        </a:p>
      </dgm:t>
    </dgm:pt>
    <dgm:pt modelId="{C8122F62-D431-4ABC-9191-153DFD7AE4B8}" type="pres">
      <dgm:prSet presAssocID="{E7F21682-AA56-4510-9ED5-8A410CF5DB2F}" presName="root" presStyleCnt="0">
        <dgm:presLayoutVars>
          <dgm:dir/>
          <dgm:resizeHandles val="exact"/>
        </dgm:presLayoutVars>
      </dgm:prSet>
      <dgm:spPr/>
    </dgm:pt>
    <dgm:pt modelId="{5E656B6E-C235-4441-B687-623C3CB4C57F}" type="pres">
      <dgm:prSet presAssocID="{8D333EDF-52A4-4AF4-A28F-0126EBD4CCC3}" presName="compNode" presStyleCnt="0"/>
      <dgm:spPr/>
    </dgm:pt>
    <dgm:pt modelId="{CBD020FA-D9BC-415B-ACFE-DDAB102E4900}" type="pres">
      <dgm:prSet presAssocID="{8D333EDF-52A4-4AF4-A28F-0126EBD4CCC3}" presName="bgRect" presStyleLbl="bgShp" presStyleIdx="0" presStyleCnt="3"/>
      <dgm:spPr/>
    </dgm:pt>
    <dgm:pt modelId="{17029F45-3903-419B-97D7-AD32CA6523BB}" type="pres">
      <dgm:prSet presAssocID="{8D333EDF-52A4-4AF4-A28F-0126EBD4CC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E1B0FE8-E57B-4B5D-B6F7-5E38C969AE7D}" type="pres">
      <dgm:prSet presAssocID="{8D333EDF-52A4-4AF4-A28F-0126EBD4CCC3}" presName="spaceRect" presStyleCnt="0"/>
      <dgm:spPr/>
    </dgm:pt>
    <dgm:pt modelId="{B4143AA3-3689-427C-94F0-D633DC8CC9AA}" type="pres">
      <dgm:prSet presAssocID="{8D333EDF-52A4-4AF4-A28F-0126EBD4CCC3}" presName="parTx" presStyleLbl="revTx" presStyleIdx="0" presStyleCnt="3">
        <dgm:presLayoutVars>
          <dgm:chMax val="0"/>
          <dgm:chPref val="0"/>
        </dgm:presLayoutVars>
      </dgm:prSet>
      <dgm:spPr/>
    </dgm:pt>
    <dgm:pt modelId="{493D1B36-E8C1-4F96-8C87-1F2FD2484D33}" type="pres">
      <dgm:prSet presAssocID="{A7F0226D-3FBC-4BDB-8C71-5795E7B86C9B}" presName="sibTrans" presStyleCnt="0"/>
      <dgm:spPr/>
    </dgm:pt>
    <dgm:pt modelId="{3D7BF6B1-84F0-4C04-AE15-1A79A3F7948B}" type="pres">
      <dgm:prSet presAssocID="{AEFC1CE3-F16D-4D8A-BA28-E2AC7E8F67CF}" presName="compNode" presStyleCnt="0"/>
      <dgm:spPr/>
    </dgm:pt>
    <dgm:pt modelId="{4D99ED24-1FC3-435D-AA34-AE2CF175BF34}" type="pres">
      <dgm:prSet presAssocID="{AEFC1CE3-F16D-4D8A-BA28-E2AC7E8F67CF}" presName="bgRect" presStyleLbl="bgShp" presStyleIdx="1" presStyleCnt="3"/>
      <dgm:spPr/>
    </dgm:pt>
    <dgm:pt modelId="{C9522CED-27A4-491A-8DC4-366E8CC49B1B}" type="pres">
      <dgm:prSet presAssocID="{AEFC1CE3-F16D-4D8A-BA28-E2AC7E8F67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B09FB9D-E6FF-4E7A-ADF6-35C3A5615CE0}" type="pres">
      <dgm:prSet presAssocID="{AEFC1CE3-F16D-4D8A-BA28-E2AC7E8F67CF}" presName="spaceRect" presStyleCnt="0"/>
      <dgm:spPr/>
    </dgm:pt>
    <dgm:pt modelId="{E8D6E2E7-EB0F-48BA-B680-0D6DF09D652B}" type="pres">
      <dgm:prSet presAssocID="{AEFC1CE3-F16D-4D8A-BA28-E2AC7E8F67CF}" presName="parTx" presStyleLbl="revTx" presStyleIdx="1" presStyleCnt="3">
        <dgm:presLayoutVars>
          <dgm:chMax val="0"/>
          <dgm:chPref val="0"/>
        </dgm:presLayoutVars>
      </dgm:prSet>
      <dgm:spPr/>
    </dgm:pt>
    <dgm:pt modelId="{3E34177E-C0EC-41DE-A000-979B35FB5DE3}" type="pres">
      <dgm:prSet presAssocID="{DAAEBF91-F91C-4C50-9463-DF2733303EC6}" presName="sibTrans" presStyleCnt="0"/>
      <dgm:spPr/>
    </dgm:pt>
    <dgm:pt modelId="{69616435-5709-45CB-8634-194869C29776}" type="pres">
      <dgm:prSet presAssocID="{67C43B3D-9E08-49DB-9A2A-AEDB6641557D}" presName="compNode" presStyleCnt="0"/>
      <dgm:spPr/>
    </dgm:pt>
    <dgm:pt modelId="{95646E2D-0434-4B15-B91A-8AE0CADE1265}" type="pres">
      <dgm:prSet presAssocID="{67C43B3D-9E08-49DB-9A2A-AEDB6641557D}" presName="bgRect" presStyleLbl="bgShp" presStyleIdx="2" presStyleCnt="3"/>
      <dgm:spPr/>
    </dgm:pt>
    <dgm:pt modelId="{81D68210-95B6-4C27-BA57-96F03937EDF9}" type="pres">
      <dgm:prSet presAssocID="{67C43B3D-9E08-49DB-9A2A-AEDB664155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me controller"/>
        </a:ext>
      </dgm:extLst>
    </dgm:pt>
    <dgm:pt modelId="{BE05595E-76AD-4E9F-8BC5-D3976D9DAC5B}" type="pres">
      <dgm:prSet presAssocID="{67C43B3D-9E08-49DB-9A2A-AEDB6641557D}" presName="spaceRect" presStyleCnt="0"/>
      <dgm:spPr/>
    </dgm:pt>
    <dgm:pt modelId="{0D88909C-4AD5-41C1-8007-6BFAB9CC72AB}" type="pres">
      <dgm:prSet presAssocID="{67C43B3D-9E08-49DB-9A2A-AEDB6641557D}" presName="parTx" presStyleLbl="revTx" presStyleIdx="2" presStyleCnt="3">
        <dgm:presLayoutVars>
          <dgm:chMax val="0"/>
          <dgm:chPref val="0"/>
        </dgm:presLayoutVars>
      </dgm:prSet>
      <dgm:spPr/>
    </dgm:pt>
  </dgm:ptLst>
  <dgm:cxnLst>
    <dgm:cxn modelId="{C5F2951E-EB11-468E-8199-A3AD733562F7}" type="presOf" srcId="{8D333EDF-52A4-4AF4-A28F-0126EBD4CCC3}" destId="{B4143AA3-3689-427C-94F0-D633DC8CC9AA}" srcOrd="0" destOrd="0" presId="urn:microsoft.com/office/officeart/2018/2/layout/IconVerticalSolidList"/>
    <dgm:cxn modelId="{C36F503E-6F65-4EDB-A676-77FD028596BC}" srcId="{E7F21682-AA56-4510-9ED5-8A410CF5DB2F}" destId="{AEFC1CE3-F16D-4D8A-BA28-E2AC7E8F67CF}" srcOrd="1" destOrd="0" parTransId="{93257628-F2CD-48EB-AB32-E038ABAEA07F}" sibTransId="{DAAEBF91-F91C-4C50-9463-DF2733303EC6}"/>
    <dgm:cxn modelId="{B706FE79-7E11-49C0-8250-638EF4460B78}" srcId="{E7F21682-AA56-4510-9ED5-8A410CF5DB2F}" destId="{67C43B3D-9E08-49DB-9A2A-AEDB6641557D}" srcOrd="2" destOrd="0" parTransId="{39C7B4FD-F87B-4C01-98BC-26A539DA0C76}" sibTransId="{A56D777A-ADAC-4EDC-BA9D-E041C1C9C30B}"/>
    <dgm:cxn modelId="{FB830F84-BC03-47B3-9CEB-D290541A2EE8}" type="presOf" srcId="{AEFC1CE3-F16D-4D8A-BA28-E2AC7E8F67CF}" destId="{E8D6E2E7-EB0F-48BA-B680-0D6DF09D652B}" srcOrd="0" destOrd="0" presId="urn:microsoft.com/office/officeart/2018/2/layout/IconVerticalSolidList"/>
    <dgm:cxn modelId="{79AFF792-396B-45A4-B887-763FB8C1EAFE}" type="presOf" srcId="{67C43B3D-9E08-49DB-9A2A-AEDB6641557D}" destId="{0D88909C-4AD5-41C1-8007-6BFAB9CC72AB}" srcOrd="0" destOrd="0" presId="urn:microsoft.com/office/officeart/2018/2/layout/IconVerticalSolidList"/>
    <dgm:cxn modelId="{9C73D3A9-117A-4477-8012-F89AC2EC7696}" type="presOf" srcId="{E7F21682-AA56-4510-9ED5-8A410CF5DB2F}" destId="{C8122F62-D431-4ABC-9191-153DFD7AE4B8}" srcOrd="0" destOrd="0" presId="urn:microsoft.com/office/officeart/2018/2/layout/IconVerticalSolidList"/>
    <dgm:cxn modelId="{CF9994D9-CD4B-4D95-BD08-20DAD0A5D5AE}" srcId="{E7F21682-AA56-4510-9ED5-8A410CF5DB2F}" destId="{8D333EDF-52A4-4AF4-A28F-0126EBD4CCC3}" srcOrd="0" destOrd="0" parTransId="{0423F357-673D-4525-BD9E-6E2E93FC94D5}" sibTransId="{A7F0226D-3FBC-4BDB-8C71-5795E7B86C9B}"/>
    <dgm:cxn modelId="{D22758BC-0F98-436E-BA2D-665191A2BEDF}" type="presParOf" srcId="{C8122F62-D431-4ABC-9191-153DFD7AE4B8}" destId="{5E656B6E-C235-4441-B687-623C3CB4C57F}" srcOrd="0" destOrd="0" presId="urn:microsoft.com/office/officeart/2018/2/layout/IconVerticalSolidList"/>
    <dgm:cxn modelId="{D8D88BDA-3408-4C07-8B40-76910A1A103E}" type="presParOf" srcId="{5E656B6E-C235-4441-B687-623C3CB4C57F}" destId="{CBD020FA-D9BC-415B-ACFE-DDAB102E4900}" srcOrd="0" destOrd="0" presId="urn:microsoft.com/office/officeart/2018/2/layout/IconVerticalSolidList"/>
    <dgm:cxn modelId="{C055055A-F0CC-4031-AB14-7899C9DC1384}" type="presParOf" srcId="{5E656B6E-C235-4441-B687-623C3CB4C57F}" destId="{17029F45-3903-419B-97D7-AD32CA6523BB}" srcOrd="1" destOrd="0" presId="urn:microsoft.com/office/officeart/2018/2/layout/IconVerticalSolidList"/>
    <dgm:cxn modelId="{EBA92E2B-8E67-4D89-BEB5-5A17D392E5F2}" type="presParOf" srcId="{5E656B6E-C235-4441-B687-623C3CB4C57F}" destId="{0E1B0FE8-E57B-4B5D-B6F7-5E38C969AE7D}" srcOrd="2" destOrd="0" presId="urn:microsoft.com/office/officeart/2018/2/layout/IconVerticalSolidList"/>
    <dgm:cxn modelId="{372241D3-C0FC-4295-A65D-D427251533F7}" type="presParOf" srcId="{5E656B6E-C235-4441-B687-623C3CB4C57F}" destId="{B4143AA3-3689-427C-94F0-D633DC8CC9AA}" srcOrd="3" destOrd="0" presId="urn:microsoft.com/office/officeart/2018/2/layout/IconVerticalSolidList"/>
    <dgm:cxn modelId="{DBB0B715-82D3-4A9B-8D9B-C78319A17515}" type="presParOf" srcId="{C8122F62-D431-4ABC-9191-153DFD7AE4B8}" destId="{493D1B36-E8C1-4F96-8C87-1F2FD2484D33}" srcOrd="1" destOrd="0" presId="urn:microsoft.com/office/officeart/2018/2/layout/IconVerticalSolidList"/>
    <dgm:cxn modelId="{401EFA69-259C-4579-B07A-72CA92228204}" type="presParOf" srcId="{C8122F62-D431-4ABC-9191-153DFD7AE4B8}" destId="{3D7BF6B1-84F0-4C04-AE15-1A79A3F7948B}" srcOrd="2" destOrd="0" presId="urn:microsoft.com/office/officeart/2018/2/layout/IconVerticalSolidList"/>
    <dgm:cxn modelId="{A4068FDA-B5E1-45AE-B35A-209097A1E2D6}" type="presParOf" srcId="{3D7BF6B1-84F0-4C04-AE15-1A79A3F7948B}" destId="{4D99ED24-1FC3-435D-AA34-AE2CF175BF34}" srcOrd="0" destOrd="0" presId="urn:microsoft.com/office/officeart/2018/2/layout/IconVerticalSolidList"/>
    <dgm:cxn modelId="{C95D1A23-15B7-468E-9E9D-F76BDB305F32}" type="presParOf" srcId="{3D7BF6B1-84F0-4C04-AE15-1A79A3F7948B}" destId="{C9522CED-27A4-491A-8DC4-366E8CC49B1B}" srcOrd="1" destOrd="0" presId="urn:microsoft.com/office/officeart/2018/2/layout/IconVerticalSolidList"/>
    <dgm:cxn modelId="{9444EC29-3B89-41C5-84EC-D3AF03D14D44}" type="presParOf" srcId="{3D7BF6B1-84F0-4C04-AE15-1A79A3F7948B}" destId="{3B09FB9D-E6FF-4E7A-ADF6-35C3A5615CE0}" srcOrd="2" destOrd="0" presId="urn:microsoft.com/office/officeart/2018/2/layout/IconVerticalSolidList"/>
    <dgm:cxn modelId="{EFB769C6-EDE1-40C2-B540-2EE0FC00E8F8}" type="presParOf" srcId="{3D7BF6B1-84F0-4C04-AE15-1A79A3F7948B}" destId="{E8D6E2E7-EB0F-48BA-B680-0D6DF09D652B}" srcOrd="3" destOrd="0" presId="urn:microsoft.com/office/officeart/2018/2/layout/IconVerticalSolidList"/>
    <dgm:cxn modelId="{8587A132-0D16-42B8-AA75-26F760C5ED83}" type="presParOf" srcId="{C8122F62-D431-4ABC-9191-153DFD7AE4B8}" destId="{3E34177E-C0EC-41DE-A000-979B35FB5DE3}" srcOrd="3" destOrd="0" presId="urn:microsoft.com/office/officeart/2018/2/layout/IconVerticalSolidList"/>
    <dgm:cxn modelId="{B10E0CFC-6630-4D39-9F73-5D2ADD532B1A}" type="presParOf" srcId="{C8122F62-D431-4ABC-9191-153DFD7AE4B8}" destId="{69616435-5709-45CB-8634-194869C29776}" srcOrd="4" destOrd="0" presId="urn:microsoft.com/office/officeart/2018/2/layout/IconVerticalSolidList"/>
    <dgm:cxn modelId="{132D4B62-344F-474F-95C3-1225B94497EF}" type="presParOf" srcId="{69616435-5709-45CB-8634-194869C29776}" destId="{95646E2D-0434-4B15-B91A-8AE0CADE1265}" srcOrd="0" destOrd="0" presId="urn:microsoft.com/office/officeart/2018/2/layout/IconVerticalSolidList"/>
    <dgm:cxn modelId="{7D5C86E8-6212-4B85-9B4B-5F49BED7702A}" type="presParOf" srcId="{69616435-5709-45CB-8634-194869C29776}" destId="{81D68210-95B6-4C27-BA57-96F03937EDF9}" srcOrd="1" destOrd="0" presId="urn:microsoft.com/office/officeart/2018/2/layout/IconVerticalSolidList"/>
    <dgm:cxn modelId="{3159A876-594E-4E74-9AC0-6E708D11767B}" type="presParOf" srcId="{69616435-5709-45CB-8634-194869C29776}" destId="{BE05595E-76AD-4E9F-8BC5-D3976D9DAC5B}" srcOrd="2" destOrd="0" presId="urn:microsoft.com/office/officeart/2018/2/layout/IconVerticalSolidList"/>
    <dgm:cxn modelId="{96CC8DB6-D492-4B1A-A860-685D7318A4F1}" type="presParOf" srcId="{69616435-5709-45CB-8634-194869C29776}" destId="{0D88909C-4AD5-41C1-8007-6BFAB9CC72A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952AAD-2D5D-459E-B9A1-B413C526317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4ED6244-AFD8-45E5-B402-9515C0589630}">
      <dgm:prSet/>
      <dgm:spPr/>
      <dgm:t>
        <a:bodyPr/>
        <a:lstStyle/>
        <a:p>
          <a:pPr>
            <a:defRPr cap="all"/>
          </a:pPr>
          <a:r>
            <a:rPr lang="en-US"/>
            <a:t>Data Collection and Preparation</a:t>
          </a:r>
        </a:p>
      </dgm:t>
    </dgm:pt>
    <dgm:pt modelId="{2A3ED598-2EDF-4457-AC91-B0A193FB727F}" type="parTrans" cxnId="{397727B0-CE9A-440D-A0DE-552E39E69C47}">
      <dgm:prSet/>
      <dgm:spPr/>
      <dgm:t>
        <a:bodyPr/>
        <a:lstStyle/>
        <a:p>
          <a:endParaRPr lang="en-US"/>
        </a:p>
      </dgm:t>
    </dgm:pt>
    <dgm:pt modelId="{846FB234-0506-4F38-B016-3EDD8EBFA5C9}" type="sibTrans" cxnId="{397727B0-CE9A-440D-A0DE-552E39E69C47}">
      <dgm:prSet/>
      <dgm:spPr/>
      <dgm:t>
        <a:bodyPr/>
        <a:lstStyle/>
        <a:p>
          <a:endParaRPr lang="en-US"/>
        </a:p>
      </dgm:t>
    </dgm:pt>
    <dgm:pt modelId="{696B1001-0E6A-4483-8966-14050F03516F}">
      <dgm:prSet/>
      <dgm:spPr/>
      <dgm:t>
        <a:bodyPr/>
        <a:lstStyle/>
        <a:p>
          <a:pPr>
            <a:defRPr cap="all"/>
          </a:pPr>
          <a:r>
            <a:rPr lang="en-US"/>
            <a:t>Model Selection and Architecture Design</a:t>
          </a:r>
        </a:p>
      </dgm:t>
    </dgm:pt>
    <dgm:pt modelId="{645BC0C6-93D5-4CC8-8432-BA59FBE47A7C}" type="parTrans" cxnId="{32D12997-D721-4B69-8BC4-7DF922C23472}">
      <dgm:prSet/>
      <dgm:spPr/>
      <dgm:t>
        <a:bodyPr/>
        <a:lstStyle/>
        <a:p>
          <a:endParaRPr lang="en-US"/>
        </a:p>
      </dgm:t>
    </dgm:pt>
    <dgm:pt modelId="{B8547237-4E2D-4F98-BA3A-4B3A0266ECBA}" type="sibTrans" cxnId="{32D12997-D721-4B69-8BC4-7DF922C23472}">
      <dgm:prSet/>
      <dgm:spPr/>
      <dgm:t>
        <a:bodyPr/>
        <a:lstStyle/>
        <a:p>
          <a:endParaRPr lang="en-US"/>
        </a:p>
      </dgm:t>
    </dgm:pt>
    <dgm:pt modelId="{528F5032-7CE5-48DD-9F0D-69D2576332CC}">
      <dgm:prSet/>
      <dgm:spPr/>
      <dgm:t>
        <a:bodyPr/>
        <a:lstStyle/>
        <a:p>
          <a:pPr>
            <a:defRPr cap="all"/>
          </a:pPr>
          <a:r>
            <a:rPr lang="en-US"/>
            <a:t>Model Training</a:t>
          </a:r>
        </a:p>
      </dgm:t>
    </dgm:pt>
    <dgm:pt modelId="{B37EA97C-8CF8-4B40-BE81-FDE4921B31A1}" type="parTrans" cxnId="{1B5C6A38-42AC-4DDB-9C72-495C7E822D4E}">
      <dgm:prSet/>
      <dgm:spPr/>
      <dgm:t>
        <a:bodyPr/>
        <a:lstStyle/>
        <a:p>
          <a:endParaRPr lang="en-US"/>
        </a:p>
      </dgm:t>
    </dgm:pt>
    <dgm:pt modelId="{38C02071-4C23-4FE1-8E5E-65C0CCCD48F0}" type="sibTrans" cxnId="{1B5C6A38-42AC-4DDB-9C72-495C7E822D4E}">
      <dgm:prSet/>
      <dgm:spPr/>
      <dgm:t>
        <a:bodyPr/>
        <a:lstStyle/>
        <a:p>
          <a:endParaRPr lang="en-US"/>
        </a:p>
      </dgm:t>
    </dgm:pt>
    <dgm:pt modelId="{3DEC19D5-1C04-4799-8884-AE1E4F81B415}">
      <dgm:prSet/>
      <dgm:spPr/>
      <dgm:t>
        <a:bodyPr/>
        <a:lstStyle/>
        <a:p>
          <a:pPr>
            <a:defRPr cap="all"/>
          </a:pPr>
          <a:r>
            <a:rPr lang="en-US"/>
            <a:t>Evaluation and Fine-Tuning</a:t>
          </a:r>
        </a:p>
      </dgm:t>
    </dgm:pt>
    <dgm:pt modelId="{6A6752AB-69EE-430D-8B5B-9188DA288716}" type="parTrans" cxnId="{A606CE08-7625-4336-90F7-42BC10447EFC}">
      <dgm:prSet/>
      <dgm:spPr/>
      <dgm:t>
        <a:bodyPr/>
        <a:lstStyle/>
        <a:p>
          <a:endParaRPr lang="en-US"/>
        </a:p>
      </dgm:t>
    </dgm:pt>
    <dgm:pt modelId="{D93DDE31-CC79-4838-9229-C41E772B6E55}" type="sibTrans" cxnId="{A606CE08-7625-4336-90F7-42BC10447EFC}">
      <dgm:prSet/>
      <dgm:spPr/>
      <dgm:t>
        <a:bodyPr/>
        <a:lstStyle/>
        <a:p>
          <a:endParaRPr lang="en-US"/>
        </a:p>
      </dgm:t>
    </dgm:pt>
    <dgm:pt modelId="{B417D790-E652-43A2-AC79-E6B897BE7917}">
      <dgm:prSet/>
      <dgm:spPr/>
      <dgm:t>
        <a:bodyPr/>
        <a:lstStyle/>
        <a:p>
          <a:pPr>
            <a:defRPr cap="all"/>
          </a:pPr>
          <a:r>
            <a:rPr lang="en-US"/>
            <a:t>Deployment and Integration</a:t>
          </a:r>
        </a:p>
      </dgm:t>
    </dgm:pt>
    <dgm:pt modelId="{8C2C5ABB-0324-47EE-9225-8C06FFB14002}" type="parTrans" cxnId="{AD78836A-4565-43B1-8720-EE92CCFB067B}">
      <dgm:prSet/>
      <dgm:spPr/>
      <dgm:t>
        <a:bodyPr/>
        <a:lstStyle/>
        <a:p>
          <a:endParaRPr lang="en-US"/>
        </a:p>
      </dgm:t>
    </dgm:pt>
    <dgm:pt modelId="{1840E32E-82AE-4757-ABDE-A8427C299DF0}" type="sibTrans" cxnId="{AD78836A-4565-43B1-8720-EE92CCFB067B}">
      <dgm:prSet/>
      <dgm:spPr/>
      <dgm:t>
        <a:bodyPr/>
        <a:lstStyle/>
        <a:p>
          <a:endParaRPr lang="en-US"/>
        </a:p>
      </dgm:t>
    </dgm:pt>
    <dgm:pt modelId="{61088DC7-9BDF-4EAD-A163-A12D5FC9C4AF}">
      <dgm:prSet/>
      <dgm:spPr/>
      <dgm:t>
        <a:bodyPr/>
        <a:lstStyle/>
        <a:p>
          <a:pPr>
            <a:defRPr cap="all"/>
          </a:pPr>
          <a:r>
            <a:rPr lang="en-US"/>
            <a:t>Monitoring and Maintenance</a:t>
          </a:r>
        </a:p>
      </dgm:t>
    </dgm:pt>
    <dgm:pt modelId="{D30FA42C-EE96-4A7C-91C8-97A8718A774A}" type="parTrans" cxnId="{F446903E-0B9D-475E-AC90-C0EDE31FE63C}">
      <dgm:prSet/>
      <dgm:spPr/>
      <dgm:t>
        <a:bodyPr/>
        <a:lstStyle/>
        <a:p>
          <a:endParaRPr lang="en-US"/>
        </a:p>
      </dgm:t>
    </dgm:pt>
    <dgm:pt modelId="{C3D1BF28-CC95-43EA-B3CF-1D52BD687088}" type="sibTrans" cxnId="{F446903E-0B9D-475E-AC90-C0EDE31FE63C}">
      <dgm:prSet/>
      <dgm:spPr/>
      <dgm:t>
        <a:bodyPr/>
        <a:lstStyle/>
        <a:p>
          <a:endParaRPr lang="en-US"/>
        </a:p>
      </dgm:t>
    </dgm:pt>
    <dgm:pt modelId="{7CDE2F48-2326-4EB1-9B86-986BC0885153}" type="pres">
      <dgm:prSet presAssocID="{AA952AAD-2D5D-459E-B9A1-B413C5263171}" presName="root" presStyleCnt="0">
        <dgm:presLayoutVars>
          <dgm:dir/>
          <dgm:resizeHandles val="exact"/>
        </dgm:presLayoutVars>
      </dgm:prSet>
      <dgm:spPr/>
    </dgm:pt>
    <dgm:pt modelId="{BABA5927-7D27-4295-A2F6-4F6B6A5A267E}" type="pres">
      <dgm:prSet presAssocID="{B4ED6244-AFD8-45E5-B402-9515C0589630}" presName="compNode" presStyleCnt="0"/>
      <dgm:spPr/>
    </dgm:pt>
    <dgm:pt modelId="{E2133D45-9774-40E6-B20F-0179F07305EF}" type="pres">
      <dgm:prSet presAssocID="{B4ED6244-AFD8-45E5-B402-9515C0589630}" presName="iconBgRect" presStyleLbl="bgShp" presStyleIdx="0" presStyleCnt="6"/>
      <dgm:spPr/>
    </dgm:pt>
    <dgm:pt modelId="{03BC9541-79A9-4C7C-A680-700A5CADCEF1}" type="pres">
      <dgm:prSet presAssocID="{B4ED6244-AFD8-45E5-B402-9515C058963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8803ADA-A5E1-487E-AE3F-77AF1C0C8F66}" type="pres">
      <dgm:prSet presAssocID="{B4ED6244-AFD8-45E5-B402-9515C0589630}" presName="spaceRect" presStyleCnt="0"/>
      <dgm:spPr/>
    </dgm:pt>
    <dgm:pt modelId="{01261950-98AB-4376-9E91-C045165D1670}" type="pres">
      <dgm:prSet presAssocID="{B4ED6244-AFD8-45E5-B402-9515C0589630}" presName="textRect" presStyleLbl="revTx" presStyleIdx="0" presStyleCnt="6">
        <dgm:presLayoutVars>
          <dgm:chMax val="1"/>
          <dgm:chPref val="1"/>
        </dgm:presLayoutVars>
      </dgm:prSet>
      <dgm:spPr/>
    </dgm:pt>
    <dgm:pt modelId="{7BFE6D37-4CA5-4BEB-AC8B-524E3CB9F3C9}" type="pres">
      <dgm:prSet presAssocID="{846FB234-0506-4F38-B016-3EDD8EBFA5C9}" presName="sibTrans" presStyleCnt="0"/>
      <dgm:spPr/>
    </dgm:pt>
    <dgm:pt modelId="{2CB5D0C4-726C-48CF-A89F-1D35E2CEDA36}" type="pres">
      <dgm:prSet presAssocID="{696B1001-0E6A-4483-8966-14050F03516F}" presName="compNode" presStyleCnt="0"/>
      <dgm:spPr/>
    </dgm:pt>
    <dgm:pt modelId="{E8605391-7566-4B7B-8B14-478E3E1F5822}" type="pres">
      <dgm:prSet presAssocID="{696B1001-0E6A-4483-8966-14050F03516F}" presName="iconBgRect" presStyleLbl="bgShp" presStyleIdx="1" presStyleCnt="6"/>
      <dgm:spPr/>
    </dgm:pt>
    <dgm:pt modelId="{93AFEDF7-7AC3-4AF0-A386-AED01A3B8BED}" type="pres">
      <dgm:prSet presAssocID="{696B1001-0E6A-4483-8966-14050F03516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ign"/>
        </a:ext>
      </dgm:extLst>
    </dgm:pt>
    <dgm:pt modelId="{913A7507-E483-44D4-8FBD-3913A99EE308}" type="pres">
      <dgm:prSet presAssocID="{696B1001-0E6A-4483-8966-14050F03516F}" presName="spaceRect" presStyleCnt="0"/>
      <dgm:spPr/>
    </dgm:pt>
    <dgm:pt modelId="{8341D47D-2ED1-44D9-AAC8-B4D1EC99AC65}" type="pres">
      <dgm:prSet presAssocID="{696B1001-0E6A-4483-8966-14050F03516F}" presName="textRect" presStyleLbl="revTx" presStyleIdx="1" presStyleCnt="6">
        <dgm:presLayoutVars>
          <dgm:chMax val="1"/>
          <dgm:chPref val="1"/>
        </dgm:presLayoutVars>
      </dgm:prSet>
      <dgm:spPr/>
    </dgm:pt>
    <dgm:pt modelId="{7EFD8750-5261-456D-A28C-41A3DFA9C653}" type="pres">
      <dgm:prSet presAssocID="{B8547237-4E2D-4F98-BA3A-4B3A0266ECBA}" presName="sibTrans" presStyleCnt="0"/>
      <dgm:spPr/>
    </dgm:pt>
    <dgm:pt modelId="{20D4DF5E-FA72-4630-B641-07C6BC19ECF4}" type="pres">
      <dgm:prSet presAssocID="{528F5032-7CE5-48DD-9F0D-69D2576332CC}" presName="compNode" presStyleCnt="0"/>
      <dgm:spPr/>
    </dgm:pt>
    <dgm:pt modelId="{FABB9027-B865-46A1-A3B1-ECC41F1E4456}" type="pres">
      <dgm:prSet presAssocID="{528F5032-7CE5-48DD-9F0D-69D2576332CC}" presName="iconBgRect" presStyleLbl="bgShp" presStyleIdx="2" presStyleCnt="6"/>
      <dgm:spPr/>
    </dgm:pt>
    <dgm:pt modelId="{D8A1DBE0-9D92-4FE0-8799-25CF5E1051EC}" type="pres">
      <dgm:prSet presAssocID="{528F5032-7CE5-48DD-9F0D-69D2576332C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stem"/>
        </a:ext>
      </dgm:extLst>
    </dgm:pt>
    <dgm:pt modelId="{9151E9B5-8739-4522-8E2E-AB88E97FC2FD}" type="pres">
      <dgm:prSet presAssocID="{528F5032-7CE5-48DD-9F0D-69D2576332CC}" presName="spaceRect" presStyleCnt="0"/>
      <dgm:spPr/>
    </dgm:pt>
    <dgm:pt modelId="{C2863541-4EDA-4CB2-B5E4-61DBBC03E788}" type="pres">
      <dgm:prSet presAssocID="{528F5032-7CE5-48DD-9F0D-69D2576332CC}" presName="textRect" presStyleLbl="revTx" presStyleIdx="2" presStyleCnt="6">
        <dgm:presLayoutVars>
          <dgm:chMax val="1"/>
          <dgm:chPref val="1"/>
        </dgm:presLayoutVars>
      </dgm:prSet>
      <dgm:spPr/>
    </dgm:pt>
    <dgm:pt modelId="{7DDCF480-59E6-4F7C-B244-77F3B5BEB762}" type="pres">
      <dgm:prSet presAssocID="{38C02071-4C23-4FE1-8E5E-65C0CCCD48F0}" presName="sibTrans" presStyleCnt="0"/>
      <dgm:spPr/>
    </dgm:pt>
    <dgm:pt modelId="{658C67B0-F6EB-415A-9F55-F9E31FAE25FB}" type="pres">
      <dgm:prSet presAssocID="{3DEC19D5-1C04-4799-8884-AE1E4F81B415}" presName="compNode" presStyleCnt="0"/>
      <dgm:spPr/>
    </dgm:pt>
    <dgm:pt modelId="{C14ECB5B-6307-4E76-A4CF-FB4A87F7541A}" type="pres">
      <dgm:prSet presAssocID="{3DEC19D5-1C04-4799-8884-AE1E4F81B415}" presName="iconBgRect" presStyleLbl="bgShp" presStyleIdx="3" presStyleCnt="6"/>
      <dgm:spPr/>
    </dgm:pt>
    <dgm:pt modelId="{2F2BB028-9B9E-4E30-86A8-68B2708CD5F6}" type="pres">
      <dgm:prSet presAssocID="{3DEC19D5-1C04-4799-8884-AE1E4F81B41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uitar"/>
        </a:ext>
      </dgm:extLst>
    </dgm:pt>
    <dgm:pt modelId="{0791EEDF-4090-4759-873D-29604B7079CB}" type="pres">
      <dgm:prSet presAssocID="{3DEC19D5-1C04-4799-8884-AE1E4F81B415}" presName="spaceRect" presStyleCnt="0"/>
      <dgm:spPr/>
    </dgm:pt>
    <dgm:pt modelId="{595B7C82-5174-4F86-8C4E-8991FE701982}" type="pres">
      <dgm:prSet presAssocID="{3DEC19D5-1C04-4799-8884-AE1E4F81B415}" presName="textRect" presStyleLbl="revTx" presStyleIdx="3" presStyleCnt="6">
        <dgm:presLayoutVars>
          <dgm:chMax val="1"/>
          <dgm:chPref val="1"/>
        </dgm:presLayoutVars>
      </dgm:prSet>
      <dgm:spPr/>
    </dgm:pt>
    <dgm:pt modelId="{CDD1E380-D485-4275-A033-7E0DD9CC26AF}" type="pres">
      <dgm:prSet presAssocID="{D93DDE31-CC79-4838-9229-C41E772B6E55}" presName="sibTrans" presStyleCnt="0"/>
      <dgm:spPr/>
    </dgm:pt>
    <dgm:pt modelId="{3C59DAAE-72CD-4169-8319-1CBE694B06C3}" type="pres">
      <dgm:prSet presAssocID="{B417D790-E652-43A2-AC79-E6B897BE7917}" presName="compNode" presStyleCnt="0"/>
      <dgm:spPr/>
    </dgm:pt>
    <dgm:pt modelId="{CA78955B-46CA-40EF-8F9E-40CD07460B91}" type="pres">
      <dgm:prSet presAssocID="{B417D790-E652-43A2-AC79-E6B897BE7917}" presName="iconBgRect" presStyleLbl="bgShp" presStyleIdx="4" presStyleCnt="6"/>
      <dgm:spPr/>
    </dgm:pt>
    <dgm:pt modelId="{C1D7E74F-789C-42FA-B7F3-491847172B92}" type="pres">
      <dgm:prSet presAssocID="{B417D790-E652-43A2-AC79-E6B897BE791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ploy"/>
        </a:ext>
      </dgm:extLst>
    </dgm:pt>
    <dgm:pt modelId="{50BB9FAD-6297-4A8A-A387-05BA4464F0EA}" type="pres">
      <dgm:prSet presAssocID="{B417D790-E652-43A2-AC79-E6B897BE7917}" presName="spaceRect" presStyleCnt="0"/>
      <dgm:spPr/>
    </dgm:pt>
    <dgm:pt modelId="{B098A8AC-065E-42ED-AF7E-CD530F2660B5}" type="pres">
      <dgm:prSet presAssocID="{B417D790-E652-43A2-AC79-E6B897BE7917}" presName="textRect" presStyleLbl="revTx" presStyleIdx="4" presStyleCnt="6">
        <dgm:presLayoutVars>
          <dgm:chMax val="1"/>
          <dgm:chPref val="1"/>
        </dgm:presLayoutVars>
      </dgm:prSet>
      <dgm:spPr/>
    </dgm:pt>
    <dgm:pt modelId="{4B10A0B4-3D26-4D3C-B6D5-0758ECFD2FF3}" type="pres">
      <dgm:prSet presAssocID="{1840E32E-82AE-4757-ABDE-A8427C299DF0}" presName="sibTrans" presStyleCnt="0"/>
      <dgm:spPr/>
    </dgm:pt>
    <dgm:pt modelId="{083BC780-0F42-4B76-8FA2-4CB61328AA38}" type="pres">
      <dgm:prSet presAssocID="{61088DC7-9BDF-4EAD-A163-A12D5FC9C4AF}" presName="compNode" presStyleCnt="0"/>
      <dgm:spPr/>
    </dgm:pt>
    <dgm:pt modelId="{363065B0-3F10-4867-B3D8-77E0EA584FD4}" type="pres">
      <dgm:prSet presAssocID="{61088DC7-9BDF-4EAD-A163-A12D5FC9C4AF}" presName="iconBgRect" presStyleLbl="bgShp" presStyleIdx="5" presStyleCnt="6"/>
      <dgm:spPr/>
    </dgm:pt>
    <dgm:pt modelId="{D15BCA01-9DCF-4369-BE95-4D98E8B72ED1}" type="pres">
      <dgm:prSet presAssocID="{61088DC7-9BDF-4EAD-A163-A12D5FC9C4A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pair"/>
        </a:ext>
      </dgm:extLst>
    </dgm:pt>
    <dgm:pt modelId="{4256A082-F3BE-48E0-BFFD-09DDA35F7F5D}" type="pres">
      <dgm:prSet presAssocID="{61088DC7-9BDF-4EAD-A163-A12D5FC9C4AF}" presName="spaceRect" presStyleCnt="0"/>
      <dgm:spPr/>
    </dgm:pt>
    <dgm:pt modelId="{086D7D88-0735-4973-88A3-B433DA66F23A}" type="pres">
      <dgm:prSet presAssocID="{61088DC7-9BDF-4EAD-A163-A12D5FC9C4AF}" presName="textRect" presStyleLbl="revTx" presStyleIdx="5" presStyleCnt="6">
        <dgm:presLayoutVars>
          <dgm:chMax val="1"/>
          <dgm:chPref val="1"/>
        </dgm:presLayoutVars>
      </dgm:prSet>
      <dgm:spPr/>
    </dgm:pt>
  </dgm:ptLst>
  <dgm:cxnLst>
    <dgm:cxn modelId="{A606CE08-7625-4336-90F7-42BC10447EFC}" srcId="{AA952AAD-2D5D-459E-B9A1-B413C5263171}" destId="{3DEC19D5-1C04-4799-8884-AE1E4F81B415}" srcOrd="3" destOrd="0" parTransId="{6A6752AB-69EE-430D-8B5B-9188DA288716}" sibTransId="{D93DDE31-CC79-4838-9229-C41E772B6E55}"/>
    <dgm:cxn modelId="{31503213-B1CB-4387-8178-29F0B4D00567}" type="presOf" srcId="{528F5032-7CE5-48DD-9F0D-69D2576332CC}" destId="{C2863541-4EDA-4CB2-B5E4-61DBBC03E788}" srcOrd="0" destOrd="0" presId="urn:microsoft.com/office/officeart/2018/5/layout/IconCircleLabelList"/>
    <dgm:cxn modelId="{2EC90A23-3322-4F07-BFB7-B7C207FB3CE8}" type="presOf" srcId="{61088DC7-9BDF-4EAD-A163-A12D5FC9C4AF}" destId="{086D7D88-0735-4973-88A3-B433DA66F23A}" srcOrd="0" destOrd="0" presId="urn:microsoft.com/office/officeart/2018/5/layout/IconCircleLabelList"/>
    <dgm:cxn modelId="{1B5C6A38-42AC-4DDB-9C72-495C7E822D4E}" srcId="{AA952AAD-2D5D-459E-B9A1-B413C5263171}" destId="{528F5032-7CE5-48DD-9F0D-69D2576332CC}" srcOrd="2" destOrd="0" parTransId="{B37EA97C-8CF8-4B40-BE81-FDE4921B31A1}" sibTransId="{38C02071-4C23-4FE1-8E5E-65C0CCCD48F0}"/>
    <dgm:cxn modelId="{F446903E-0B9D-475E-AC90-C0EDE31FE63C}" srcId="{AA952AAD-2D5D-459E-B9A1-B413C5263171}" destId="{61088DC7-9BDF-4EAD-A163-A12D5FC9C4AF}" srcOrd="5" destOrd="0" parTransId="{D30FA42C-EE96-4A7C-91C8-97A8718A774A}" sibTransId="{C3D1BF28-CC95-43EA-B3CF-1D52BD687088}"/>
    <dgm:cxn modelId="{AD78836A-4565-43B1-8720-EE92CCFB067B}" srcId="{AA952AAD-2D5D-459E-B9A1-B413C5263171}" destId="{B417D790-E652-43A2-AC79-E6B897BE7917}" srcOrd="4" destOrd="0" parTransId="{8C2C5ABB-0324-47EE-9225-8C06FFB14002}" sibTransId="{1840E32E-82AE-4757-ABDE-A8427C299DF0}"/>
    <dgm:cxn modelId="{32D12997-D721-4B69-8BC4-7DF922C23472}" srcId="{AA952AAD-2D5D-459E-B9A1-B413C5263171}" destId="{696B1001-0E6A-4483-8966-14050F03516F}" srcOrd="1" destOrd="0" parTransId="{645BC0C6-93D5-4CC8-8432-BA59FBE47A7C}" sibTransId="{B8547237-4E2D-4F98-BA3A-4B3A0266ECBA}"/>
    <dgm:cxn modelId="{397727B0-CE9A-440D-A0DE-552E39E69C47}" srcId="{AA952AAD-2D5D-459E-B9A1-B413C5263171}" destId="{B4ED6244-AFD8-45E5-B402-9515C0589630}" srcOrd="0" destOrd="0" parTransId="{2A3ED598-2EDF-4457-AC91-B0A193FB727F}" sibTransId="{846FB234-0506-4F38-B016-3EDD8EBFA5C9}"/>
    <dgm:cxn modelId="{8F624CBB-1251-4071-9C66-DABF0AA559A2}" type="presOf" srcId="{3DEC19D5-1C04-4799-8884-AE1E4F81B415}" destId="{595B7C82-5174-4F86-8C4E-8991FE701982}" srcOrd="0" destOrd="0" presId="urn:microsoft.com/office/officeart/2018/5/layout/IconCircleLabelList"/>
    <dgm:cxn modelId="{D453EABC-5F36-4F50-B2FE-0989091A219A}" type="presOf" srcId="{B417D790-E652-43A2-AC79-E6B897BE7917}" destId="{B098A8AC-065E-42ED-AF7E-CD530F2660B5}" srcOrd="0" destOrd="0" presId="urn:microsoft.com/office/officeart/2018/5/layout/IconCircleLabelList"/>
    <dgm:cxn modelId="{A6499BCB-F7AE-40FB-98FD-DEF8D0CC43C2}" type="presOf" srcId="{B4ED6244-AFD8-45E5-B402-9515C0589630}" destId="{01261950-98AB-4376-9E91-C045165D1670}" srcOrd="0" destOrd="0" presId="urn:microsoft.com/office/officeart/2018/5/layout/IconCircleLabelList"/>
    <dgm:cxn modelId="{079AAFE8-AC37-4BBF-A6E5-8E4CEA0A0A03}" type="presOf" srcId="{AA952AAD-2D5D-459E-B9A1-B413C5263171}" destId="{7CDE2F48-2326-4EB1-9B86-986BC0885153}" srcOrd="0" destOrd="0" presId="urn:microsoft.com/office/officeart/2018/5/layout/IconCircleLabelList"/>
    <dgm:cxn modelId="{E21F77FE-268F-447A-9D17-71E51E2A51A4}" type="presOf" srcId="{696B1001-0E6A-4483-8966-14050F03516F}" destId="{8341D47D-2ED1-44D9-AAC8-B4D1EC99AC65}" srcOrd="0" destOrd="0" presId="urn:microsoft.com/office/officeart/2018/5/layout/IconCircleLabelList"/>
    <dgm:cxn modelId="{631C3F98-0D49-4A83-B8FB-9C8E67B83AC8}" type="presParOf" srcId="{7CDE2F48-2326-4EB1-9B86-986BC0885153}" destId="{BABA5927-7D27-4295-A2F6-4F6B6A5A267E}" srcOrd="0" destOrd="0" presId="urn:microsoft.com/office/officeart/2018/5/layout/IconCircleLabelList"/>
    <dgm:cxn modelId="{3FC58F62-F70C-49C4-BD53-D5F54A6CB4D7}" type="presParOf" srcId="{BABA5927-7D27-4295-A2F6-4F6B6A5A267E}" destId="{E2133D45-9774-40E6-B20F-0179F07305EF}" srcOrd="0" destOrd="0" presId="urn:microsoft.com/office/officeart/2018/5/layout/IconCircleLabelList"/>
    <dgm:cxn modelId="{02E726A3-3C5A-4F96-A77E-3C2FF575FB1E}" type="presParOf" srcId="{BABA5927-7D27-4295-A2F6-4F6B6A5A267E}" destId="{03BC9541-79A9-4C7C-A680-700A5CADCEF1}" srcOrd="1" destOrd="0" presId="urn:microsoft.com/office/officeart/2018/5/layout/IconCircleLabelList"/>
    <dgm:cxn modelId="{24AC0F6D-F9ED-47A2-9868-97BF679B66D0}" type="presParOf" srcId="{BABA5927-7D27-4295-A2F6-4F6B6A5A267E}" destId="{C8803ADA-A5E1-487E-AE3F-77AF1C0C8F66}" srcOrd="2" destOrd="0" presId="urn:microsoft.com/office/officeart/2018/5/layout/IconCircleLabelList"/>
    <dgm:cxn modelId="{E62460C6-01D1-4097-92E4-0B6EFEF07199}" type="presParOf" srcId="{BABA5927-7D27-4295-A2F6-4F6B6A5A267E}" destId="{01261950-98AB-4376-9E91-C045165D1670}" srcOrd="3" destOrd="0" presId="urn:microsoft.com/office/officeart/2018/5/layout/IconCircleLabelList"/>
    <dgm:cxn modelId="{0C5BB9BF-C54C-44C9-9BD9-6B2262F9B9D4}" type="presParOf" srcId="{7CDE2F48-2326-4EB1-9B86-986BC0885153}" destId="{7BFE6D37-4CA5-4BEB-AC8B-524E3CB9F3C9}" srcOrd="1" destOrd="0" presId="urn:microsoft.com/office/officeart/2018/5/layout/IconCircleLabelList"/>
    <dgm:cxn modelId="{DD466184-C3A5-47A7-9EA2-B85C2132DC84}" type="presParOf" srcId="{7CDE2F48-2326-4EB1-9B86-986BC0885153}" destId="{2CB5D0C4-726C-48CF-A89F-1D35E2CEDA36}" srcOrd="2" destOrd="0" presId="urn:microsoft.com/office/officeart/2018/5/layout/IconCircleLabelList"/>
    <dgm:cxn modelId="{9CAA1D7A-942C-4DB7-B372-D70F5D712FB2}" type="presParOf" srcId="{2CB5D0C4-726C-48CF-A89F-1D35E2CEDA36}" destId="{E8605391-7566-4B7B-8B14-478E3E1F5822}" srcOrd="0" destOrd="0" presId="urn:microsoft.com/office/officeart/2018/5/layout/IconCircleLabelList"/>
    <dgm:cxn modelId="{B917FEA0-6BA2-424D-81CB-353862AC7087}" type="presParOf" srcId="{2CB5D0C4-726C-48CF-A89F-1D35E2CEDA36}" destId="{93AFEDF7-7AC3-4AF0-A386-AED01A3B8BED}" srcOrd="1" destOrd="0" presId="urn:microsoft.com/office/officeart/2018/5/layout/IconCircleLabelList"/>
    <dgm:cxn modelId="{7E356EC1-D414-4102-BB83-D96CA5FEF8A8}" type="presParOf" srcId="{2CB5D0C4-726C-48CF-A89F-1D35E2CEDA36}" destId="{913A7507-E483-44D4-8FBD-3913A99EE308}" srcOrd="2" destOrd="0" presId="urn:microsoft.com/office/officeart/2018/5/layout/IconCircleLabelList"/>
    <dgm:cxn modelId="{03001A15-F1F5-4CE8-990A-7C3FF840EC18}" type="presParOf" srcId="{2CB5D0C4-726C-48CF-A89F-1D35E2CEDA36}" destId="{8341D47D-2ED1-44D9-AAC8-B4D1EC99AC65}" srcOrd="3" destOrd="0" presId="urn:microsoft.com/office/officeart/2018/5/layout/IconCircleLabelList"/>
    <dgm:cxn modelId="{B4EB1FE4-7A5C-4B45-8AF2-FB537FCBACE7}" type="presParOf" srcId="{7CDE2F48-2326-4EB1-9B86-986BC0885153}" destId="{7EFD8750-5261-456D-A28C-41A3DFA9C653}" srcOrd="3" destOrd="0" presId="urn:microsoft.com/office/officeart/2018/5/layout/IconCircleLabelList"/>
    <dgm:cxn modelId="{EC15E691-5711-4DFF-8428-CA4ED6A9C1C8}" type="presParOf" srcId="{7CDE2F48-2326-4EB1-9B86-986BC0885153}" destId="{20D4DF5E-FA72-4630-B641-07C6BC19ECF4}" srcOrd="4" destOrd="0" presId="urn:microsoft.com/office/officeart/2018/5/layout/IconCircleLabelList"/>
    <dgm:cxn modelId="{5132D06A-C63F-40CB-95F0-8AC958FB7762}" type="presParOf" srcId="{20D4DF5E-FA72-4630-B641-07C6BC19ECF4}" destId="{FABB9027-B865-46A1-A3B1-ECC41F1E4456}" srcOrd="0" destOrd="0" presId="urn:microsoft.com/office/officeart/2018/5/layout/IconCircleLabelList"/>
    <dgm:cxn modelId="{CF6EA484-2DAF-4246-BC27-BDD11A783C01}" type="presParOf" srcId="{20D4DF5E-FA72-4630-B641-07C6BC19ECF4}" destId="{D8A1DBE0-9D92-4FE0-8799-25CF5E1051EC}" srcOrd="1" destOrd="0" presId="urn:microsoft.com/office/officeart/2018/5/layout/IconCircleLabelList"/>
    <dgm:cxn modelId="{BEB9974E-DF2E-4DAC-BFA1-7CDD3CE1A5C6}" type="presParOf" srcId="{20D4DF5E-FA72-4630-B641-07C6BC19ECF4}" destId="{9151E9B5-8739-4522-8E2E-AB88E97FC2FD}" srcOrd="2" destOrd="0" presId="urn:microsoft.com/office/officeart/2018/5/layout/IconCircleLabelList"/>
    <dgm:cxn modelId="{C760752C-DADA-459D-B6A7-C4D3E3D469D1}" type="presParOf" srcId="{20D4DF5E-FA72-4630-B641-07C6BC19ECF4}" destId="{C2863541-4EDA-4CB2-B5E4-61DBBC03E788}" srcOrd="3" destOrd="0" presId="urn:microsoft.com/office/officeart/2018/5/layout/IconCircleLabelList"/>
    <dgm:cxn modelId="{9F32B0D9-588D-401D-B7E7-CD55FF5BA356}" type="presParOf" srcId="{7CDE2F48-2326-4EB1-9B86-986BC0885153}" destId="{7DDCF480-59E6-4F7C-B244-77F3B5BEB762}" srcOrd="5" destOrd="0" presId="urn:microsoft.com/office/officeart/2018/5/layout/IconCircleLabelList"/>
    <dgm:cxn modelId="{6A3C7836-06C7-45C4-B4FC-84A209E6166D}" type="presParOf" srcId="{7CDE2F48-2326-4EB1-9B86-986BC0885153}" destId="{658C67B0-F6EB-415A-9F55-F9E31FAE25FB}" srcOrd="6" destOrd="0" presId="urn:microsoft.com/office/officeart/2018/5/layout/IconCircleLabelList"/>
    <dgm:cxn modelId="{D732457B-510E-4089-8114-7761262F7118}" type="presParOf" srcId="{658C67B0-F6EB-415A-9F55-F9E31FAE25FB}" destId="{C14ECB5B-6307-4E76-A4CF-FB4A87F7541A}" srcOrd="0" destOrd="0" presId="urn:microsoft.com/office/officeart/2018/5/layout/IconCircleLabelList"/>
    <dgm:cxn modelId="{92C9D097-AB8B-491D-8F4C-520540D81E9E}" type="presParOf" srcId="{658C67B0-F6EB-415A-9F55-F9E31FAE25FB}" destId="{2F2BB028-9B9E-4E30-86A8-68B2708CD5F6}" srcOrd="1" destOrd="0" presId="urn:microsoft.com/office/officeart/2018/5/layout/IconCircleLabelList"/>
    <dgm:cxn modelId="{09C12605-FCD3-4AD8-AA5A-252FCCE1070E}" type="presParOf" srcId="{658C67B0-F6EB-415A-9F55-F9E31FAE25FB}" destId="{0791EEDF-4090-4759-873D-29604B7079CB}" srcOrd="2" destOrd="0" presId="urn:microsoft.com/office/officeart/2018/5/layout/IconCircleLabelList"/>
    <dgm:cxn modelId="{42AFBDCD-77C7-4DC5-8CA2-BAD40C6B5BE8}" type="presParOf" srcId="{658C67B0-F6EB-415A-9F55-F9E31FAE25FB}" destId="{595B7C82-5174-4F86-8C4E-8991FE701982}" srcOrd="3" destOrd="0" presId="urn:microsoft.com/office/officeart/2018/5/layout/IconCircleLabelList"/>
    <dgm:cxn modelId="{AC0C78EA-DAAB-4922-AC7C-21EC672C3385}" type="presParOf" srcId="{7CDE2F48-2326-4EB1-9B86-986BC0885153}" destId="{CDD1E380-D485-4275-A033-7E0DD9CC26AF}" srcOrd="7" destOrd="0" presId="urn:microsoft.com/office/officeart/2018/5/layout/IconCircleLabelList"/>
    <dgm:cxn modelId="{61ED50B4-A12E-4104-9874-A2CDD01FB11E}" type="presParOf" srcId="{7CDE2F48-2326-4EB1-9B86-986BC0885153}" destId="{3C59DAAE-72CD-4169-8319-1CBE694B06C3}" srcOrd="8" destOrd="0" presId="urn:microsoft.com/office/officeart/2018/5/layout/IconCircleLabelList"/>
    <dgm:cxn modelId="{8A3A96F6-D6F9-4BEE-8C8A-CB39738E0921}" type="presParOf" srcId="{3C59DAAE-72CD-4169-8319-1CBE694B06C3}" destId="{CA78955B-46CA-40EF-8F9E-40CD07460B91}" srcOrd="0" destOrd="0" presId="urn:microsoft.com/office/officeart/2018/5/layout/IconCircleLabelList"/>
    <dgm:cxn modelId="{73DD574C-17DA-4F6A-A2E7-F6999F8C01E0}" type="presParOf" srcId="{3C59DAAE-72CD-4169-8319-1CBE694B06C3}" destId="{C1D7E74F-789C-42FA-B7F3-491847172B92}" srcOrd="1" destOrd="0" presId="urn:microsoft.com/office/officeart/2018/5/layout/IconCircleLabelList"/>
    <dgm:cxn modelId="{3CC6CC2D-E78A-4AAC-9338-0A6629A5A578}" type="presParOf" srcId="{3C59DAAE-72CD-4169-8319-1CBE694B06C3}" destId="{50BB9FAD-6297-4A8A-A387-05BA4464F0EA}" srcOrd="2" destOrd="0" presId="urn:microsoft.com/office/officeart/2018/5/layout/IconCircleLabelList"/>
    <dgm:cxn modelId="{7A0881E3-6BCA-4A54-8338-F26AAA172A55}" type="presParOf" srcId="{3C59DAAE-72CD-4169-8319-1CBE694B06C3}" destId="{B098A8AC-065E-42ED-AF7E-CD530F2660B5}" srcOrd="3" destOrd="0" presId="urn:microsoft.com/office/officeart/2018/5/layout/IconCircleLabelList"/>
    <dgm:cxn modelId="{9B65BBA0-AA17-4529-A5C3-85EA46C52DCE}" type="presParOf" srcId="{7CDE2F48-2326-4EB1-9B86-986BC0885153}" destId="{4B10A0B4-3D26-4D3C-B6D5-0758ECFD2FF3}" srcOrd="9" destOrd="0" presId="urn:microsoft.com/office/officeart/2018/5/layout/IconCircleLabelList"/>
    <dgm:cxn modelId="{C5AE00AF-0FFB-484C-B3CF-3FBD929003DA}" type="presParOf" srcId="{7CDE2F48-2326-4EB1-9B86-986BC0885153}" destId="{083BC780-0F42-4B76-8FA2-4CB61328AA38}" srcOrd="10" destOrd="0" presId="urn:microsoft.com/office/officeart/2018/5/layout/IconCircleLabelList"/>
    <dgm:cxn modelId="{33C7A69F-A59C-4D2D-AF03-B2D800ABE9E1}" type="presParOf" srcId="{083BC780-0F42-4B76-8FA2-4CB61328AA38}" destId="{363065B0-3F10-4867-B3D8-77E0EA584FD4}" srcOrd="0" destOrd="0" presId="urn:microsoft.com/office/officeart/2018/5/layout/IconCircleLabelList"/>
    <dgm:cxn modelId="{96DF266D-D9BE-4294-AA79-DD6410DC06BB}" type="presParOf" srcId="{083BC780-0F42-4B76-8FA2-4CB61328AA38}" destId="{D15BCA01-9DCF-4369-BE95-4D98E8B72ED1}" srcOrd="1" destOrd="0" presId="urn:microsoft.com/office/officeart/2018/5/layout/IconCircleLabelList"/>
    <dgm:cxn modelId="{C0CC987F-8BCF-4F8F-9930-4CE41EE6C066}" type="presParOf" srcId="{083BC780-0F42-4B76-8FA2-4CB61328AA38}" destId="{4256A082-F3BE-48E0-BFFD-09DDA35F7F5D}" srcOrd="2" destOrd="0" presId="urn:microsoft.com/office/officeart/2018/5/layout/IconCircleLabelList"/>
    <dgm:cxn modelId="{B5516C91-DAC1-4A9D-977A-FF7B14190663}" type="presParOf" srcId="{083BC780-0F42-4B76-8FA2-4CB61328AA38}" destId="{086D7D88-0735-4973-88A3-B433DA66F23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FB6CF0-81A9-4272-AB7D-D145506AFF5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B5C0C4-C11E-4272-A88D-6AE314ACBB28}">
      <dgm:prSet/>
      <dgm:spPr/>
      <dgm:t>
        <a:bodyPr/>
        <a:lstStyle/>
        <a:p>
          <a:r>
            <a:rPr lang="en-US"/>
            <a:t>Gather a large dataset of labeled images containing both cats and dogs. This dataset should be diverse, covering various breeds, ages, and poses.</a:t>
          </a:r>
        </a:p>
      </dgm:t>
    </dgm:pt>
    <dgm:pt modelId="{E810BAC1-A171-4786-9393-54A70D0EB01C}" type="parTrans" cxnId="{42D2637B-0797-4874-86D9-92E8EAC518A5}">
      <dgm:prSet/>
      <dgm:spPr/>
      <dgm:t>
        <a:bodyPr/>
        <a:lstStyle/>
        <a:p>
          <a:endParaRPr lang="en-US"/>
        </a:p>
      </dgm:t>
    </dgm:pt>
    <dgm:pt modelId="{F651A8D7-C44F-497C-A68D-EB102686333C}" type="sibTrans" cxnId="{42D2637B-0797-4874-86D9-92E8EAC518A5}">
      <dgm:prSet/>
      <dgm:spPr/>
      <dgm:t>
        <a:bodyPr/>
        <a:lstStyle/>
        <a:p>
          <a:endParaRPr lang="en-US"/>
        </a:p>
      </dgm:t>
    </dgm:pt>
    <dgm:pt modelId="{C75F8999-7656-44EB-8FB7-50FD95DA4542}">
      <dgm:prSet/>
      <dgm:spPr/>
      <dgm:t>
        <a:bodyPr/>
        <a:lstStyle/>
        <a:p>
          <a:r>
            <a:rPr lang="en-US"/>
            <a:t>Split the dataset into training, validation, and test sets. A common split is 70-15-15% respectively.</a:t>
          </a:r>
        </a:p>
      </dgm:t>
    </dgm:pt>
    <dgm:pt modelId="{E94D3596-95F9-49B0-BCC0-802185AA9927}" type="parTrans" cxnId="{FA57EE94-68FB-4F3D-8DCE-D31AA01936D5}">
      <dgm:prSet/>
      <dgm:spPr/>
      <dgm:t>
        <a:bodyPr/>
        <a:lstStyle/>
        <a:p>
          <a:endParaRPr lang="en-US"/>
        </a:p>
      </dgm:t>
    </dgm:pt>
    <dgm:pt modelId="{0EA067DD-A362-46C5-8385-EE08608738A8}" type="sibTrans" cxnId="{FA57EE94-68FB-4F3D-8DCE-D31AA01936D5}">
      <dgm:prSet/>
      <dgm:spPr/>
      <dgm:t>
        <a:bodyPr/>
        <a:lstStyle/>
        <a:p>
          <a:endParaRPr lang="en-US"/>
        </a:p>
      </dgm:t>
    </dgm:pt>
    <dgm:pt modelId="{025C7C58-4A92-4797-9550-97E9A0E538F3}">
      <dgm:prSet/>
      <dgm:spPr/>
      <dgm:t>
        <a:bodyPr/>
        <a:lstStyle/>
        <a:p>
          <a:r>
            <a:rPr lang="en-US"/>
            <a:t>Preprocess the images by resizing them to a uniform size (e.g., 224x224 pixels), normalizing pixel values to a range between 0 and 1, and augmenting the dataset with transformations like rotation, flipping, and scaling to increase variability.</a:t>
          </a:r>
        </a:p>
      </dgm:t>
    </dgm:pt>
    <dgm:pt modelId="{CC46996B-ED19-4197-B62C-93D1B4FB004C}" type="parTrans" cxnId="{070AF46B-E1AE-468D-8495-6F520828F344}">
      <dgm:prSet/>
      <dgm:spPr/>
      <dgm:t>
        <a:bodyPr/>
        <a:lstStyle/>
        <a:p>
          <a:endParaRPr lang="en-US"/>
        </a:p>
      </dgm:t>
    </dgm:pt>
    <dgm:pt modelId="{FD9FEA88-E714-46AE-903F-98133A708D85}" type="sibTrans" cxnId="{070AF46B-E1AE-468D-8495-6F520828F344}">
      <dgm:prSet/>
      <dgm:spPr/>
      <dgm:t>
        <a:bodyPr/>
        <a:lstStyle/>
        <a:p>
          <a:endParaRPr lang="en-US"/>
        </a:p>
      </dgm:t>
    </dgm:pt>
    <dgm:pt modelId="{2462D54D-ED6F-41A0-BDCC-71E7530A8227}" type="pres">
      <dgm:prSet presAssocID="{B4FB6CF0-81A9-4272-AB7D-D145506AFF53}" presName="root" presStyleCnt="0">
        <dgm:presLayoutVars>
          <dgm:dir/>
          <dgm:resizeHandles val="exact"/>
        </dgm:presLayoutVars>
      </dgm:prSet>
      <dgm:spPr/>
    </dgm:pt>
    <dgm:pt modelId="{56D1FE71-113A-43FC-8D08-E7F32BEAF9BF}" type="pres">
      <dgm:prSet presAssocID="{53B5C0C4-C11E-4272-A88D-6AE314ACBB28}" presName="compNode" presStyleCnt="0"/>
      <dgm:spPr/>
    </dgm:pt>
    <dgm:pt modelId="{40EE4D62-EA03-4F8C-9B49-BD01E0654017}" type="pres">
      <dgm:prSet presAssocID="{53B5C0C4-C11E-4272-A88D-6AE314ACBB28}" presName="bgRect" presStyleLbl="bgShp" presStyleIdx="0" presStyleCnt="3"/>
      <dgm:spPr/>
    </dgm:pt>
    <dgm:pt modelId="{426AC643-38C5-4B36-AE3F-51A343F2CFEA}" type="pres">
      <dgm:prSet presAssocID="{53B5C0C4-C11E-4272-A88D-6AE314ACBB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
        </a:ext>
      </dgm:extLst>
    </dgm:pt>
    <dgm:pt modelId="{E3383114-4C53-43F4-84FC-F96E8152B880}" type="pres">
      <dgm:prSet presAssocID="{53B5C0C4-C11E-4272-A88D-6AE314ACBB28}" presName="spaceRect" presStyleCnt="0"/>
      <dgm:spPr/>
    </dgm:pt>
    <dgm:pt modelId="{404AD14B-6489-4D7E-A049-1EC29B523938}" type="pres">
      <dgm:prSet presAssocID="{53B5C0C4-C11E-4272-A88D-6AE314ACBB28}" presName="parTx" presStyleLbl="revTx" presStyleIdx="0" presStyleCnt="3">
        <dgm:presLayoutVars>
          <dgm:chMax val="0"/>
          <dgm:chPref val="0"/>
        </dgm:presLayoutVars>
      </dgm:prSet>
      <dgm:spPr/>
    </dgm:pt>
    <dgm:pt modelId="{438F1FD2-E020-41B2-B584-8FF7FE22D8D7}" type="pres">
      <dgm:prSet presAssocID="{F651A8D7-C44F-497C-A68D-EB102686333C}" presName="sibTrans" presStyleCnt="0"/>
      <dgm:spPr/>
    </dgm:pt>
    <dgm:pt modelId="{A67FB55E-58B2-40BB-AA62-E65F6044D6B7}" type="pres">
      <dgm:prSet presAssocID="{C75F8999-7656-44EB-8FB7-50FD95DA4542}" presName="compNode" presStyleCnt="0"/>
      <dgm:spPr/>
    </dgm:pt>
    <dgm:pt modelId="{4FA7A1F0-1523-466C-A4AE-EBA3690D5FAE}" type="pres">
      <dgm:prSet presAssocID="{C75F8999-7656-44EB-8FB7-50FD95DA4542}" presName="bgRect" presStyleLbl="bgShp" presStyleIdx="1" presStyleCnt="3"/>
      <dgm:spPr/>
    </dgm:pt>
    <dgm:pt modelId="{0C17D29D-B930-4135-A0C8-5A9940915694}" type="pres">
      <dgm:prSet presAssocID="{C75F8999-7656-44EB-8FB7-50FD95DA45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B2173B0-41CD-4481-9ACC-00D84D08579B}" type="pres">
      <dgm:prSet presAssocID="{C75F8999-7656-44EB-8FB7-50FD95DA4542}" presName="spaceRect" presStyleCnt="0"/>
      <dgm:spPr/>
    </dgm:pt>
    <dgm:pt modelId="{292F1CF4-DF91-4884-ABA5-B793F6A512B5}" type="pres">
      <dgm:prSet presAssocID="{C75F8999-7656-44EB-8FB7-50FD95DA4542}" presName="parTx" presStyleLbl="revTx" presStyleIdx="1" presStyleCnt="3">
        <dgm:presLayoutVars>
          <dgm:chMax val="0"/>
          <dgm:chPref val="0"/>
        </dgm:presLayoutVars>
      </dgm:prSet>
      <dgm:spPr/>
    </dgm:pt>
    <dgm:pt modelId="{C65294C2-9CB3-408D-858A-C29265705223}" type="pres">
      <dgm:prSet presAssocID="{0EA067DD-A362-46C5-8385-EE08608738A8}" presName="sibTrans" presStyleCnt="0"/>
      <dgm:spPr/>
    </dgm:pt>
    <dgm:pt modelId="{355C9D91-8521-45CE-94A8-8C87D95AFB54}" type="pres">
      <dgm:prSet presAssocID="{025C7C58-4A92-4797-9550-97E9A0E538F3}" presName="compNode" presStyleCnt="0"/>
      <dgm:spPr/>
    </dgm:pt>
    <dgm:pt modelId="{0B04A0D3-AAB8-4268-A820-1986E27393E5}" type="pres">
      <dgm:prSet presAssocID="{025C7C58-4A92-4797-9550-97E9A0E538F3}" presName="bgRect" presStyleLbl="bgShp" presStyleIdx="2" presStyleCnt="3"/>
      <dgm:spPr/>
    </dgm:pt>
    <dgm:pt modelId="{E31CE557-50BD-4C76-937A-A1957487248D}" type="pres">
      <dgm:prSet presAssocID="{025C7C58-4A92-4797-9550-97E9A0E53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nner"/>
        </a:ext>
      </dgm:extLst>
    </dgm:pt>
    <dgm:pt modelId="{4EDA411C-C306-4E27-AB86-D67247E669FC}" type="pres">
      <dgm:prSet presAssocID="{025C7C58-4A92-4797-9550-97E9A0E538F3}" presName="spaceRect" presStyleCnt="0"/>
      <dgm:spPr/>
    </dgm:pt>
    <dgm:pt modelId="{59928F66-3141-40CB-8EDA-5E5A83781DEB}" type="pres">
      <dgm:prSet presAssocID="{025C7C58-4A92-4797-9550-97E9A0E538F3}" presName="parTx" presStyleLbl="revTx" presStyleIdx="2" presStyleCnt="3">
        <dgm:presLayoutVars>
          <dgm:chMax val="0"/>
          <dgm:chPref val="0"/>
        </dgm:presLayoutVars>
      </dgm:prSet>
      <dgm:spPr/>
    </dgm:pt>
  </dgm:ptLst>
  <dgm:cxnLst>
    <dgm:cxn modelId="{EB2E6549-81D7-4AB3-8CA3-10AE37782AC8}" type="presOf" srcId="{B4FB6CF0-81A9-4272-AB7D-D145506AFF53}" destId="{2462D54D-ED6F-41A0-BDCC-71E7530A8227}" srcOrd="0" destOrd="0" presId="urn:microsoft.com/office/officeart/2018/2/layout/IconVerticalSolidList"/>
    <dgm:cxn modelId="{070AF46B-E1AE-468D-8495-6F520828F344}" srcId="{B4FB6CF0-81A9-4272-AB7D-D145506AFF53}" destId="{025C7C58-4A92-4797-9550-97E9A0E538F3}" srcOrd="2" destOrd="0" parTransId="{CC46996B-ED19-4197-B62C-93D1B4FB004C}" sibTransId="{FD9FEA88-E714-46AE-903F-98133A708D85}"/>
    <dgm:cxn modelId="{42D2637B-0797-4874-86D9-92E8EAC518A5}" srcId="{B4FB6CF0-81A9-4272-AB7D-D145506AFF53}" destId="{53B5C0C4-C11E-4272-A88D-6AE314ACBB28}" srcOrd="0" destOrd="0" parTransId="{E810BAC1-A171-4786-9393-54A70D0EB01C}" sibTransId="{F651A8D7-C44F-497C-A68D-EB102686333C}"/>
    <dgm:cxn modelId="{FA57EE94-68FB-4F3D-8DCE-D31AA01936D5}" srcId="{B4FB6CF0-81A9-4272-AB7D-D145506AFF53}" destId="{C75F8999-7656-44EB-8FB7-50FD95DA4542}" srcOrd="1" destOrd="0" parTransId="{E94D3596-95F9-49B0-BCC0-802185AA9927}" sibTransId="{0EA067DD-A362-46C5-8385-EE08608738A8}"/>
    <dgm:cxn modelId="{2138B29C-14CA-4313-8FD0-3815181EE83B}" type="presOf" srcId="{C75F8999-7656-44EB-8FB7-50FD95DA4542}" destId="{292F1CF4-DF91-4884-ABA5-B793F6A512B5}" srcOrd="0" destOrd="0" presId="urn:microsoft.com/office/officeart/2018/2/layout/IconVerticalSolidList"/>
    <dgm:cxn modelId="{6170A2B1-9441-438E-B653-71D4E20EB9AC}" type="presOf" srcId="{53B5C0C4-C11E-4272-A88D-6AE314ACBB28}" destId="{404AD14B-6489-4D7E-A049-1EC29B523938}" srcOrd="0" destOrd="0" presId="urn:microsoft.com/office/officeart/2018/2/layout/IconVerticalSolidList"/>
    <dgm:cxn modelId="{A6769FF6-4B11-4619-98EC-C52BF9046642}" type="presOf" srcId="{025C7C58-4A92-4797-9550-97E9A0E538F3}" destId="{59928F66-3141-40CB-8EDA-5E5A83781DEB}" srcOrd="0" destOrd="0" presId="urn:microsoft.com/office/officeart/2018/2/layout/IconVerticalSolidList"/>
    <dgm:cxn modelId="{3DF2FBF4-B021-4DC5-B8CC-A47FC8276DE4}" type="presParOf" srcId="{2462D54D-ED6F-41A0-BDCC-71E7530A8227}" destId="{56D1FE71-113A-43FC-8D08-E7F32BEAF9BF}" srcOrd="0" destOrd="0" presId="urn:microsoft.com/office/officeart/2018/2/layout/IconVerticalSolidList"/>
    <dgm:cxn modelId="{9E4B823D-7823-4CF3-9237-85E0ED3DA4C7}" type="presParOf" srcId="{56D1FE71-113A-43FC-8D08-E7F32BEAF9BF}" destId="{40EE4D62-EA03-4F8C-9B49-BD01E0654017}" srcOrd="0" destOrd="0" presId="urn:microsoft.com/office/officeart/2018/2/layout/IconVerticalSolidList"/>
    <dgm:cxn modelId="{DE18C22C-36A8-45F5-AC2C-ED1ED66D7BC4}" type="presParOf" srcId="{56D1FE71-113A-43FC-8D08-E7F32BEAF9BF}" destId="{426AC643-38C5-4B36-AE3F-51A343F2CFEA}" srcOrd="1" destOrd="0" presId="urn:microsoft.com/office/officeart/2018/2/layout/IconVerticalSolidList"/>
    <dgm:cxn modelId="{3F7D809F-AD66-48C0-83AB-B3FC022BC819}" type="presParOf" srcId="{56D1FE71-113A-43FC-8D08-E7F32BEAF9BF}" destId="{E3383114-4C53-43F4-84FC-F96E8152B880}" srcOrd="2" destOrd="0" presId="urn:microsoft.com/office/officeart/2018/2/layout/IconVerticalSolidList"/>
    <dgm:cxn modelId="{943AD0EE-B5E9-47DD-9EF5-32334546E51A}" type="presParOf" srcId="{56D1FE71-113A-43FC-8D08-E7F32BEAF9BF}" destId="{404AD14B-6489-4D7E-A049-1EC29B523938}" srcOrd="3" destOrd="0" presId="urn:microsoft.com/office/officeart/2018/2/layout/IconVerticalSolidList"/>
    <dgm:cxn modelId="{9A52CF86-B487-4A1F-83DC-59951936619E}" type="presParOf" srcId="{2462D54D-ED6F-41A0-BDCC-71E7530A8227}" destId="{438F1FD2-E020-41B2-B584-8FF7FE22D8D7}" srcOrd="1" destOrd="0" presId="urn:microsoft.com/office/officeart/2018/2/layout/IconVerticalSolidList"/>
    <dgm:cxn modelId="{BB02BC1F-5BAB-4915-A80F-F7ADF44123F1}" type="presParOf" srcId="{2462D54D-ED6F-41A0-BDCC-71E7530A8227}" destId="{A67FB55E-58B2-40BB-AA62-E65F6044D6B7}" srcOrd="2" destOrd="0" presId="urn:microsoft.com/office/officeart/2018/2/layout/IconVerticalSolidList"/>
    <dgm:cxn modelId="{408916AE-40BB-4350-9E81-33F15D4EE82B}" type="presParOf" srcId="{A67FB55E-58B2-40BB-AA62-E65F6044D6B7}" destId="{4FA7A1F0-1523-466C-A4AE-EBA3690D5FAE}" srcOrd="0" destOrd="0" presId="urn:microsoft.com/office/officeart/2018/2/layout/IconVerticalSolidList"/>
    <dgm:cxn modelId="{C46B5F82-9E99-4CC6-90B3-7C5FEC0DC813}" type="presParOf" srcId="{A67FB55E-58B2-40BB-AA62-E65F6044D6B7}" destId="{0C17D29D-B930-4135-A0C8-5A9940915694}" srcOrd="1" destOrd="0" presId="urn:microsoft.com/office/officeart/2018/2/layout/IconVerticalSolidList"/>
    <dgm:cxn modelId="{E05A97DA-C7D1-402F-A865-448CA711D60C}" type="presParOf" srcId="{A67FB55E-58B2-40BB-AA62-E65F6044D6B7}" destId="{3B2173B0-41CD-4481-9ACC-00D84D08579B}" srcOrd="2" destOrd="0" presId="urn:microsoft.com/office/officeart/2018/2/layout/IconVerticalSolidList"/>
    <dgm:cxn modelId="{49D41859-3377-4E52-B80F-49719511FBA1}" type="presParOf" srcId="{A67FB55E-58B2-40BB-AA62-E65F6044D6B7}" destId="{292F1CF4-DF91-4884-ABA5-B793F6A512B5}" srcOrd="3" destOrd="0" presId="urn:microsoft.com/office/officeart/2018/2/layout/IconVerticalSolidList"/>
    <dgm:cxn modelId="{BC8633C0-9C31-4B34-8923-A880745AA29B}" type="presParOf" srcId="{2462D54D-ED6F-41A0-BDCC-71E7530A8227}" destId="{C65294C2-9CB3-408D-858A-C29265705223}" srcOrd="3" destOrd="0" presId="urn:microsoft.com/office/officeart/2018/2/layout/IconVerticalSolidList"/>
    <dgm:cxn modelId="{99308782-3D9E-4C57-954A-9A9B0AA06293}" type="presParOf" srcId="{2462D54D-ED6F-41A0-BDCC-71E7530A8227}" destId="{355C9D91-8521-45CE-94A8-8C87D95AFB54}" srcOrd="4" destOrd="0" presId="urn:microsoft.com/office/officeart/2018/2/layout/IconVerticalSolidList"/>
    <dgm:cxn modelId="{CA0FC28B-6AAF-471C-851F-592B550AEC96}" type="presParOf" srcId="{355C9D91-8521-45CE-94A8-8C87D95AFB54}" destId="{0B04A0D3-AAB8-4268-A820-1986E27393E5}" srcOrd="0" destOrd="0" presId="urn:microsoft.com/office/officeart/2018/2/layout/IconVerticalSolidList"/>
    <dgm:cxn modelId="{AE577584-A393-48D2-934D-BE3B38C2DC83}" type="presParOf" srcId="{355C9D91-8521-45CE-94A8-8C87D95AFB54}" destId="{E31CE557-50BD-4C76-937A-A1957487248D}" srcOrd="1" destOrd="0" presId="urn:microsoft.com/office/officeart/2018/2/layout/IconVerticalSolidList"/>
    <dgm:cxn modelId="{3F2857AA-B483-4C2D-94F8-D5D4E8669682}" type="presParOf" srcId="{355C9D91-8521-45CE-94A8-8C87D95AFB54}" destId="{4EDA411C-C306-4E27-AB86-D67247E669FC}" srcOrd="2" destOrd="0" presId="urn:microsoft.com/office/officeart/2018/2/layout/IconVerticalSolidList"/>
    <dgm:cxn modelId="{C0777D67-381D-4B31-9C84-83D8601670D7}" type="presParOf" srcId="{355C9D91-8521-45CE-94A8-8C87D95AFB54}" destId="{59928F66-3141-40CB-8EDA-5E5A83781D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82093-E455-4F06-AF7F-B4EBF75840A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D428FA-2FD4-4DEA-A561-C4E3FC5F7AFC}">
      <dgm:prSet/>
      <dgm:spPr/>
      <dgm:t>
        <a:bodyPr/>
        <a:lstStyle/>
        <a:p>
          <a:r>
            <a:rPr lang="en-US"/>
            <a:t>Choose a suitable CNN architecture for the classification task. Popular choices include VGG, ResNet, Inception, or custom-designed networks.</a:t>
          </a:r>
        </a:p>
      </dgm:t>
    </dgm:pt>
    <dgm:pt modelId="{E9DC4272-233F-4A78-86EE-F82171BA0C64}" type="parTrans" cxnId="{ABD00166-32F3-48BA-AFD0-881F6E64CF77}">
      <dgm:prSet/>
      <dgm:spPr/>
      <dgm:t>
        <a:bodyPr/>
        <a:lstStyle/>
        <a:p>
          <a:endParaRPr lang="en-US"/>
        </a:p>
      </dgm:t>
    </dgm:pt>
    <dgm:pt modelId="{D0178AFF-3E7B-4FF6-84F4-021CAC0B290C}" type="sibTrans" cxnId="{ABD00166-32F3-48BA-AFD0-881F6E64CF77}">
      <dgm:prSet/>
      <dgm:spPr/>
      <dgm:t>
        <a:bodyPr/>
        <a:lstStyle/>
        <a:p>
          <a:endParaRPr lang="en-US"/>
        </a:p>
      </dgm:t>
    </dgm:pt>
    <dgm:pt modelId="{E71620C8-4509-4DAB-A013-372487E61745}">
      <dgm:prSet/>
      <dgm:spPr/>
      <dgm:t>
        <a:bodyPr/>
        <a:lstStyle/>
        <a:p>
          <a:r>
            <a:rPr lang="en-US"/>
            <a:t>Fine-tune the selected architecture or use transfer learning by initializing the model with weights pre-trained on a large dataset like ImageNet.</a:t>
          </a:r>
        </a:p>
      </dgm:t>
    </dgm:pt>
    <dgm:pt modelId="{85BF5FCE-EF5C-4A68-BAC1-65501A8F4D9A}" type="parTrans" cxnId="{21F65493-F3E5-4847-A996-A8585CDBA0BC}">
      <dgm:prSet/>
      <dgm:spPr/>
      <dgm:t>
        <a:bodyPr/>
        <a:lstStyle/>
        <a:p>
          <a:endParaRPr lang="en-US"/>
        </a:p>
      </dgm:t>
    </dgm:pt>
    <dgm:pt modelId="{0D7F7B41-E75D-4726-9332-0FD6160C8302}" type="sibTrans" cxnId="{21F65493-F3E5-4847-A996-A8585CDBA0BC}">
      <dgm:prSet/>
      <dgm:spPr/>
      <dgm:t>
        <a:bodyPr/>
        <a:lstStyle/>
        <a:p>
          <a:endParaRPr lang="en-US"/>
        </a:p>
      </dgm:t>
    </dgm:pt>
    <dgm:pt modelId="{89BFD22C-16AE-4558-8954-01FC46A49D97}">
      <dgm:prSet/>
      <dgm:spPr/>
      <dgm:t>
        <a:bodyPr/>
        <a:lstStyle/>
        <a:p>
          <a:r>
            <a:rPr lang="en-US"/>
            <a:t>Modify the last few layers of the network to adapt it to the specific cat vs. dog classification task. Typically, the output layer will have two neurons, one for each class, and a softmax activation function.</a:t>
          </a:r>
        </a:p>
      </dgm:t>
    </dgm:pt>
    <dgm:pt modelId="{D8932893-8FA0-4A49-B360-56E0517DA212}" type="parTrans" cxnId="{2E8DA595-BE28-46D1-8019-34C0BEC5F4A7}">
      <dgm:prSet/>
      <dgm:spPr/>
      <dgm:t>
        <a:bodyPr/>
        <a:lstStyle/>
        <a:p>
          <a:endParaRPr lang="en-US"/>
        </a:p>
      </dgm:t>
    </dgm:pt>
    <dgm:pt modelId="{1D0267BD-361C-493C-9F11-E4EA53183258}" type="sibTrans" cxnId="{2E8DA595-BE28-46D1-8019-34C0BEC5F4A7}">
      <dgm:prSet/>
      <dgm:spPr/>
      <dgm:t>
        <a:bodyPr/>
        <a:lstStyle/>
        <a:p>
          <a:endParaRPr lang="en-US"/>
        </a:p>
      </dgm:t>
    </dgm:pt>
    <dgm:pt modelId="{D7657031-8A22-4FEC-B1B8-7BA35D6BD706}" type="pres">
      <dgm:prSet presAssocID="{7C482093-E455-4F06-AF7F-B4EBF75840AD}" presName="root" presStyleCnt="0">
        <dgm:presLayoutVars>
          <dgm:dir/>
          <dgm:resizeHandles val="exact"/>
        </dgm:presLayoutVars>
      </dgm:prSet>
      <dgm:spPr/>
    </dgm:pt>
    <dgm:pt modelId="{83CC4419-0625-40D2-A0DD-913BB8E3F6C0}" type="pres">
      <dgm:prSet presAssocID="{ACD428FA-2FD4-4DEA-A561-C4E3FC5F7AFC}" presName="compNode" presStyleCnt="0"/>
      <dgm:spPr/>
    </dgm:pt>
    <dgm:pt modelId="{067CEFD1-83A0-47A2-AF96-26D6984194A9}" type="pres">
      <dgm:prSet presAssocID="{ACD428FA-2FD4-4DEA-A561-C4E3FC5F7AFC}" presName="bgRect" presStyleLbl="bgShp" presStyleIdx="0" presStyleCnt="3"/>
      <dgm:spPr/>
    </dgm:pt>
    <dgm:pt modelId="{7C420514-0C32-4477-A1FA-B88E882E5E0E}" type="pres">
      <dgm:prSet presAssocID="{ACD428FA-2FD4-4DEA-A561-C4E3FC5F7A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D2EA0679-47FA-472C-ACA9-BB6DD0DE5EC6}" type="pres">
      <dgm:prSet presAssocID="{ACD428FA-2FD4-4DEA-A561-C4E3FC5F7AFC}" presName="spaceRect" presStyleCnt="0"/>
      <dgm:spPr/>
    </dgm:pt>
    <dgm:pt modelId="{A0A2B3F5-E896-4A7F-AFAB-9B27E346D113}" type="pres">
      <dgm:prSet presAssocID="{ACD428FA-2FD4-4DEA-A561-C4E3FC5F7AFC}" presName="parTx" presStyleLbl="revTx" presStyleIdx="0" presStyleCnt="3">
        <dgm:presLayoutVars>
          <dgm:chMax val="0"/>
          <dgm:chPref val="0"/>
        </dgm:presLayoutVars>
      </dgm:prSet>
      <dgm:spPr/>
    </dgm:pt>
    <dgm:pt modelId="{016D462D-7820-4701-9E02-991CD1196C81}" type="pres">
      <dgm:prSet presAssocID="{D0178AFF-3E7B-4FF6-84F4-021CAC0B290C}" presName="sibTrans" presStyleCnt="0"/>
      <dgm:spPr/>
    </dgm:pt>
    <dgm:pt modelId="{08CB6D5B-A2E7-45DA-ADBD-4A8D5DB59E1D}" type="pres">
      <dgm:prSet presAssocID="{E71620C8-4509-4DAB-A013-372487E61745}" presName="compNode" presStyleCnt="0"/>
      <dgm:spPr/>
    </dgm:pt>
    <dgm:pt modelId="{9B3A608C-3D07-4D46-BAF3-85BB0E010C9B}" type="pres">
      <dgm:prSet presAssocID="{E71620C8-4509-4DAB-A013-372487E61745}" presName="bgRect" presStyleLbl="bgShp" presStyleIdx="1" presStyleCnt="3"/>
      <dgm:spPr/>
    </dgm:pt>
    <dgm:pt modelId="{4F676688-4EDB-4B1B-886C-A7D6797B0850}" type="pres">
      <dgm:prSet presAssocID="{E71620C8-4509-4DAB-A013-372487E617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4D631A9-A8CC-4AC9-8419-833FDEA17B83}" type="pres">
      <dgm:prSet presAssocID="{E71620C8-4509-4DAB-A013-372487E61745}" presName="spaceRect" presStyleCnt="0"/>
      <dgm:spPr/>
    </dgm:pt>
    <dgm:pt modelId="{D7B7DB26-D461-4E90-8C1A-0D19CA3DCD13}" type="pres">
      <dgm:prSet presAssocID="{E71620C8-4509-4DAB-A013-372487E61745}" presName="parTx" presStyleLbl="revTx" presStyleIdx="1" presStyleCnt="3">
        <dgm:presLayoutVars>
          <dgm:chMax val="0"/>
          <dgm:chPref val="0"/>
        </dgm:presLayoutVars>
      </dgm:prSet>
      <dgm:spPr/>
    </dgm:pt>
    <dgm:pt modelId="{130B47ED-B61E-49EA-9B9E-C634E61264B5}" type="pres">
      <dgm:prSet presAssocID="{0D7F7B41-E75D-4726-9332-0FD6160C8302}" presName="sibTrans" presStyleCnt="0"/>
      <dgm:spPr/>
    </dgm:pt>
    <dgm:pt modelId="{B9CCC588-765F-4859-B54B-006D230CF919}" type="pres">
      <dgm:prSet presAssocID="{89BFD22C-16AE-4558-8954-01FC46A49D97}" presName="compNode" presStyleCnt="0"/>
      <dgm:spPr/>
    </dgm:pt>
    <dgm:pt modelId="{C188FD4E-9E22-4926-9766-57323FA3AC96}" type="pres">
      <dgm:prSet presAssocID="{89BFD22C-16AE-4558-8954-01FC46A49D97}" presName="bgRect" presStyleLbl="bgShp" presStyleIdx="2" presStyleCnt="3"/>
      <dgm:spPr/>
    </dgm:pt>
    <dgm:pt modelId="{70F14E55-6383-42AE-99AF-67F4ACAFB04E}" type="pres">
      <dgm:prSet presAssocID="{89BFD22C-16AE-4558-8954-01FC46A49D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
        </a:ext>
      </dgm:extLst>
    </dgm:pt>
    <dgm:pt modelId="{E8CD9398-EA07-43B2-B49C-6EFAE1FB8D23}" type="pres">
      <dgm:prSet presAssocID="{89BFD22C-16AE-4558-8954-01FC46A49D97}" presName="spaceRect" presStyleCnt="0"/>
      <dgm:spPr/>
    </dgm:pt>
    <dgm:pt modelId="{3EEF99A7-AF48-4E0A-A60A-DAF23A7903F9}" type="pres">
      <dgm:prSet presAssocID="{89BFD22C-16AE-4558-8954-01FC46A49D97}" presName="parTx" presStyleLbl="revTx" presStyleIdx="2" presStyleCnt="3">
        <dgm:presLayoutVars>
          <dgm:chMax val="0"/>
          <dgm:chPref val="0"/>
        </dgm:presLayoutVars>
      </dgm:prSet>
      <dgm:spPr/>
    </dgm:pt>
  </dgm:ptLst>
  <dgm:cxnLst>
    <dgm:cxn modelId="{ABD00166-32F3-48BA-AFD0-881F6E64CF77}" srcId="{7C482093-E455-4F06-AF7F-B4EBF75840AD}" destId="{ACD428FA-2FD4-4DEA-A561-C4E3FC5F7AFC}" srcOrd="0" destOrd="0" parTransId="{E9DC4272-233F-4A78-86EE-F82171BA0C64}" sibTransId="{D0178AFF-3E7B-4FF6-84F4-021CAC0B290C}"/>
    <dgm:cxn modelId="{AD1E196D-AC2B-4959-9F8A-272362EAB44F}" type="presOf" srcId="{7C482093-E455-4F06-AF7F-B4EBF75840AD}" destId="{D7657031-8A22-4FEC-B1B8-7BA35D6BD706}" srcOrd="0" destOrd="0" presId="urn:microsoft.com/office/officeart/2018/2/layout/IconVerticalSolidList"/>
    <dgm:cxn modelId="{EE328E6D-6355-4202-AAE3-563953FF63A0}" type="presOf" srcId="{E71620C8-4509-4DAB-A013-372487E61745}" destId="{D7B7DB26-D461-4E90-8C1A-0D19CA3DCD13}" srcOrd="0" destOrd="0" presId="urn:microsoft.com/office/officeart/2018/2/layout/IconVerticalSolidList"/>
    <dgm:cxn modelId="{21F65493-F3E5-4847-A996-A8585CDBA0BC}" srcId="{7C482093-E455-4F06-AF7F-B4EBF75840AD}" destId="{E71620C8-4509-4DAB-A013-372487E61745}" srcOrd="1" destOrd="0" parTransId="{85BF5FCE-EF5C-4A68-BAC1-65501A8F4D9A}" sibTransId="{0D7F7B41-E75D-4726-9332-0FD6160C8302}"/>
    <dgm:cxn modelId="{2E8DA595-BE28-46D1-8019-34C0BEC5F4A7}" srcId="{7C482093-E455-4F06-AF7F-B4EBF75840AD}" destId="{89BFD22C-16AE-4558-8954-01FC46A49D97}" srcOrd="2" destOrd="0" parTransId="{D8932893-8FA0-4A49-B360-56E0517DA212}" sibTransId="{1D0267BD-361C-493C-9F11-E4EA53183258}"/>
    <dgm:cxn modelId="{DC178DB4-E580-4236-99E2-E49C98FA91CB}" type="presOf" srcId="{89BFD22C-16AE-4558-8954-01FC46A49D97}" destId="{3EEF99A7-AF48-4E0A-A60A-DAF23A7903F9}" srcOrd="0" destOrd="0" presId="urn:microsoft.com/office/officeart/2018/2/layout/IconVerticalSolidList"/>
    <dgm:cxn modelId="{F958D9FD-CC08-4570-8C8A-890665F3CC38}" type="presOf" srcId="{ACD428FA-2FD4-4DEA-A561-C4E3FC5F7AFC}" destId="{A0A2B3F5-E896-4A7F-AFAB-9B27E346D113}" srcOrd="0" destOrd="0" presId="urn:microsoft.com/office/officeart/2018/2/layout/IconVerticalSolidList"/>
    <dgm:cxn modelId="{565005AA-C4F9-4D74-B836-9CA829C4E51A}" type="presParOf" srcId="{D7657031-8A22-4FEC-B1B8-7BA35D6BD706}" destId="{83CC4419-0625-40D2-A0DD-913BB8E3F6C0}" srcOrd="0" destOrd="0" presId="urn:microsoft.com/office/officeart/2018/2/layout/IconVerticalSolidList"/>
    <dgm:cxn modelId="{6F868EC7-FA73-45F0-9181-2C76863F72F9}" type="presParOf" srcId="{83CC4419-0625-40D2-A0DD-913BB8E3F6C0}" destId="{067CEFD1-83A0-47A2-AF96-26D6984194A9}" srcOrd="0" destOrd="0" presId="urn:microsoft.com/office/officeart/2018/2/layout/IconVerticalSolidList"/>
    <dgm:cxn modelId="{02768A05-BA05-4BD4-B8B1-FB3D1C81E4F6}" type="presParOf" srcId="{83CC4419-0625-40D2-A0DD-913BB8E3F6C0}" destId="{7C420514-0C32-4477-A1FA-B88E882E5E0E}" srcOrd="1" destOrd="0" presId="urn:microsoft.com/office/officeart/2018/2/layout/IconVerticalSolidList"/>
    <dgm:cxn modelId="{38CCA04A-9B4A-4624-8229-F3100AFF94F3}" type="presParOf" srcId="{83CC4419-0625-40D2-A0DD-913BB8E3F6C0}" destId="{D2EA0679-47FA-472C-ACA9-BB6DD0DE5EC6}" srcOrd="2" destOrd="0" presId="urn:microsoft.com/office/officeart/2018/2/layout/IconVerticalSolidList"/>
    <dgm:cxn modelId="{8992479D-AA5F-4584-8D57-641A65D5FBAB}" type="presParOf" srcId="{83CC4419-0625-40D2-A0DD-913BB8E3F6C0}" destId="{A0A2B3F5-E896-4A7F-AFAB-9B27E346D113}" srcOrd="3" destOrd="0" presId="urn:microsoft.com/office/officeart/2018/2/layout/IconVerticalSolidList"/>
    <dgm:cxn modelId="{DE3DA265-AE50-4711-8E4E-C218D52E4186}" type="presParOf" srcId="{D7657031-8A22-4FEC-B1B8-7BA35D6BD706}" destId="{016D462D-7820-4701-9E02-991CD1196C81}" srcOrd="1" destOrd="0" presId="urn:microsoft.com/office/officeart/2018/2/layout/IconVerticalSolidList"/>
    <dgm:cxn modelId="{BB4153CB-DB4C-4D52-B377-29422EF2DD39}" type="presParOf" srcId="{D7657031-8A22-4FEC-B1B8-7BA35D6BD706}" destId="{08CB6D5B-A2E7-45DA-ADBD-4A8D5DB59E1D}" srcOrd="2" destOrd="0" presId="urn:microsoft.com/office/officeart/2018/2/layout/IconVerticalSolidList"/>
    <dgm:cxn modelId="{E1CB1D26-CCBB-487C-9683-D9A915F71E05}" type="presParOf" srcId="{08CB6D5B-A2E7-45DA-ADBD-4A8D5DB59E1D}" destId="{9B3A608C-3D07-4D46-BAF3-85BB0E010C9B}" srcOrd="0" destOrd="0" presId="urn:microsoft.com/office/officeart/2018/2/layout/IconVerticalSolidList"/>
    <dgm:cxn modelId="{EBFFE9D6-4749-4DB1-A8C2-7F4AA9543362}" type="presParOf" srcId="{08CB6D5B-A2E7-45DA-ADBD-4A8D5DB59E1D}" destId="{4F676688-4EDB-4B1B-886C-A7D6797B0850}" srcOrd="1" destOrd="0" presId="urn:microsoft.com/office/officeart/2018/2/layout/IconVerticalSolidList"/>
    <dgm:cxn modelId="{4469ACD2-D3B0-4DF1-979A-08EA9450AA5E}" type="presParOf" srcId="{08CB6D5B-A2E7-45DA-ADBD-4A8D5DB59E1D}" destId="{34D631A9-A8CC-4AC9-8419-833FDEA17B83}" srcOrd="2" destOrd="0" presId="urn:microsoft.com/office/officeart/2018/2/layout/IconVerticalSolidList"/>
    <dgm:cxn modelId="{BE42D02B-152D-4E59-8A4F-D250FCE2895E}" type="presParOf" srcId="{08CB6D5B-A2E7-45DA-ADBD-4A8D5DB59E1D}" destId="{D7B7DB26-D461-4E90-8C1A-0D19CA3DCD13}" srcOrd="3" destOrd="0" presId="urn:microsoft.com/office/officeart/2018/2/layout/IconVerticalSolidList"/>
    <dgm:cxn modelId="{49B2948D-366C-462D-BBCC-65E9A5EA2F8E}" type="presParOf" srcId="{D7657031-8A22-4FEC-B1B8-7BA35D6BD706}" destId="{130B47ED-B61E-49EA-9B9E-C634E61264B5}" srcOrd="3" destOrd="0" presId="urn:microsoft.com/office/officeart/2018/2/layout/IconVerticalSolidList"/>
    <dgm:cxn modelId="{EA79D846-02C3-46FE-9B00-F5B3B395FAEC}" type="presParOf" srcId="{D7657031-8A22-4FEC-B1B8-7BA35D6BD706}" destId="{B9CCC588-765F-4859-B54B-006D230CF919}" srcOrd="4" destOrd="0" presId="urn:microsoft.com/office/officeart/2018/2/layout/IconVerticalSolidList"/>
    <dgm:cxn modelId="{B97C0DC4-D486-448C-B93C-79F9D322008D}" type="presParOf" srcId="{B9CCC588-765F-4859-B54B-006D230CF919}" destId="{C188FD4E-9E22-4926-9766-57323FA3AC96}" srcOrd="0" destOrd="0" presId="urn:microsoft.com/office/officeart/2018/2/layout/IconVerticalSolidList"/>
    <dgm:cxn modelId="{95C54218-1B46-4BED-8019-6F0F0783E71A}" type="presParOf" srcId="{B9CCC588-765F-4859-B54B-006D230CF919}" destId="{70F14E55-6383-42AE-99AF-67F4ACAFB04E}" srcOrd="1" destOrd="0" presId="urn:microsoft.com/office/officeart/2018/2/layout/IconVerticalSolidList"/>
    <dgm:cxn modelId="{4DBE30FA-D3C2-4269-851D-0FABA64F9ABB}" type="presParOf" srcId="{B9CCC588-765F-4859-B54B-006D230CF919}" destId="{E8CD9398-EA07-43B2-B49C-6EFAE1FB8D23}" srcOrd="2" destOrd="0" presId="urn:microsoft.com/office/officeart/2018/2/layout/IconVerticalSolidList"/>
    <dgm:cxn modelId="{8C6B4EA9-6066-412D-9001-BD2F53125204}" type="presParOf" srcId="{B9CCC588-765F-4859-B54B-006D230CF919}" destId="{3EEF99A7-AF48-4E0A-A60A-DAF23A7903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EBD47D-395E-4258-A5D3-FB68030F68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E82ABF1-B5F8-4F63-A7E2-413D584E2AFB}">
      <dgm:prSet/>
      <dgm:spPr/>
      <dgm:t>
        <a:bodyPr/>
        <a:lstStyle/>
        <a:p>
          <a:r>
            <a:rPr lang="en-US"/>
            <a:t>Initialize the CNN with pre-trained weights (if using transfer learning) or random weights (if training from scratch).</a:t>
          </a:r>
        </a:p>
      </dgm:t>
    </dgm:pt>
    <dgm:pt modelId="{254E6C4E-A9F5-49AF-8BC4-E11C53E045EF}" type="parTrans" cxnId="{BA9BC152-FC98-4652-9F19-EBC991E368A0}">
      <dgm:prSet/>
      <dgm:spPr/>
      <dgm:t>
        <a:bodyPr/>
        <a:lstStyle/>
        <a:p>
          <a:endParaRPr lang="en-US"/>
        </a:p>
      </dgm:t>
    </dgm:pt>
    <dgm:pt modelId="{5F535046-FB71-4DE0-9682-B03CB5BDDA15}" type="sibTrans" cxnId="{BA9BC152-FC98-4652-9F19-EBC991E368A0}">
      <dgm:prSet/>
      <dgm:spPr/>
      <dgm:t>
        <a:bodyPr/>
        <a:lstStyle/>
        <a:p>
          <a:endParaRPr lang="en-US"/>
        </a:p>
      </dgm:t>
    </dgm:pt>
    <dgm:pt modelId="{0CA1EDCE-87A9-48B4-A3F4-08898BAE0932}">
      <dgm:prSet/>
      <dgm:spPr/>
      <dgm:t>
        <a:bodyPr/>
        <a:lstStyle/>
        <a:p>
          <a:r>
            <a:rPr lang="en-US"/>
            <a:t>Train the model using the training dataset. During training, the model adjusts its weights to minimize a chosen loss function (e.g., categorical cross-entropy) using an optimizer (e.g., Adam or SGD).</a:t>
          </a:r>
        </a:p>
      </dgm:t>
    </dgm:pt>
    <dgm:pt modelId="{C6BCE26A-B626-4425-B9E0-9CEB0D40B2FC}" type="parTrans" cxnId="{66D32274-C714-47D5-A037-802DF1593F34}">
      <dgm:prSet/>
      <dgm:spPr/>
      <dgm:t>
        <a:bodyPr/>
        <a:lstStyle/>
        <a:p>
          <a:endParaRPr lang="en-US"/>
        </a:p>
      </dgm:t>
    </dgm:pt>
    <dgm:pt modelId="{E70630DF-2248-41D9-810D-D48D1CDC4B0F}" type="sibTrans" cxnId="{66D32274-C714-47D5-A037-802DF1593F34}">
      <dgm:prSet/>
      <dgm:spPr/>
      <dgm:t>
        <a:bodyPr/>
        <a:lstStyle/>
        <a:p>
          <a:endParaRPr lang="en-US"/>
        </a:p>
      </dgm:t>
    </dgm:pt>
    <dgm:pt modelId="{7D2371E5-79F9-4D2B-BE80-355BE0BE503E}">
      <dgm:prSet/>
      <dgm:spPr/>
      <dgm:t>
        <a:bodyPr/>
        <a:lstStyle/>
        <a:p>
          <a:r>
            <a:rPr lang="en-US"/>
            <a:t>Monitor the model's performance on the validation set and adjust hyperparameters (e.g., learning rate, batch size) as needed to prevent overfitting and improve performance.</a:t>
          </a:r>
        </a:p>
      </dgm:t>
    </dgm:pt>
    <dgm:pt modelId="{255D75AF-ABCA-417B-9714-3AD6F93096B4}" type="parTrans" cxnId="{158B8989-6336-4236-843A-B49C04150599}">
      <dgm:prSet/>
      <dgm:spPr/>
      <dgm:t>
        <a:bodyPr/>
        <a:lstStyle/>
        <a:p>
          <a:endParaRPr lang="en-US"/>
        </a:p>
      </dgm:t>
    </dgm:pt>
    <dgm:pt modelId="{44E3258C-2F4F-486A-9DBA-7FC8F1664ECE}" type="sibTrans" cxnId="{158B8989-6336-4236-843A-B49C04150599}">
      <dgm:prSet/>
      <dgm:spPr/>
      <dgm:t>
        <a:bodyPr/>
        <a:lstStyle/>
        <a:p>
          <a:endParaRPr lang="en-US"/>
        </a:p>
      </dgm:t>
    </dgm:pt>
    <dgm:pt modelId="{A789905D-31A3-41DA-8F1D-13F2107ED326}" type="pres">
      <dgm:prSet presAssocID="{5BEBD47D-395E-4258-A5D3-FB68030F681B}" presName="root" presStyleCnt="0">
        <dgm:presLayoutVars>
          <dgm:dir/>
          <dgm:resizeHandles val="exact"/>
        </dgm:presLayoutVars>
      </dgm:prSet>
      <dgm:spPr/>
    </dgm:pt>
    <dgm:pt modelId="{45E82003-15B6-431F-A99C-CD782EA2B4D8}" type="pres">
      <dgm:prSet presAssocID="{6E82ABF1-B5F8-4F63-A7E2-413D584E2AFB}" presName="compNode" presStyleCnt="0"/>
      <dgm:spPr/>
    </dgm:pt>
    <dgm:pt modelId="{0A587EB1-2735-4D61-8540-D3A947EEBA99}" type="pres">
      <dgm:prSet presAssocID="{6E82ABF1-B5F8-4F63-A7E2-413D584E2AFB}" presName="bgRect" presStyleLbl="bgShp" presStyleIdx="0" presStyleCnt="3"/>
      <dgm:spPr/>
    </dgm:pt>
    <dgm:pt modelId="{57CF7BCB-75BB-4F87-86C9-348776B0B326}" type="pres">
      <dgm:prSet presAssocID="{6E82ABF1-B5F8-4F63-A7E2-413D584E2A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ing"/>
        </a:ext>
      </dgm:extLst>
    </dgm:pt>
    <dgm:pt modelId="{0E2C34C5-9E6A-43BB-BCDB-085FA08F169B}" type="pres">
      <dgm:prSet presAssocID="{6E82ABF1-B5F8-4F63-A7E2-413D584E2AFB}" presName="spaceRect" presStyleCnt="0"/>
      <dgm:spPr/>
    </dgm:pt>
    <dgm:pt modelId="{A7D2B822-0F29-4045-8263-F0A5073AF08A}" type="pres">
      <dgm:prSet presAssocID="{6E82ABF1-B5F8-4F63-A7E2-413D584E2AFB}" presName="parTx" presStyleLbl="revTx" presStyleIdx="0" presStyleCnt="3">
        <dgm:presLayoutVars>
          <dgm:chMax val="0"/>
          <dgm:chPref val="0"/>
        </dgm:presLayoutVars>
      </dgm:prSet>
      <dgm:spPr/>
    </dgm:pt>
    <dgm:pt modelId="{8C3D374A-36C1-429C-9CE9-01E3E7525058}" type="pres">
      <dgm:prSet presAssocID="{5F535046-FB71-4DE0-9682-B03CB5BDDA15}" presName="sibTrans" presStyleCnt="0"/>
      <dgm:spPr/>
    </dgm:pt>
    <dgm:pt modelId="{3A18C867-A38E-4D1A-B186-9CF444D044A2}" type="pres">
      <dgm:prSet presAssocID="{0CA1EDCE-87A9-48B4-A3F4-08898BAE0932}" presName="compNode" presStyleCnt="0"/>
      <dgm:spPr/>
    </dgm:pt>
    <dgm:pt modelId="{939AD365-8DE7-4217-88CB-DC1C6EB5685B}" type="pres">
      <dgm:prSet presAssocID="{0CA1EDCE-87A9-48B4-A3F4-08898BAE0932}" presName="bgRect" presStyleLbl="bgShp" presStyleIdx="1" presStyleCnt="3"/>
      <dgm:spPr/>
    </dgm:pt>
    <dgm:pt modelId="{F371D1F9-F47F-4B97-A4F9-826E23D4875B}" type="pres">
      <dgm:prSet presAssocID="{0CA1EDCE-87A9-48B4-A3F4-08898BAE09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6A0CF2E-C6C8-41BE-865D-9DAEE1A1ED24}" type="pres">
      <dgm:prSet presAssocID="{0CA1EDCE-87A9-48B4-A3F4-08898BAE0932}" presName="spaceRect" presStyleCnt="0"/>
      <dgm:spPr/>
    </dgm:pt>
    <dgm:pt modelId="{8E77FF27-0C28-4563-A36F-7C1DB8E15C3D}" type="pres">
      <dgm:prSet presAssocID="{0CA1EDCE-87A9-48B4-A3F4-08898BAE0932}" presName="parTx" presStyleLbl="revTx" presStyleIdx="1" presStyleCnt="3">
        <dgm:presLayoutVars>
          <dgm:chMax val="0"/>
          <dgm:chPref val="0"/>
        </dgm:presLayoutVars>
      </dgm:prSet>
      <dgm:spPr/>
    </dgm:pt>
    <dgm:pt modelId="{F9BC41B9-6B39-46CE-938F-877A064979FA}" type="pres">
      <dgm:prSet presAssocID="{E70630DF-2248-41D9-810D-D48D1CDC4B0F}" presName="sibTrans" presStyleCnt="0"/>
      <dgm:spPr/>
    </dgm:pt>
    <dgm:pt modelId="{2964C0D9-61C0-486C-9B23-3571328526F9}" type="pres">
      <dgm:prSet presAssocID="{7D2371E5-79F9-4D2B-BE80-355BE0BE503E}" presName="compNode" presStyleCnt="0"/>
      <dgm:spPr/>
    </dgm:pt>
    <dgm:pt modelId="{D11829B3-5478-4BF3-B525-BD5B0155DF0F}" type="pres">
      <dgm:prSet presAssocID="{7D2371E5-79F9-4D2B-BE80-355BE0BE503E}" presName="bgRect" presStyleLbl="bgShp" presStyleIdx="2" presStyleCnt="3"/>
      <dgm:spPr/>
    </dgm:pt>
    <dgm:pt modelId="{AB58B4B5-4EF2-4124-9CFE-69D2ACD8E302}" type="pres">
      <dgm:prSet presAssocID="{7D2371E5-79F9-4D2B-BE80-355BE0BE50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DB1402B-7279-44A0-B09B-67C0C2ED8013}" type="pres">
      <dgm:prSet presAssocID="{7D2371E5-79F9-4D2B-BE80-355BE0BE503E}" presName="spaceRect" presStyleCnt="0"/>
      <dgm:spPr/>
    </dgm:pt>
    <dgm:pt modelId="{9B3F9827-0F94-4F65-B7F9-CF6D94006CFC}" type="pres">
      <dgm:prSet presAssocID="{7D2371E5-79F9-4D2B-BE80-355BE0BE503E}" presName="parTx" presStyleLbl="revTx" presStyleIdx="2" presStyleCnt="3">
        <dgm:presLayoutVars>
          <dgm:chMax val="0"/>
          <dgm:chPref val="0"/>
        </dgm:presLayoutVars>
      </dgm:prSet>
      <dgm:spPr/>
    </dgm:pt>
  </dgm:ptLst>
  <dgm:cxnLst>
    <dgm:cxn modelId="{50F64416-B447-4444-928C-6B41CF68A73D}" type="presOf" srcId="{6E82ABF1-B5F8-4F63-A7E2-413D584E2AFB}" destId="{A7D2B822-0F29-4045-8263-F0A5073AF08A}" srcOrd="0" destOrd="0" presId="urn:microsoft.com/office/officeart/2018/2/layout/IconVerticalSolidList"/>
    <dgm:cxn modelId="{FA466D17-5BEB-4BC0-B30F-FCF347E6CF5E}" type="presOf" srcId="{5BEBD47D-395E-4258-A5D3-FB68030F681B}" destId="{A789905D-31A3-41DA-8F1D-13F2107ED326}" srcOrd="0" destOrd="0" presId="urn:microsoft.com/office/officeart/2018/2/layout/IconVerticalSolidList"/>
    <dgm:cxn modelId="{189CBF5C-6995-436A-94A5-C3F046F92E3D}" type="presOf" srcId="{0CA1EDCE-87A9-48B4-A3F4-08898BAE0932}" destId="{8E77FF27-0C28-4563-A36F-7C1DB8E15C3D}" srcOrd="0" destOrd="0" presId="urn:microsoft.com/office/officeart/2018/2/layout/IconVerticalSolidList"/>
    <dgm:cxn modelId="{BA9BC152-FC98-4652-9F19-EBC991E368A0}" srcId="{5BEBD47D-395E-4258-A5D3-FB68030F681B}" destId="{6E82ABF1-B5F8-4F63-A7E2-413D584E2AFB}" srcOrd="0" destOrd="0" parTransId="{254E6C4E-A9F5-49AF-8BC4-E11C53E045EF}" sibTransId="{5F535046-FB71-4DE0-9682-B03CB5BDDA15}"/>
    <dgm:cxn modelId="{66D32274-C714-47D5-A037-802DF1593F34}" srcId="{5BEBD47D-395E-4258-A5D3-FB68030F681B}" destId="{0CA1EDCE-87A9-48B4-A3F4-08898BAE0932}" srcOrd="1" destOrd="0" parTransId="{C6BCE26A-B626-4425-B9E0-9CEB0D40B2FC}" sibTransId="{E70630DF-2248-41D9-810D-D48D1CDC4B0F}"/>
    <dgm:cxn modelId="{158B8989-6336-4236-843A-B49C04150599}" srcId="{5BEBD47D-395E-4258-A5D3-FB68030F681B}" destId="{7D2371E5-79F9-4D2B-BE80-355BE0BE503E}" srcOrd="2" destOrd="0" parTransId="{255D75AF-ABCA-417B-9714-3AD6F93096B4}" sibTransId="{44E3258C-2F4F-486A-9DBA-7FC8F1664ECE}"/>
    <dgm:cxn modelId="{90B0C4E0-406F-4106-83B8-088DDFF0B3B3}" type="presOf" srcId="{7D2371E5-79F9-4D2B-BE80-355BE0BE503E}" destId="{9B3F9827-0F94-4F65-B7F9-CF6D94006CFC}" srcOrd="0" destOrd="0" presId="urn:microsoft.com/office/officeart/2018/2/layout/IconVerticalSolidList"/>
    <dgm:cxn modelId="{5D9A2513-854A-4EB9-83E0-3D8D926AA4F5}" type="presParOf" srcId="{A789905D-31A3-41DA-8F1D-13F2107ED326}" destId="{45E82003-15B6-431F-A99C-CD782EA2B4D8}" srcOrd="0" destOrd="0" presId="urn:microsoft.com/office/officeart/2018/2/layout/IconVerticalSolidList"/>
    <dgm:cxn modelId="{EFCEA610-0013-471B-9753-E1F7D36DCBCF}" type="presParOf" srcId="{45E82003-15B6-431F-A99C-CD782EA2B4D8}" destId="{0A587EB1-2735-4D61-8540-D3A947EEBA99}" srcOrd="0" destOrd="0" presId="urn:microsoft.com/office/officeart/2018/2/layout/IconVerticalSolidList"/>
    <dgm:cxn modelId="{2B1EACCD-01B8-4973-BCE8-9F8C9AABA28F}" type="presParOf" srcId="{45E82003-15B6-431F-A99C-CD782EA2B4D8}" destId="{57CF7BCB-75BB-4F87-86C9-348776B0B326}" srcOrd="1" destOrd="0" presId="urn:microsoft.com/office/officeart/2018/2/layout/IconVerticalSolidList"/>
    <dgm:cxn modelId="{D836B72F-42A4-4806-8853-1B72073E198B}" type="presParOf" srcId="{45E82003-15B6-431F-A99C-CD782EA2B4D8}" destId="{0E2C34C5-9E6A-43BB-BCDB-085FA08F169B}" srcOrd="2" destOrd="0" presId="urn:microsoft.com/office/officeart/2018/2/layout/IconVerticalSolidList"/>
    <dgm:cxn modelId="{603C8132-E4FB-47D3-803F-A4D9C0F0F818}" type="presParOf" srcId="{45E82003-15B6-431F-A99C-CD782EA2B4D8}" destId="{A7D2B822-0F29-4045-8263-F0A5073AF08A}" srcOrd="3" destOrd="0" presId="urn:microsoft.com/office/officeart/2018/2/layout/IconVerticalSolidList"/>
    <dgm:cxn modelId="{8C8E4B56-976D-49E9-9701-BFCA04F2C873}" type="presParOf" srcId="{A789905D-31A3-41DA-8F1D-13F2107ED326}" destId="{8C3D374A-36C1-429C-9CE9-01E3E7525058}" srcOrd="1" destOrd="0" presId="urn:microsoft.com/office/officeart/2018/2/layout/IconVerticalSolidList"/>
    <dgm:cxn modelId="{81EAD289-D077-4DEE-83B3-C6D6063B487B}" type="presParOf" srcId="{A789905D-31A3-41DA-8F1D-13F2107ED326}" destId="{3A18C867-A38E-4D1A-B186-9CF444D044A2}" srcOrd="2" destOrd="0" presId="urn:microsoft.com/office/officeart/2018/2/layout/IconVerticalSolidList"/>
    <dgm:cxn modelId="{E355C2D8-D247-4DE8-9A3D-DCBBA6DB3720}" type="presParOf" srcId="{3A18C867-A38E-4D1A-B186-9CF444D044A2}" destId="{939AD365-8DE7-4217-88CB-DC1C6EB5685B}" srcOrd="0" destOrd="0" presId="urn:microsoft.com/office/officeart/2018/2/layout/IconVerticalSolidList"/>
    <dgm:cxn modelId="{40A300E8-D8B5-43DF-B8DE-B5CE3BB59778}" type="presParOf" srcId="{3A18C867-A38E-4D1A-B186-9CF444D044A2}" destId="{F371D1F9-F47F-4B97-A4F9-826E23D4875B}" srcOrd="1" destOrd="0" presId="urn:microsoft.com/office/officeart/2018/2/layout/IconVerticalSolidList"/>
    <dgm:cxn modelId="{2B97BC0B-4813-4073-8851-1EC9D0AB2F29}" type="presParOf" srcId="{3A18C867-A38E-4D1A-B186-9CF444D044A2}" destId="{16A0CF2E-C6C8-41BE-865D-9DAEE1A1ED24}" srcOrd="2" destOrd="0" presId="urn:microsoft.com/office/officeart/2018/2/layout/IconVerticalSolidList"/>
    <dgm:cxn modelId="{D2373A85-ED64-4002-B932-13F6FDCAE0EC}" type="presParOf" srcId="{3A18C867-A38E-4D1A-B186-9CF444D044A2}" destId="{8E77FF27-0C28-4563-A36F-7C1DB8E15C3D}" srcOrd="3" destOrd="0" presId="urn:microsoft.com/office/officeart/2018/2/layout/IconVerticalSolidList"/>
    <dgm:cxn modelId="{8625B5CE-94E8-4910-A7AB-2878094553F5}" type="presParOf" srcId="{A789905D-31A3-41DA-8F1D-13F2107ED326}" destId="{F9BC41B9-6B39-46CE-938F-877A064979FA}" srcOrd="3" destOrd="0" presId="urn:microsoft.com/office/officeart/2018/2/layout/IconVerticalSolidList"/>
    <dgm:cxn modelId="{D14D01BF-ECED-4028-99EE-4CFD42CB3DA8}" type="presParOf" srcId="{A789905D-31A3-41DA-8F1D-13F2107ED326}" destId="{2964C0D9-61C0-486C-9B23-3571328526F9}" srcOrd="4" destOrd="0" presId="urn:microsoft.com/office/officeart/2018/2/layout/IconVerticalSolidList"/>
    <dgm:cxn modelId="{5B16569B-F23D-406D-826B-BD6739195E47}" type="presParOf" srcId="{2964C0D9-61C0-486C-9B23-3571328526F9}" destId="{D11829B3-5478-4BF3-B525-BD5B0155DF0F}" srcOrd="0" destOrd="0" presId="urn:microsoft.com/office/officeart/2018/2/layout/IconVerticalSolidList"/>
    <dgm:cxn modelId="{25C2212A-2A08-4EB6-BE00-02E2ECB314F7}" type="presParOf" srcId="{2964C0D9-61C0-486C-9B23-3571328526F9}" destId="{AB58B4B5-4EF2-4124-9CFE-69D2ACD8E302}" srcOrd="1" destOrd="0" presId="urn:microsoft.com/office/officeart/2018/2/layout/IconVerticalSolidList"/>
    <dgm:cxn modelId="{061CC058-EE35-4B8E-82D7-B552D8D6BFCD}" type="presParOf" srcId="{2964C0D9-61C0-486C-9B23-3571328526F9}" destId="{0DB1402B-7279-44A0-B09B-67C0C2ED8013}" srcOrd="2" destOrd="0" presId="urn:microsoft.com/office/officeart/2018/2/layout/IconVerticalSolidList"/>
    <dgm:cxn modelId="{78E6948B-BAE6-4106-BAC5-EE0403903D91}" type="presParOf" srcId="{2964C0D9-61C0-486C-9B23-3571328526F9}" destId="{9B3F9827-0F94-4F65-B7F9-CF6D94006C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DDA700-8435-49B5-8C5A-790222E66D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EAF0F2B-FC0E-4CC1-AE1C-58E723674854}">
      <dgm:prSet/>
      <dgm:spPr/>
      <dgm:t>
        <a:bodyPr/>
        <a:lstStyle/>
        <a:p>
          <a:r>
            <a:rPr lang="en-US"/>
            <a:t>Evaluate the trained model on the test set to assess its performance. Compute metrics such as accuracy, precision, recall, and F1 score to measure classification performance.</a:t>
          </a:r>
        </a:p>
      </dgm:t>
    </dgm:pt>
    <dgm:pt modelId="{5DA1C28E-EEC9-4F6F-AEF7-BB6AFBA778F4}" type="parTrans" cxnId="{B5C0F11E-18AE-4716-85C0-C1C5412FBFF1}">
      <dgm:prSet/>
      <dgm:spPr/>
      <dgm:t>
        <a:bodyPr/>
        <a:lstStyle/>
        <a:p>
          <a:endParaRPr lang="en-US"/>
        </a:p>
      </dgm:t>
    </dgm:pt>
    <dgm:pt modelId="{87D32E71-27A3-49A8-B731-C2C79932C826}" type="sibTrans" cxnId="{B5C0F11E-18AE-4716-85C0-C1C5412FBFF1}">
      <dgm:prSet/>
      <dgm:spPr/>
      <dgm:t>
        <a:bodyPr/>
        <a:lstStyle/>
        <a:p>
          <a:endParaRPr lang="en-US"/>
        </a:p>
      </dgm:t>
    </dgm:pt>
    <dgm:pt modelId="{59F492D7-8E19-45EA-8248-4E1CCE8E8509}">
      <dgm:prSet/>
      <dgm:spPr/>
      <dgm:t>
        <a:bodyPr/>
        <a:lstStyle/>
        <a:p>
          <a:r>
            <a:rPr lang="en-US"/>
            <a:t>Fine-tune the model by experimenting with different architectural modifications, hyperparameters, or training strategies to further improve performance if necessary.</a:t>
          </a:r>
        </a:p>
      </dgm:t>
    </dgm:pt>
    <dgm:pt modelId="{F6845033-B5BE-4EB8-938C-E1A77197A78D}" type="parTrans" cxnId="{BE1D02E2-4A43-414D-AFBB-932E192A4D05}">
      <dgm:prSet/>
      <dgm:spPr/>
      <dgm:t>
        <a:bodyPr/>
        <a:lstStyle/>
        <a:p>
          <a:endParaRPr lang="en-US"/>
        </a:p>
      </dgm:t>
    </dgm:pt>
    <dgm:pt modelId="{882AE902-B2A8-42E0-BDDB-559146698237}" type="sibTrans" cxnId="{BE1D02E2-4A43-414D-AFBB-932E192A4D05}">
      <dgm:prSet/>
      <dgm:spPr/>
      <dgm:t>
        <a:bodyPr/>
        <a:lstStyle/>
        <a:p>
          <a:endParaRPr lang="en-US"/>
        </a:p>
      </dgm:t>
    </dgm:pt>
    <dgm:pt modelId="{165FF939-EB7D-4769-9DFB-A18CC58EA7FD}" type="pres">
      <dgm:prSet presAssocID="{6EDDA700-8435-49B5-8C5A-790222E66D76}" presName="root" presStyleCnt="0">
        <dgm:presLayoutVars>
          <dgm:dir/>
          <dgm:resizeHandles val="exact"/>
        </dgm:presLayoutVars>
      </dgm:prSet>
      <dgm:spPr/>
    </dgm:pt>
    <dgm:pt modelId="{514E1A15-99A3-4ADA-9D19-96DE91E2A361}" type="pres">
      <dgm:prSet presAssocID="{6EAF0F2B-FC0E-4CC1-AE1C-58E723674854}" presName="compNode" presStyleCnt="0"/>
      <dgm:spPr/>
    </dgm:pt>
    <dgm:pt modelId="{8A9B1BE9-7AB0-4A3E-8CE8-B6E2DE9B482E}" type="pres">
      <dgm:prSet presAssocID="{6EAF0F2B-FC0E-4CC1-AE1C-58E723674854}" presName="bgRect" presStyleLbl="bgShp" presStyleIdx="0" presStyleCnt="2"/>
      <dgm:spPr/>
    </dgm:pt>
    <dgm:pt modelId="{EAB9828C-683D-4EEA-B968-46B76F9592C3}" type="pres">
      <dgm:prSet presAssocID="{6EAF0F2B-FC0E-4CC1-AE1C-58E7236748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A10C860-5499-4E02-A110-18D1ED30FE17}" type="pres">
      <dgm:prSet presAssocID="{6EAF0F2B-FC0E-4CC1-AE1C-58E723674854}" presName="spaceRect" presStyleCnt="0"/>
      <dgm:spPr/>
    </dgm:pt>
    <dgm:pt modelId="{4F1A2EAA-0DC6-4721-BDA4-E9D7F0C43ADF}" type="pres">
      <dgm:prSet presAssocID="{6EAF0F2B-FC0E-4CC1-AE1C-58E723674854}" presName="parTx" presStyleLbl="revTx" presStyleIdx="0" presStyleCnt="2">
        <dgm:presLayoutVars>
          <dgm:chMax val="0"/>
          <dgm:chPref val="0"/>
        </dgm:presLayoutVars>
      </dgm:prSet>
      <dgm:spPr/>
    </dgm:pt>
    <dgm:pt modelId="{F07D3189-12B3-420B-ABC7-4346DCC9F4EA}" type="pres">
      <dgm:prSet presAssocID="{87D32E71-27A3-49A8-B731-C2C79932C826}" presName="sibTrans" presStyleCnt="0"/>
      <dgm:spPr/>
    </dgm:pt>
    <dgm:pt modelId="{22A2E6A1-1F4B-426E-B9AF-90718E7FF18E}" type="pres">
      <dgm:prSet presAssocID="{59F492D7-8E19-45EA-8248-4E1CCE8E8509}" presName="compNode" presStyleCnt="0"/>
      <dgm:spPr/>
    </dgm:pt>
    <dgm:pt modelId="{27FEC3EE-81D6-4E68-B084-62D5BF920B00}" type="pres">
      <dgm:prSet presAssocID="{59F492D7-8E19-45EA-8248-4E1CCE8E8509}" presName="bgRect" presStyleLbl="bgShp" presStyleIdx="1" presStyleCnt="2"/>
      <dgm:spPr/>
    </dgm:pt>
    <dgm:pt modelId="{71917138-9565-49C3-BD22-40039887C24E}" type="pres">
      <dgm:prSet presAssocID="{59F492D7-8E19-45EA-8248-4E1CCE8E85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D139E6B3-1B5E-4490-BBA1-B71E698390E1}" type="pres">
      <dgm:prSet presAssocID="{59F492D7-8E19-45EA-8248-4E1CCE8E8509}" presName="spaceRect" presStyleCnt="0"/>
      <dgm:spPr/>
    </dgm:pt>
    <dgm:pt modelId="{0D255361-7959-4915-A882-72086175E403}" type="pres">
      <dgm:prSet presAssocID="{59F492D7-8E19-45EA-8248-4E1CCE8E8509}" presName="parTx" presStyleLbl="revTx" presStyleIdx="1" presStyleCnt="2">
        <dgm:presLayoutVars>
          <dgm:chMax val="0"/>
          <dgm:chPref val="0"/>
        </dgm:presLayoutVars>
      </dgm:prSet>
      <dgm:spPr/>
    </dgm:pt>
  </dgm:ptLst>
  <dgm:cxnLst>
    <dgm:cxn modelId="{B5C0F11E-18AE-4716-85C0-C1C5412FBFF1}" srcId="{6EDDA700-8435-49B5-8C5A-790222E66D76}" destId="{6EAF0F2B-FC0E-4CC1-AE1C-58E723674854}" srcOrd="0" destOrd="0" parTransId="{5DA1C28E-EEC9-4F6F-AEF7-BB6AFBA778F4}" sibTransId="{87D32E71-27A3-49A8-B731-C2C79932C826}"/>
    <dgm:cxn modelId="{D8BB6D20-5254-49CD-8F59-E212ECA40B2C}" type="presOf" srcId="{59F492D7-8E19-45EA-8248-4E1CCE8E8509}" destId="{0D255361-7959-4915-A882-72086175E403}" srcOrd="0" destOrd="0" presId="urn:microsoft.com/office/officeart/2018/2/layout/IconVerticalSolidList"/>
    <dgm:cxn modelId="{1704CD54-B8C0-43F2-9E81-647913D1FA30}" type="presOf" srcId="{6EDDA700-8435-49B5-8C5A-790222E66D76}" destId="{165FF939-EB7D-4769-9DFB-A18CC58EA7FD}" srcOrd="0" destOrd="0" presId="urn:microsoft.com/office/officeart/2018/2/layout/IconVerticalSolidList"/>
    <dgm:cxn modelId="{BE1D02E2-4A43-414D-AFBB-932E192A4D05}" srcId="{6EDDA700-8435-49B5-8C5A-790222E66D76}" destId="{59F492D7-8E19-45EA-8248-4E1CCE8E8509}" srcOrd="1" destOrd="0" parTransId="{F6845033-B5BE-4EB8-938C-E1A77197A78D}" sibTransId="{882AE902-B2A8-42E0-BDDB-559146698237}"/>
    <dgm:cxn modelId="{87C84CFA-20C1-4F2B-BDF1-EA52DE31DDCB}" type="presOf" srcId="{6EAF0F2B-FC0E-4CC1-AE1C-58E723674854}" destId="{4F1A2EAA-0DC6-4721-BDA4-E9D7F0C43ADF}" srcOrd="0" destOrd="0" presId="urn:microsoft.com/office/officeart/2018/2/layout/IconVerticalSolidList"/>
    <dgm:cxn modelId="{955F06C8-4B2D-4D38-8EEB-95818BC9D086}" type="presParOf" srcId="{165FF939-EB7D-4769-9DFB-A18CC58EA7FD}" destId="{514E1A15-99A3-4ADA-9D19-96DE91E2A361}" srcOrd="0" destOrd="0" presId="urn:microsoft.com/office/officeart/2018/2/layout/IconVerticalSolidList"/>
    <dgm:cxn modelId="{776AB734-EE1A-4D93-84F3-25256FF3D7F1}" type="presParOf" srcId="{514E1A15-99A3-4ADA-9D19-96DE91E2A361}" destId="{8A9B1BE9-7AB0-4A3E-8CE8-B6E2DE9B482E}" srcOrd="0" destOrd="0" presId="urn:microsoft.com/office/officeart/2018/2/layout/IconVerticalSolidList"/>
    <dgm:cxn modelId="{D4255E5A-1621-4E9D-A01C-BC80AEFF7364}" type="presParOf" srcId="{514E1A15-99A3-4ADA-9D19-96DE91E2A361}" destId="{EAB9828C-683D-4EEA-B968-46B76F9592C3}" srcOrd="1" destOrd="0" presId="urn:microsoft.com/office/officeart/2018/2/layout/IconVerticalSolidList"/>
    <dgm:cxn modelId="{C70F7F90-7CCA-46A5-860A-E2F4A182449E}" type="presParOf" srcId="{514E1A15-99A3-4ADA-9D19-96DE91E2A361}" destId="{5A10C860-5499-4E02-A110-18D1ED30FE17}" srcOrd="2" destOrd="0" presId="urn:microsoft.com/office/officeart/2018/2/layout/IconVerticalSolidList"/>
    <dgm:cxn modelId="{157681ED-87E9-4325-9425-C6443E3210BA}" type="presParOf" srcId="{514E1A15-99A3-4ADA-9D19-96DE91E2A361}" destId="{4F1A2EAA-0DC6-4721-BDA4-E9D7F0C43ADF}" srcOrd="3" destOrd="0" presId="urn:microsoft.com/office/officeart/2018/2/layout/IconVerticalSolidList"/>
    <dgm:cxn modelId="{0845D93A-9211-4D66-817F-1F963D2FC68A}" type="presParOf" srcId="{165FF939-EB7D-4769-9DFB-A18CC58EA7FD}" destId="{F07D3189-12B3-420B-ABC7-4346DCC9F4EA}" srcOrd="1" destOrd="0" presId="urn:microsoft.com/office/officeart/2018/2/layout/IconVerticalSolidList"/>
    <dgm:cxn modelId="{514A783A-6C56-4C7F-A325-418940A197D7}" type="presParOf" srcId="{165FF939-EB7D-4769-9DFB-A18CC58EA7FD}" destId="{22A2E6A1-1F4B-426E-B9AF-90718E7FF18E}" srcOrd="2" destOrd="0" presId="urn:microsoft.com/office/officeart/2018/2/layout/IconVerticalSolidList"/>
    <dgm:cxn modelId="{BCE213E1-2A27-409A-AE5B-72212AE6EAF3}" type="presParOf" srcId="{22A2E6A1-1F4B-426E-B9AF-90718E7FF18E}" destId="{27FEC3EE-81D6-4E68-B084-62D5BF920B00}" srcOrd="0" destOrd="0" presId="urn:microsoft.com/office/officeart/2018/2/layout/IconVerticalSolidList"/>
    <dgm:cxn modelId="{FEF3C999-63D7-42F9-99E4-D6775F88B516}" type="presParOf" srcId="{22A2E6A1-1F4B-426E-B9AF-90718E7FF18E}" destId="{71917138-9565-49C3-BD22-40039887C24E}" srcOrd="1" destOrd="0" presId="urn:microsoft.com/office/officeart/2018/2/layout/IconVerticalSolidList"/>
    <dgm:cxn modelId="{21F6B509-5E32-4033-86BD-EC4DD0AD8D54}" type="presParOf" srcId="{22A2E6A1-1F4B-426E-B9AF-90718E7FF18E}" destId="{D139E6B3-1B5E-4490-BBA1-B71E698390E1}" srcOrd="2" destOrd="0" presId="urn:microsoft.com/office/officeart/2018/2/layout/IconVerticalSolidList"/>
    <dgm:cxn modelId="{E1CE8AC6-1C2C-4CF5-82A8-1369E22CC5F4}" type="presParOf" srcId="{22A2E6A1-1F4B-426E-B9AF-90718E7FF18E}" destId="{0D255361-7959-4915-A882-72086175E40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F4EBFA-C7E4-445E-8074-1435500A803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C874FDA-2817-421E-94AE-DE7C6A7A815B}">
      <dgm:prSet/>
      <dgm:spPr/>
      <dgm:t>
        <a:bodyPr/>
        <a:lstStyle/>
        <a:p>
          <a:r>
            <a:rPr lang="en-US"/>
            <a:t>Once satisfied with the model's performance, deploy it for real-world use. This may involve integrating the model into a web service, mobile app, or other software applications.</a:t>
          </a:r>
        </a:p>
      </dgm:t>
    </dgm:pt>
    <dgm:pt modelId="{D2E01F6F-69E1-4869-9F3F-814AC15301B4}" type="parTrans" cxnId="{1185FEB0-961C-4DE0-B3C8-AFAEFE38F8A1}">
      <dgm:prSet/>
      <dgm:spPr/>
      <dgm:t>
        <a:bodyPr/>
        <a:lstStyle/>
        <a:p>
          <a:endParaRPr lang="en-US"/>
        </a:p>
      </dgm:t>
    </dgm:pt>
    <dgm:pt modelId="{FEB82EF7-3FA0-4926-8F22-F99E90DD7947}" type="sibTrans" cxnId="{1185FEB0-961C-4DE0-B3C8-AFAEFE38F8A1}">
      <dgm:prSet/>
      <dgm:spPr/>
      <dgm:t>
        <a:bodyPr/>
        <a:lstStyle/>
        <a:p>
          <a:endParaRPr lang="en-US"/>
        </a:p>
      </dgm:t>
    </dgm:pt>
    <dgm:pt modelId="{B325A7F2-665F-4C09-A0D6-5F7325E76C62}">
      <dgm:prSet/>
      <dgm:spPr/>
      <dgm:t>
        <a:bodyPr/>
        <a:lstStyle/>
        <a:p>
          <a:r>
            <a:rPr lang="en-US"/>
            <a:t>Implement mechanisms for inputting images, processing predictions, and displaying results to end-users.</a:t>
          </a:r>
        </a:p>
      </dgm:t>
    </dgm:pt>
    <dgm:pt modelId="{FBC9FD70-32AB-4016-BC4D-48B0E6F36151}" type="parTrans" cxnId="{F2686BD6-C554-4097-9861-AF454D6C5F77}">
      <dgm:prSet/>
      <dgm:spPr/>
      <dgm:t>
        <a:bodyPr/>
        <a:lstStyle/>
        <a:p>
          <a:endParaRPr lang="en-US"/>
        </a:p>
      </dgm:t>
    </dgm:pt>
    <dgm:pt modelId="{70E20D4A-18CA-42FC-AB37-507DEF598F79}" type="sibTrans" cxnId="{F2686BD6-C554-4097-9861-AF454D6C5F77}">
      <dgm:prSet/>
      <dgm:spPr/>
      <dgm:t>
        <a:bodyPr/>
        <a:lstStyle/>
        <a:p>
          <a:endParaRPr lang="en-US"/>
        </a:p>
      </dgm:t>
    </dgm:pt>
    <dgm:pt modelId="{A4E851ED-1D2D-413F-A8C4-F52C8AFE25E4}" type="pres">
      <dgm:prSet presAssocID="{4BF4EBFA-C7E4-445E-8074-1435500A803A}" presName="root" presStyleCnt="0">
        <dgm:presLayoutVars>
          <dgm:dir/>
          <dgm:resizeHandles val="exact"/>
        </dgm:presLayoutVars>
      </dgm:prSet>
      <dgm:spPr/>
    </dgm:pt>
    <dgm:pt modelId="{36B3AF79-85C3-4847-820A-6F28D5D9588C}" type="pres">
      <dgm:prSet presAssocID="{FC874FDA-2817-421E-94AE-DE7C6A7A815B}" presName="compNode" presStyleCnt="0"/>
      <dgm:spPr/>
    </dgm:pt>
    <dgm:pt modelId="{09B797EF-27CE-4872-9BE4-4F66F81E8D28}" type="pres">
      <dgm:prSet presAssocID="{FC874FDA-2817-421E-94AE-DE7C6A7A815B}" presName="bgRect" presStyleLbl="bgShp" presStyleIdx="0" presStyleCnt="2"/>
      <dgm:spPr/>
    </dgm:pt>
    <dgm:pt modelId="{9F7034BD-043D-44D0-8B51-2A973DF83342}" type="pres">
      <dgm:prSet presAssocID="{FC874FDA-2817-421E-94AE-DE7C6A7A81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C929FD6-8B78-4383-92F3-F2D559726500}" type="pres">
      <dgm:prSet presAssocID="{FC874FDA-2817-421E-94AE-DE7C6A7A815B}" presName="spaceRect" presStyleCnt="0"/>
      <dgm:spPr/>
    </dgm:pt>
    <dgm:pt modelId="{AB7B0AC1-9263-4A10-A506-7E9EF95FA89F}" type="pres">
      <dgm:prSet presAssocID="{FC874FDA-2817-421E-94AE-DE7C6A7A815B}" presName="parTx" presStyleLbl="revTx" presStyleIdx="0" presStyleCnt="2">
        <dgm:presLayoutVars>
          <dgm:chMax val="0"/>
          <dgm:chPref val="0"/>
        </dgm:presLayoutVars>
      </dgm:prSet>
      <dgm:spPr/>
    </dgm:pt>
    <dgm:pt modelId="{DF9B978F-A1C7-46D0-8F6C-1D6D819F8B4D}" type="pres">
      <dgm:prSet presAssocID="{FEB82EF7-3FA0-4926-8F22-F99E90DD7947}" presName="sibTrans" presStyleCnt="0"/>
      <dgm:spPr/>
    </dgm:pt>
    <dgm:pt modelId="{54D3B4FC-D872-4485-8ABE-76B6F2F5433B}" type="pres">
      <dgm:prSet presAssocID="{B325A7F2-665F-4C09-A0D6-5F7325E76C62}" presName="compNode" presStyleCnt="0"/>
      <dgm:spPr/>
    </dgm:pt>
    <dgm:pt modelId="{BB3C7241-4459-482A-BF18-F6A0186F6314}" type="pres">
      <dgm:prSet presAssocID="{B325A7F2-665F-4C09-A0D6-5F7325E76C62}" presName="bgRect" presStyleLbl="bgShp" presStyleIdx="1" presStyleCnt="2"/>
      <dgm:spPr/>
    </dgm:pt>
    <dgm:pt modelId="{A2544176-4EB3-49A7-9758-BF7C97623442}" type="pres">
      <dgm:prSet presAssocID="{B325A7F2-665F-4C09-A0D6-5F7325E76C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CBE830AE-6B7D-4006-810B-297E6DCDD2AD}" type="pres">
      <dgm:prSet presAssocID="{B325A7F2-665F-4C09-A0D6-5F7325E76C62}" presName="spaceRect" presStyleCnt="0"/>
      <dgm:spPr/>
    </dgm:pt>
    <dgm:pt modelId="{9A845F39-932E-44A3-9D6D-2483A0056589}" type="pres">
      <dgm:prSet presAssocID="{B325A7F2-665F-4C09-A0D6-5F7325E76C62}" presName="parTx" presStyleLbl="revTx" presStyleIdx="1" presStyleCnt="2">
        <dgm:presLayoutVars>
          <dgm:chMax val="0"/>
          <dgm:chPref val="0"/>
        </dgm:presLayoutVars>
      </dgm:prSet>
      <dgm:spPr/>
    </dgm:pt>
  </dgm:ptLst>
  <dgm:cxnLst>
    <dgm:cxn modelId="{E4DCD355-E36E-42A0-8FC3-43FAD2071782}" type="presOf" srcId="{B325A7F2-665F-4C09-A0D6-5F7325E76C62}" destId="{9A845F39-932E-44A3-9D6D-2483A0056589}" srcOrd="0" destOrd="0" presId="urn:microsoft.com/office/officeart/2018/2/layout/IconVerticalSolidList"/>
    <dgm:cxn modelId="{C0EE4D57-7E67-4BE1-95DC-1A3A83EED662}" type="presOf" srcId="{FC874FDA-2817-421E-94AE-DE7C6A7A815B}" destId="{AB7B0AC1-9263-4A10-A506-7E9EF95FA89F}" srcOrd="0" destOrd="0" presId="urn:microsoft.com/office/officeart/2018/2/layout/IconVerticalSolidList"/>
    <dgm:cxn modelId="{1185FEB0-961C-4DE0-B3C8-AFAEFE38F8A1}" srcId="{4BF4EBFA-C7E4-445E-8074-1435500A803A}" destId="{FC874FDA-2817-421E-94AE-DE7C6A7A815B}" srcOrd="0" destOrd="0" parTransId="{D2E01F6F-69E1-4869-9F3F-814AC15301B4}" sibTransId="{FEB82EF7-3FA0-4926-8F22-F99E90DD7947}"/>
    <dgm:cxn modelId="{261663C3-92D8-4205-AC4F-8C4735910E50}" type="presOf" srcId="{4BF4EBFA-C7E4-445E-8074-1435500A803A}" destId="{A4E851ED-1D2D-413F-A8C4-F52C8AFE25E4}" srcOrd="0" destOrd="0" presId="urn:microsoft.com/office/officeart/2018/2/layout/IconVerticalSolidList"/>
    <dgm:cxn modelId="{F2686BD6-C554-4097-9861-AF454D6C5F77}" srcId="{4BF4EBFA-C7E4-445E-8074-1435500A803A}" destId="{B325A7F2-665F-4C09-A0D6-5F7325E76C62}" srcOrd="1" destOrd="0" parTransId="{FBC9FD70-32AB-4016-BC4D-48B0E6F36151}" sibTransId="{70E20D4A-18CA-42FC-AB37-507DEF598F79}"/>
    <dgm:cxn modelId="{0FAFBC4C-F9C2-4B15-9792-496D7D60FA02}" type="presParOf" srcId="{A4E851ED-1D2D-413F-A8C4-F52C8AFE25E4}" destId="{36B3AF79-85C3-4847-820A-6F28D5D9588C}" srcOrd="0" destOrd="0" presId="urn:microsoft.com/office/officeart/2018/2/layout/IconVerticalSolidList"/>
    <dgm:cxn modelId="{AD00C8F2-6953-4D44-BEDC-598EB12C5F88}" type="presParOf" srcId="{36B3AF79-85C3-4847-820A-6F28D5D9588C}" destId="{09B797EF-27CE-4872-9BE4-4F66F81E8D28}" srcOrd="0" destOrd="0" presId="urn:microsoft.com/office/officeart/2018/2/layout/IconVerticalSolidList"/>
    <dgm:cxn modelId="{A1E660A3-F3AA-4913-96BF-4B0EBA777172}" type="presParOf" srcId="{36B3AF79-85C3-4847-820A-6F28D5D9588C}" destId="{9F7034BD-043D-44D0-8B51-2A973DF83342}" srcOrd="1" destOrd="0" presId="urn:microsoft.com/office/officeart/2018/2/layout/IconVerticalSolidList"/>
    <dgm:cxn modelId="{9DF632C9-83AA-479F-B381-81322F9BECA3}" type="presParOf" srcId="{36B3AF79-85C3-4847-820A-6F28D5D9588C}" destId="{4C929FD6-8B78-4383-92F3-F2D559726500}" srcOrd="2" destOrd="0" presId="urn:microsoft.com/office/officeart/2018/2/layout/IconVerticalSolidList"/>
    <dgm:cxn modelId="{98F2DFA9-3772-4F7D-A19F-C17245C4C441}" type="presParOf" srcId="{36B3AF79-85C3-4847-820A-6F28D5D9588C}" destId="{AB7B0AC1-9263-4A10-A506-7E9EF95FA89F}" srcOrd="3" destOrd="0" presId="urn:microsoft.com/office/officeart/2018/2/layout/IconVerticalSolidList"/>
    <dgm:cxn modelId="{B0F395AF-CAB4-4106-9840-201669EDB6E8}" type="presParOf" srcId="{A4E851ED-1D2D-413F-A8C4-F52C8AFE25E4}" destId="{DF9B978F-A1C7-46D0-8F6C-1D6D819F8B4D}" srcOrd="1" destOrd="0" presId="urn:microsoft.com/office/officeart/2018/2/layout/IconVerticalSolidList"/>
    <dgm:cxn modelId="{9E2B6DE5-386F-4A71-B7A3-E08C07CF6269}" type="presParOf" srcId="{A4E851ED-1D2D-413F-A8C4-F52C8AFE25E4}" destId="{54D3B4FC-D872-4485-8ABE-76B6F2F5433B}" srcOrd="2" destOrd="0" presId="urn:microsoft.com/office/officeart/2018/2/layout/IconVerticalSolidList"/>
    <dgm:cxn modelId="{C3F6910B-EC4E-4DBC-B24C-42B0ECE5C695}" type="presParOf" srcId="{54D3B4FC-D872-4485-8ABE-76B6F2F5433B}" destId="{BB3C7241-4459-482A-BF18-F6A0186F6314}" srcOrd="0" destOrd="0" presId="urn:microsoft.com/office/officeart/2018/2/layout/IconVerticalSolidList"/>
    <dgm:cxn modelId="{4FC19186-A95A-4E7D-93AE-745B01DA82C9}" type="presParOf" srcId="{54D3B4FC-D872-4485-8ABE-76B6F2F5433B}" destId="{A2544176-4EB3-49A7-9758-BF7C97623442}" srcOrd="1" destOrd="0" presId="urn:microsoft.com/office/officeart/2018/2/layout/IconVerticalSolidList"/>
    <dgm:cxn modelId="{C7813EA3-6EB8-4931-BC6C-D9A159B6AE9D}" type="presParOf" srcId="{54D3B4FC-D872-4485-8ABE-76B6F2F5433B}" destId="{CBE830AE-6B7D-4006-810B-297E6DCDD2AD}" srcOrd="2" destOrd="0" presId="urn:microsoft.com/office/officeart/2018/2/layout/IconVerticalSolidList"/>
    <dgm:cxn modelId="{4B623BD2-273F-48DE-8E02-4C6F7EB66759}" type="presParOf" srcId="{54D3B4FC-D872-4485-8ABE-76B6F2F5433B}" destId="{9A845F39-932E-44A3-9D6D-2483A005658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35C7899-179F-4675-9167-79506D014D97}"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26F6FA25-F30B-479A-8C16-35401991BC29}">
      <dgm:prSet/>
      <dgm:spPr/>
      <dgm:t>
        <a:bodyPr/>
        <a:lstStyle/>
        <a:p>
          <a:pPr>
            <a:lnSpc>
              <a:spcPct val="100000"/>
            </a:lnSpc>
          </a:pPr>
          <a:r>
            <a:rPr lang="en-US" b="0" i="0"/>
            <a:t>Continuously monitor the performance of the deployed model in production to ensure its effectiveness and reliability over time.</a:t>
          </a:r>
          <a:endParaRPr lang="en-US"/>
        </a:p>
      </dgm:t>
    </dgm:pt>
    <dgm:pt modelId="{7E3F7BEC-0171-4398-AFB3-35A78FC2C9E4}" type="parTrans" cxnId="{1C650863-03D5-4F63-AC16-B6DC4B5626CF}">
      <dgm:prSet/>
      <dgm:spPr/>
      <dgm:t>
        <a:bodyPr/>
        <a:lstStyle/>
        <a:p>
          <a:endParaRPr lang="en-US"/>
        </a:p>
      </dgm:t>
    </dgm:pt>
    <dgm:pt modelId="{734FC33B-3312-4915-8ADE-A4275597DAF4}" type="sibTrans" cxnId="{1C650863-03D5-4F63-AC16-B6DC4B5626CF}">
      <dgm:prSet/>
      <dgm:spPr/>
      <dgm:t>
        <a:bodyPr/>
        <a:lstStyle/>
        <a:p>
          <a:endParaRPr lang="en-US"/>
        </a:p>
      </dgm:t>
    </dgm:pt>
    <dgm:pt modelId="{DEAC081A-E805-44ED-B64A-18DD1C3D4584}">
      <dgm:prSet/>
      <dgm:spPr/>
      <dgm:t>
        <a:bodyPr/>
        <a:lstStyle/>
        <a:p>
          <a:pPr>
            <a:lnSpc>
              <a:spcPct val="100000"/>
            </a:lnSpc>
          </a:pPr>
          <a:r>
            <a:rPr lang="en-US" b="0" i="0"/>
            <a:t>Periodically retrain or update the model using new data to adapt to changes in the environment or user requirements.</a:t>
          </a:r>
          <a:endParaRPr lang="en-US"/>
        </a:p>
      </dgm:t>
    </dgm:pt>
    <dgm:pt modelId="{6D145BAE-861A-4549-9C07-C479D84E5608}" type="parTrans" cxnId="{F1295BE2-F820-4168-B049-20221F92F47B}">
      <dgm:prSet/>
      <dgm:spPr/>
      <dgm:t>
        <a:bodyPr/>
        <a:lstStyle/>
        <a:p>
          <a:endParaRPr lang="en-US"/>
        </a:p>
      </dgm:t>
    </dgm:pt>
    <dgm:pt modelId="{AEB6C0B9-3DFD-4CDB-AB9D-DC0A57C3DA3A}" type="sibTrans" cxnId="{F1295BE2-F820-4168-B049-20221F92F47B}">
      <dgm:prSet/>
      <dgm:spPr/>
      <dgm:t>
        <a:bodyPr/>
        <a:lstStyle/>
        <a:p>
          <a:endParaRPr lang="en-US"/>
        </a:p>
      </dgm:t>
    </dgm:pt>
    <dgm:pt modelId="{F81020FD-8820-494B-99D9-4F275DD92483}" type="pres">
      <dgm:prSet presAssocID="{935C7899-179F-4675-9167-79506D014D97}" presName="root" presStyleCnt="0">
        <dgm:presLayoutVars>
          <dgm:dir/>
          <dgm:resizeHandles val="exact"/>
        </dgm:presLayoutVars>
      </dgm:prSet>
      <dgm:spPr/>
    </dgm:pt>
    <dgm:pt modelId="{DEEF190F-A6B0-46F2-B28A-130578EAAD94}" type="pres">
      <dgm:prSet presAssocID="{26F6FA25-F30B-479A-8C16-35401991BC29}" presName="compNode" presStyleCnt="0"/>
      <dgm:spPr/>
    </dgm:pt>
    <dgm:pt modelId="{A1B4F8AF-D704-4D4C-B1A8-D617E61FF0C8}" type="pres">
      <dgm:prSet presAssocID="{26F6FA25-F30B-479A-8C16-35401991BC29}" presName="bgRect" presStyleLbl="bgShp" presStyleIdx="0" presStyleCnt="2"/>
      <dgm:spPr/>
    </dgm:pt>
    <dgm:pt modelId="{1FFA498D-E7F4-4935-A41F-79E9F64C08A2}" type="pres">
      <dgm:prSet presAssocID="{26F6FA25-F30B-479A-8C16-35401991BC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CBFBC68E-B20B-4459-AD29-F0D2A6678706}" type="pres">
      <dgm:prSet presAssocID="{26F6FA25-F30B-479A-8C16-35401991BC29}" presName="spaceRect" presStyleCnt="0"/>
      <dgm:spPr/>
    </dgm:pt>
    <dgm:pt modelId="{F0AE9778-5BF6-44F0-9B65-A54D32265DF8}" type="pres">
      <dgm:prSet presAssocID="{26F6FA25-F30B-479A-8C16-35401991BC29}" presName="parTx" presStyleLbl="revTx" presStyleIdx="0" presStyleCnt="2">
        <dgm:presLayoutVars>
          <dgm:chMax val="0"/>
          <dgm:chPref val="0"/>
        </dgm:presLayoutVars>
      </dgm:prSet>
      <dgm:spPr/>
    </dgm:pt>
    <dgm:pt modelId="{23C20F51-6C59-4660-8F61-D9C7B21B92DF}" type="pres">
      <dgm:prSet presAssocID="{734FC33B-3312-4915-8ADE-A4275597DAF4}" presName="sibTrans" presStyleCnt="0"/>
      <dgm:spPr/>
    </dgm:pt>
    <dgm:pt modelId="{0FE34E87-BB3D-48A6-B23E-64A27ED99450}" type="pres">
      <dgm:prSet presAssocID="{DEAC081A-E805-44ED-B64A-18DD1C3D4584}" presName="compNode" presStyleCnt="0"/>
      <dgm:spPr/>
    </dgm:pt>
    <dgm:pt modelId="{E3B503D6-AD19-4A98-9AC9-A09475C5D0A2}" type="pres">
      <dgm:prSet presAssocID="{DEAC081A-E805-44ED-B64A-18DD1C3D4584}" presName="bgRect" presStyleLbl="bgShp" presStyleIdx="1" presStyleCnt="2"/>
      <dgm:spPr/>
    </dgm:pt>
    <dgm:pt modelId="{B98A5CB5-DF1E-4026-9705-10905FE7578A}" type="pres">
      <dgm:prSet presAssocID="{DEAC081A-E805-44ED-B64A-18DD1C3D45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44E936E-7426-4474-BFA4-D12D2F7C58F5}" type="pres">
      <dgm:prSet presAssocID="{DEAC081A-E805-44ED-B64A-18DD1C3D4584}" presName="spaceRect" presStyleCnt="0"/>
      <dgm:spPr/>
    </dgm:pt>
    <dgm:pt modelId="{DB5FFA39-9C54-4A56-B00E-798BD3522CE1}" type="pres">
      <dgm:prSet presAssocID="{DEAC081A-E805-44ED-B64A-18DD1C3D4584}" presName="parTx" presStyleLbl="revTx" presStyleIdx="1" presStyleCnt="2">
        <dgm:presLayoutVars>
          <dgm:chMax val="0"/>
          <dgm:chPref val="0"/>
        </dgm:presLayoutVars>
      </dgm:prSet>
      <dgm:spPr/>
    </dgm:pt>
  </dgm:ptLst>
  <dgm:cxnLst>
    <dgm:cxn modelId="{1C650863-03D5-4F63-AC16-B6DC4B5626CF}" srcId="{935C7899-179F-4675-9167-79506D014D97}" destId="{26F6FA25-F30B-479A-8C16-35401991BC29}" srcOrd="0" destOrd="0" parTransId="{7E3F7BEC-0171-4398-AFB3-35A78FC2C9E4}" sibTransId="{734FC33B-3312-4915-8ADE-A4275597DAF4}"/>
    <dgm:cxn modelId="{CA6EB379-271F-4799-89AB-64E273B06540}" type="presOf" srcId="{935C7899-179F-4675-9167-79506D014D97}" destId="{F81020FD-8820-494B-99D9-4F275DD92483}" srcOrd="0" destOrd="0" presId="urn:microsoft.com/office/officeart/2018/2/layout/IconVerticalSolidList"/>
    <dgm:cxn modelId="{8C4C38D1-1CF6-45BA-AC76-44375B8AAD2E}" type="presOf" srcId="{DEAC081A-E805-44ED-B64A-18DD1C3D4584}" destId="{DB5FFA39-9C54-4A56-B00E-798BD3522CE1}" srcOrd="0" destOrd="0" presId="urn:microsoft.com/office/officeart/2018/2/layout/IconVerticalSolidList"/>
    <dgm:cxn modelId="{9A604DD8-010F-468C-B27F-412F3CC4833F}" type="presOf" srcId="{26F6FA25-F30B-479A-8C16-35401991BC29}" destId="{F0AE9778-5BF6-44F0-9B65-A54D32265DF8}" srcOrd="0" destOrd="0" presId="urn:microsoft.com/office/officeart/2018/2/layout/IconVerticalSolidList"/>
    <dgm:cxn modelId="{F1295BE2-F820-4168-B049-20221F92F47B}" srcId="{935C7899-179F-4675-9167-79506D014D97}" destId="{DEAC081A-E805-44ED-B64A-18DD1C3D4584}" srcOrd="1" destOrd="0" parTransId="{6D145BAE-861A-4549-9C07-C479D84E5608}" sibTransId="{AEB6C0B9-3DFD-4CDB-AB9D-DC0A57C3DA3A}"/>
    <dgm:cxn modelId="{E6B6B1F7-966A-48CC-9BD6-53D056C79512}" type="presParOf" srcId="{F81020FD-8820-494B-99D9-4F275DD92483}" destId="{DEEF190F-A6B0-46F2-B28A-130578EAAD94}" srcOrd="0" destOrd="0" presId="urn:microsoft.com/office/officeart/2018/2/layout/IconVerticalSolidList"/>
    <dgm:cxn modelId="{FE615A86-4F01-4821-A79B-17FA89F9E914}" type="presParOf" srcId="{DEEF190F-A6B0-46F2-B28A-130578EAAD94}" destId="{A1B4F8AF-D704-4D4C-B1A8-D617E61FF0C8}" srcOrd="0" destOrd="0" presId="urn:microsoft.com/office/officeart/2018/2/layout/IconVerticalSolidList"/>
    <dgm:cxn modelId="{0C850A29-3BF3-49B8-9FB4-838F17773185}" type="presParOf" srcId="{DEEF190F-A6B0-46F2-B28A-130578EAAD94}" destId="{1FFA498D-E7F4-4935-A41F-79E9F64C08A2}" srcOrd="1" destOrd="0" presId="urn:microsoft.com/office/officeart/2018/2/layout/IconVerticalSolidList"/>
    <dgm:cxn modelId="{541F3287-0EA8-44AF-ADD9-9E1450F8E1E3}" type="presParOf" srcId="{DEEF190F-A6B0-46F2-B28A-130578EAAD94}" destId="{CBFBC68E-B20B-4459-AD29-F0D2A6678706}" srcOrd="2" destOrd="0" presId="urn:microsoft.com/office/officeart/2018/2/layout/IconVerticalSolidList"/>
    <dgm:cxn modelId="{F2A0FDB5-26F4-4F29-8E90-54F514645775}" type="presParOf" srcId="{DEEF190F-A6B0-46F2-B28A-130578EAAD94}" destId="{F0AE9778-5BF6-44F0-9B65-A54D32265DF8}" srcOrd="3" destOrd="0" presId="urn:microsoft.com/office/officeart/2018/2/layout/IconVerticalSolidList"/>
    <dgm:cxn modelId="{88066A12-86BC-4776-B4D8-4168BC2DD37C}" type="presParOf" srcId="{F81020FD-8820-494B-99D9-4F275DD92483}" destId="{23C20F51-6C59-4660-8F61-D9C7B21B92DF}" srcOrd="1" destOrd="0" presId="urn:microsoft.com/office/officeart/2018/2/layout/IconVerticalSolidList"/>
    <dgm:cxn modelId="{70B3E217-DF88-473C-80BA-AD44E8261AFA}" type="presParOf" srcId="{F81020FD-8820-494B-99D9-4F275DD92483}" destId="{0FE34E87-BB3D-48A6-B23E-64A27ED99450}" srcOrd="2" destOrd="0" presId="urn:microsoft.com/office/officeart/2018/2/layout/IconVerticalSolidList"/>
    <dgm:cxn modelId="{EC1EC0D9-E8AE-4BEF-9EFE-BA677CFAE534}" type="presParOf" srcId="{0FE34E87-BB3D-48A6-B23E-64A27ED99450}" destId="{E3B503D6-AD19-4A98-9AC9-A09475C5D0A2}" srcOrd="0" destOrd="0" presId="urn:microsoft.com/office/officeart/2018/2/layout/IconVerticalSolidList"/>
    <dgm:cxn modelId="{D028CB84-AEE7-4F45-B057-EFDEBA57D618}" type="presParOf" srcId="{0FE34E87-BB3D-48A6-B23E-64A27ED99450}" destId="{B98A5CB5-DF1E-4026-9705-10905FE7578A}" srcOrd="1" destOrd="0" presId="urn:microsoft.com/office/officeart/2018/2/layout/IconVerticalSolidList"/>
    <dgm:cxn modelId="{27C2018C-4FE1-4DAC-B34F-5CB4A942FC46}" type="presParOf" srcId="{0FE34E87-BB3D-48A6-B23E-64A27ED99450}" destId="{444E936E-7426-4474-BFA4-D12D2F7C58F5}" srcOrd="2" destOrd="0" presId="urn:microsoft.com/office/officeart/2018/2/layout/IconVerticalSolidList"/>
    <dgm:cxn modelId="{E2AD1608-15BC-415D-9438-E432D426BE0E}" type="presParOf" srcId="{0FE34E87-BB3D-48A6-B23E-64A27ED99450}" destId="{DB5FFA39-9C54-4A56-B00E-798BD3522C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020FA-D9BC-415B-ACFE-DDAB102E4900}">
      <dsp:nvSpPr>
        <dsp:cNvPr id="0" name=""/>
        <dsp:cNvSpPr/>
      </dsp:nvSpPr>
      <dsp:spPr>
        <a:xfrm>
          <a:off x="0" y="4261"/>
          <a:ext cx="6003925" cy="13437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29F45-3903-419B-97D7-AD32CA6523BB}">
      <dsp:nvSpPr>
        <dsp:cNvPr id="0" name=""/>
        <dsp:cNvSpPr/>
      </dsp:nvSpPr>
      <dsp:spPr>
        <a:xfrm>
          <a:off x="406480" y="306602"/>
          <a:ext cx="739778" cy="739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143AA3-3689-427C-94F0-D633DC8CC9AA}">
      <dsp:nvSpPr>
        <dsp:cNvPr id="0" name=""/>
        <dsp:cNvSpPr/>
      </dsp:nvSpPr>
      <dsp:spPr>
        <a:xfrm>
          <a:off x="1552740" y="4261"/>
          <a:ext cx="4390349" cy="1345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51" tIns="142351" rIns="142351" bIns="142351" numCol="1" spcCol="1270" anchor="ctr" anchorCtr="0">
          <a:noAutofit/>
        </a:bodyPr>
        <a:lstStyle/>
        <a:p>
          <a:pPr marL="0" lvl="0" indent="0" algn="l" defTabSz="622300">
            <a:lnSpc>
              <a:spcPct val="90000"/>
            </a:lnSpc>
            <a:spcBef>
              <a:spcPct val="0"/>
            </a:spcBef>
            <a:spcAft>
              <a:spcPct val="35000"/>
            </a:spcAft>
            <a:buNone/>
          </a:pPr>
          <a:r>
            <a:rPr lang="en-US" sz="1400" b="1" kern="1200" dirty="0"/>
            <a:t>Visual Understanding: </a:t>
          </a:r>
          <a:r>
            <a:rPr lang="en-US" sz="1400" kern="1200" dirty="0"/>
            <a:t>Images are rich sources of information, and image recognition enables machines to understand and interpret visual data, similar to how humans perceive and comprehend the world around them. </a:t>
          </a:r>
        </a:p>
      </dsp:txBody>
      <dsp:txXfrm>
        <a:off x="1552740" y="4261"/>
        <a:ext cx="4390349" cy="1345051"/>
      </dsp:txXfrm>
    </dsp:sp>
    <dsp:sp modelId="{4D99ED24-1FC3-435D-AA34-AE2CF175BF34}">
      <dsp:nvSpPr>
        <dsp:cNvPr id="0" name=""/>
        <dsp:cNvSpPr/>
      </dsp:nvSpPr>
      <dsp:spPr>
        <a:xfrm>
          <a:off x="0" y="1675386"/>
          <a:ext cx="6003925" cy="13437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22CED-27A4-491A-8DC4-366E8CC49B1B}">
      <dsp:nvSpPr>
        <dsp:cNvPr id="0" name=""/>
        <dsp:cNvSpPr/>
      </dsp:nvSpPr>
      <dsp:spPr>
        <a:xfrm>
          <a:off x="406480" y="1977727"/>
          <a:ext cx="739778" cy="739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D6E2E7-EB0F-48BA-B680-0D6DF09D652B}">
      <dsp:nvSpPr>
        <dsp:cNvPr id="0" name=""/>
        <dsp:cNvSpPr/>
      </dsp:nvSpPr>
      <dsp:spPr>
        <a:xfrm>
          <a:off x="1552740" y="1675386"/>
          <a:ext cx="4390349" cy="1345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51" tIns="142351" rIns="142351" bIns="142351" numCol="1" spcCol="1270" anchor="ctr" anchorCtr="0">
          <a:noAutofit/>
        </a:bodyPr>
        <a:lstStyle/>
        <a:p>
          <a:pPr marL="0" lvl="0" indent="0" algn="l" defTabSz="622300">
            <a:lnSpc>
              <a:spcPct val="90000"/>
            </a:lnSpc>
            <a:spcBef>
              <a:spcPct val="0"/>
            </a:spcBef>
            <a:spcAft>
              <a:spcPct val="35000"/>
            </a:spcAft>
            <a:buNone/>
          </a:pPr>
          <a:r>
            <a:rPr lang="en-US" sz="1400" b="1" kern="1200" dirty="0"/>
            <a:t>Automation and Efficiency: </a:t>
          </a:r>
          <a:r>
            <a:rPr lang="en-US" sz="1400" kern="1200" dirty="0"/>
            <a:t>Image recognition technology automates the process of analyzing and categorizing visual data, reducing the need for manual intervention. This leads to increased efficiency and productivity in tasks such as quality control in manufacturing,.</a:t>
          </a:r>
        </a:p>
      </dsp:txBody>
      <dsp:txXfrm>
        <a:off x="1552740" y="1675386"/>
        <a:ext cx="4390349" cy="1345051"/>
      </dsp:txXfrm>
    </dsp:sp>
    <dsp:sp modelId="{95646E2D-0434-4B15-B91A-8AE0CADE1265}">
      <dsp:nvSpPr>
        <dsp:cNvPr id="0" name=""/>
        <dsp:cNvSpPr/>
      </dsp:nvSpPr>
      <dsp:spPr>
        <a:xfrm>
          <a:off x="0" y="3346511"/>
          <a:ext cx="6003925" cy="13437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68210-95B6-4C27-BA57-96F03937EDF9}">
      <dsp:nvSpPr>
        <dsp:cNvPr id="0" name=""/>
        <dsp:cNvSpPr/>
      </dsp:nvSpPr>
      <dsp:spPr>
        <a:xfrm>
          <a:off x="406480" y="3648852"/>
          <a:ext cx="739778" cy="739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88909C-4AD5-41C1-8007-6BFAB9CC72AB}">
      <dsp:nvSpPr>
        <dsp:cNvPr id="0" name=""/>
        <dsp:cNvSpPr/>
      </dsp:nvSpPr>
      <dsp:spPr>
        <a:xfrm>
          <a:off x="1552740" y="3346511"/>
          <a:ext cx="4390349" cy="1345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51" tIns="142351" rIns="142351" bIns="142351" numCol="1" spcCol="1270" anchor="ctr" anchorCtr="0">
          <a:noAutofit/>
        </a:bodyPr>
        <a:lstStyle/>
        <a:p>
          <a:pPr marL="0" lvl="0" indent="0" algn="l" defTabSz="622300">
            <a:lnSpc>
              <a:spcPct val="90000"/>
            </a:lnSpc>
            <a:spcBef>
              <a:spcPct val="0"/>
            </a:spcBef>
            <a:spcAft>
              <a:spcPct val="35000"/>
            </a:spcAft>
            <a:buNone/>
          </a:pPr>
          <a:r>
            <a:rPr lang="en-US" sz="1400" b="1" kern="1200"/>
            <a:t>Enhanced User Experience: </a:t>
          </a:r>
          <a:r>
            <a:rPr lang="en-US" sz="1400" kern="1200"/>
            <a:t>Image recognition enhances user experiences in various applications, such as social media, e-commerce, and gaming.</a:t>
          </a:r>
        </a:p>
      </dsp:txBody>
      <dsp:txXfrm>
        <a:off x="1552740" y="3346511"/>
        <a:ext cx="4390349" cy="1345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33D45-9774-40E6-B20F-0179F07305EF}">
      <dsp:nvSpPr>
        <dsp:cNvPr id="0" name=""/>
        <dsp:cNvSpPr/>
      </dsp:nvSpPr>
      <dsp:spPr>
        <a:xfrm>
          <a:off x="378923" y="1777"/>
          <a:ext cx="1064759" cy="106475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C9541-79A9-4C7C-A680-700A5CADCEF1}">
      <dsp:nvSpPr>
        <dsp:cNvPr id="0" name=""/>
        <dsp:cNvSpPr/>
      </dsp:nvSpPr>
      <dsp:spPr>
        <a:xfrm>
          <a:off x="605839" y="228693"/>
          <a:ext cx="610927" cy="6109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261950-98AB-4376-9E91-C045165D1670}">
      <dsp:nvSpPr>
        <dsp:cNvPr id="0" name=""/>
        <dsp:cNvSpPr/>
      </dsp:nvSpPr>
      <dsp:spPr>
        <a:xfrm>
          <a:off x="38549" y="1398183"/>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Data Collection and Preparation</a:t>
          </a:r>
        </a:p>
      </dsp:txBody>
      <dsp:txXfrm>
        <a:off x="38549" y="1398183"/>
        <a:ext cx="1745507" cy="698203"/>
      </dsp:txXfrm>
    </dsp:sp>
    <dsp:sp modelId="{E8605391-7566-4B7B-8B14-478E3E1F5822}">
      <dsp:nvSpPr>
        <dsp:cNvPr id="0" name=""/>
        <dsp:cNvSpPr/>
      </dsp:nvSpPr>
      <dsp:spPr>
        <a:xfrm>
          <a:off x="2429895" y="1777"/>
          <a:ext cx="1064759" cy="106475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FEDF7-7AC3-4AF0-A386-AED01A3B8BED}">
      <dsp:nvSpPr>
        <dsp:cNvPr id="0" name=""/>
        <dsp:cNvSpPr/>
      </dsp:nvSpPr>
      <dsp:spPr>
        <a:xfrm>
          <a:off x="2656811" y="228693"/>
          <a:ext cx="610927" cy="6109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1D47D-2ED1-44D9-AAC8-B4D1EC99AC65}">
      <dsp:nvSpPr>
        <dsp:cNvPr id="0" name=""/>
        <dsp:cNvSpPr/>
      </dsp:nvSpPr>
      <dsp:spPr>
        <a:xfrm>
          <a:off x="2089521" y="1398183"/>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Model Selection and Architecture Design</a:t>
          </a:r>
        </a:p>
      </dsp:txBody>
      <dsp:txXfrm>
        <a:off x="2089521" y="1398183"/>
        <a:ext cx="1745507" cy="698203"/>
      </dsp:txXfrm>
    </dsp:sp>
    <dsp:sp modelId="{FABB9027-B865-46A1-A3B1-ECC41F1E4456}">
      <dsp:nvSpPr>
        <dsp:cNvPr id="0" name=""/>
        <dsp:cNvSpPr/>
      </dsp:nvSpPr>
      <dsp:spPr>
        <a:xfrm>
          <a:off x="4480866" y="1777"/>
          <a:ext cx="1064759" cy="106475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1DBE0-9D92-4FE0-8799-25CF5E1051EC}">
      <dsp:nvSpPr>
        <dsp:cNvPr id="0" name=""/>
        <dsp:cNvSpPr/>
      </dsp:nvSpPr>
      <dsp:spPr>
        <a:xfrm>
          <a:off x="4707782" y="228693"/>
          <a:ext cx="610927" cy="6109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863541-4EDA-4CB2-B5E4-61DBBC03E788}">
      <dsp:nvSpPr>
        <dsp:cNvPr id="0" name=""/>
        <dsp:cNvSpPr/>
      </dsp:nvSpPr>
      <dsp:spPr>
        <a:xfrm>
          <a:off x="4140492" y="1398183"/>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Model Training</a:t>
          </a:r>
        </a:p>
      </dsp:txBody>
      <dsp:txXfrm>
        <a:off x="4140492" y="1398183"/>
        <a:ext cx="1745507" cy="698203"/>
      </dsp:txXfrm>
    </dsp:sp>
    <dsp:sp modelId="{C14ECB5B-6307-4E76-A4CF-FB4A87F7541A}">
      <dsp:nvSpPr>
        <dsp:cNvPr id="0" name=""/>
        <dsp:cNvSpPr/>
      </dsp:nvSpPr>
      <dsp:spPr>
        <a:xfrm>
          <a:off x="378923" y="2532763"/>
          <a:ext cx="1064759" cy="106475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BB028-9B9E-4E30-86A8-68B2708CD5F6}">
      <dsp:nvSpPr>
        <dsp:cNvPr id="0" name=""/>
        <dsp:cNvSpPr/>
      </dsp:nvSpPr>
      <dsp:spPr>
        <a:xfrm>
          <a:off x="605839" y="2759679"/>
          <a:ext cx="610927" cy="6109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5B7C82-5174-4F86-8C4E-8991FE701982}">
      <dsp:nvSpPr>
        <dsp:cNvPr id="0" name=""/>
        <dsp:cNvSpPr/>
      </dsp:nvSpPr>
      <dsp:spPr>
        <a:xfrm>
          <a:off x="38549" y="3929169"/>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Evaluation and Fine-Tuning</a:t>
          </a:r>
        </a:p>
      </dsp:txBody>
      <dsp:txXfrm>
        <a:off x="38549" y="3929169"/>
        <a:ext cx="1745507" cy="698203"/>
      </dsp:txXfrm>
    </dsp:sp>
    <dsp:sp modelId="{CA78955B-46CA-40EF-8F9E-40CD07460B91}">
      <dsp:nvSpPr>
        <dsp:cNvPr id="0" name=""/>
        <dsp:cNvSpPr/>
      </dsp:nvSpPr>
      <dsp:spPr>
        <a:xfrm>
          <a:off x="2429895" y="2532763"/>
          <a:ext cx="1064759" cy="106475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D7E74F-789C-42FA-B7F3-491847172B92}">
      <dsp:nvSpPr>
        <dsp:cNvPr id="0" name=""/>
        <dsp:cNvSpPr/>
      </dsp:nvSpPr>
      <dsp:spPr>
        <a:xfrm>
          <a:off x="2656811" y="2759679"/>
          <a:ext cx="610927" cy="6109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98A8AC-065E-42ED-AF7E-CD530F2660B5}">
      <dsp:nvSpPr>
        <dsp:cNvPr id="0" name=""/>
        <dsp:cNvSpPr/>
      </dsp:nvSpPr>
      <dsp:spPr>
        <a:xfrm>
          <a:off x="2089521" y="3929169"/>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Deployment and Integration</a:t>
          </a:r>
        </a:p>
      </dsp:txBody>
      <dsp:txXfrm>
        <a:off x="2089521" y="3929169"/>
        <a:ext cx="1745507" cy="698203"/>
      </dsp:txXfrm>
    </dsp:sp>
    <dsp:sp modelId="{363065B0-3F10-4867-B3D8-77E0EA584FD4}">
      <dsp:nvSpPr>
        <dsp:cNvPr id="0" name=""/>
        <dsp:cNvSpPr/>
      </dsp:nvSpPr>
      <dsp:spPr>
        <a:xfrm>
          <a:off x="4480866" y="2532763"/>
          <a:ext cx="1064759" cy="106475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BCA01-9DCF-4369-BE95-4D98E8B72ED1}">
      <dsp:nvSpPr>
        <dsp:cNvPr id="0" name=""/>
        <dsp:cNvSpPr/>
      </dsp:nvSpPr>
      <dsp:spPr>
        <a:xfrm>
          <a:off x="4707782" y="2759679"/>
          <a:ext cx="610927" cy="6109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D7D88-0735-4973-88A3-B433DA66F23A}">
      <dsp:nvSpPr>
        <dsp:cNvPr id="0" name=""/>
        <dsp:cNvSpPr/>
      </dsp:nvSpPr>
      <dsp:spPr>
        <a:xfrm>
          <a:off x="4140492" y="3929169"/>
          <a:ext cx="1745507" cy="69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Monitoring and Maintenance</a:t>
          </a:r>
        </a:p>
      </dsp:txBody>
      <dsp:txXfrm>
        <a:off x="4140492" y="3929169"/>
        <a:ext cx="1745507" cy="6982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E4D62-EA03-4F8C-9B49-BD01E0654017}">
      <dsp:nvSpPr>
        <dsp:cNvPr id="0" name=""/>
        <dsp:cNvSpPr/>
      </dsp:nvSpPr>
      <dsp:spPr>
        <a:xfrm>
          <a:off x="0" y="4200"/>
          <a:ext cx="5924550" cy="13246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AC643-38C5-4B36-AE3F-51A343F2CFEA}">
      <dsp:nvSpPr>
        <dsp:cNvPr id="0" name=""/>
        <dsp:cNvSpPr/>
      </dsp:nvSpPr>
      <dsp:spPr>
        <a:xfrm>
          <a:off x="400709" y="302249"/>
          <a:ext cx="729274" cy="72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4AD14B-6489-4D7E-A049-1EC29B523938}">
      <dsp:nvSpPr>
        <dsp:cNvPr id="0" name=""/>
        <dsp:cNvSpPr/>
      </dsp:nvSpPr>
      <dsp:spPr>
        <a:xfrm>
          <a:off x="1530693" y="4200"/>
          <a:ext cx="4333884" cy="1325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30" tIns="140330" rIns="140330" bIns="140330" numCol="1" spcCol="1270" anchor="ctr" anchorCtr="0">
          <a:noAutofit/>
        </a:bodyPr>
        <a:lstStyle/>
        <a:p>
          <a:pPr marL="0" lvl="0" indent="0" algn="l" defTabSz="622300">
            <a:lnSpc>
              <a:spcPct val="90000"/>
            </a:lnSpc>
            <a:spcBef>
              <a:spcPct val="0"/>
            </a:spcBef>
            <a:spcAft>
              <a:spcPct val="35000"/>
            </a:spcAft>
            <a:buNone/>
          </a:pPr>
          <a:r>
            <a:rPr lang="en-US" sz="1400" kern="1200"/>
            <a:t>Gather a large dataset of labeled images containing both cats and dogs. This dataset should be diverse, covering various breeds, ages, and poses.</a:t>
          </a:r>
        </a:p>
      </dsp:txBody>
      <dsp:txXfrm>
        <a:off x="1530693" y="4200"/>
        <a:ext cx="4333884" cy="1325953"/>
      </dsp:txXfrm>
    </dsp:sp>
    <dsp:sp modelId="{4FA7A1F0-1523-466C-A4AE-EBA3690D5FAE}">
      <dsp:nvSpPr>
        <dsp:cNvPr id="0" name=""/>
        <dsp:cNvSpPr/>
      </dsp:nvSpPr>
      <dsp:spPr>
        <a:xfrm>
          <a:off x="0" y="1651598"/>
          <a:ext cx="5924550" cy="13246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7D29D-B930-4135-A0C8-5A9940915694}">
      <dsp:nvSpPr>
        <dsp:cNvPr id="0" name=""/>
        <dsp:cNvSpPr/>
      </dsp:nvSpPr>
      <dsp:spPr>
        <a:xfrm>
          <a:off x="400709" y="1949646"/>
          <a:ext cx="729274" cy="72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2F1CF4-DF91-4884-ABA5-B793F6A512B5}">
      <dsp:nvSpPr>
        <dsp:cNvPr id="0" name=""/>
        <dsp:cNvSpPr/>
      </dsp:nvSpPr>
      <dsp:spPr>
        <a:xfrm>
          <a:off x="1530693" y="1651598"/>
          <a:ext cx="4333884" cy="1325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30" tIns="140330" rIns="140330" bIns="140330" numCol="1" spcCol="1270" anchor="ctr" anchorCtr="0">
          <a:noAutofit/>
        </a:bodyPr>
        <a:lstStyle/>
        <a:p>
          <a:pPr marL="0" lvl="0" indent="0" algn="l" defTabSz="622300">
            <a:lnSpc>
              <a:spcPct val="90000"/>
            </a:lnSpc>
            <a:spcBef>
              <a:spcPct val="0"/>
            </a:spcBef>
            <a:spcAft>
              <a:spcPct val="35000"/>
            </a:spcAft>
            <a:buNone/>
          </a:pPr>
          <a:r>
            <a:rPr lang="en-US" sz="1400" kern="1200"/>
            <a:t>Split the dataset into training, validation, and test sets. A common split is 70-15-15% respectively.</a:t>
          </a:r>
        </a:p>
      </dsp:txBody>
      <dsp:txXfrm>
        <a:off x="1530693" y="1651598"/>
        <a:ext cx="4333884" cy="1325953"/>
      </dsp:txXfrm>
    </dsp:sp>
    <dsp:sp modelId="{0B04A0D3-AAB8-4268-A820-1986E27393E5}">
      <dsp:nvSpPr>
        <dsp:cNvPr id="0" name=""/>
        <dsp:cNvSpPr/>
      </dsp:nvSpPr>
      <dsp:spPr>
        <a:xfrm>
          <a:off x="0" y="3298995"/>
          <a:ext cx="5924550" cy="13246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CE557-50BD-4C76-937A-A1957487248D}">
      <dsp:nvSpPr>
        <dsp:cNvPr id="0" name=""/>
        <dsp:cNvSpPr/>
      </dsp:nvSpPr>
      <dsp:spPr>
        <a:xfrm>
          <a:off x="401101" y="3597043"/>
          <a:ext cx="729274" cy="72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928F66-3141-40CB-8EDA-5E5A83781DEB}">
      <dsp:nvSpPr>
        <dsp:cNvPr id="0" name=""/>
        <dsp:cNvSpPr/>
      </dsp:nvSpPr>
      <dsp:spPr>
        <a:xfrm>
          <a:off x="1531476" y="3298995"/>
          <a:ext cx="4333884" cy="1325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30" tIns="140330" rIns="140330" bIns="140330" numCol="1" spcCol="1270" anchor="ctr" anchorCtr="0">
          <a:noAutofit/>
        </a:bodyPr>
        <a:lstStyle/>
        <a:p>
          <a:pPr marL="0" lvl="0" indent="0" algn="l" defTabSz="622300">
            <a:lnSpc>
              <a:spcPct val="90000"/>
            </a:lnSpc>
            <a:spcBef>
              <a:spcPct val="0"/>
            </a:spcBef>
            <a:spcAft>
              <a:spcPct val="35000"/>
            </a:spcAft>
            <a:buNone/>
          </a:pPr>
          <a:r>
            <a:rPr lang="en-US" sz="1400" kern="1200"/>
            <a:t>Preprocess the images by resizing them to a uniform size (e.g., 224x224 pixels), normalizing pixel values to a range between 0 and 1, and augmenting the dataset with transformations like rotation, flipping, and scaling to increase variability.</a:t>
          </a:r>
        </a:p>
      </dsp:txBody>
      <dsp:txXfrm>
        <a:off x="1531476" y="3298995"/>
        <a:ext cx="4333884" cy="1325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EFD1-83A0-47A2-AF96-26D6984194A9}">
      <dsp:nvSpPr>
        <dsp:cNvPr id="0" name=""/>
        <dsp:cNvSpPr/>
      </dsp:nvSpPr>
      <dsp:spPr>
        <a:xfrm>
          <a:off x="0" y="565"/>
          <a:ext cx="5924550" cy="13222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20514-0C32-4477-A1FA-B88E882E5E0E}">
      <dsp:nvSpPr>
        <dsp:cNvPr id="0" name=""/>
        <dsp:cNvSpPr/>
      </dsp:nvSpPr>
      <dsp:spPr>
        <a:xfrm>
          <a:off x="399993" y="298080"/>
          <a:ext cx="727260" cy="727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A2B3F5-E896-4A7F-AFAB-9B27E346D113}">
      <dsp:nvSpPr>
        <dsp:cNvPr id="0" name=""/>
        <dsp:cNvSpPr/>
      </dsp:nvSpPr>
      <dsp:spPr>
        <a:xfrm>
          <a:off x="1527246" y="565"/>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666750">
            <a:lnSpc>
              <a:spcPct val="90000"/>
            </a:lnSpc>
            <a:spcBef>
              <a:spcPct val="0"/>
            </a:spcBef>
            <a:spcAft>
              <a:spcPct val="35000"/>
            </a:spcAft>
            <a:buNone/>
          </a:pPr>
          <a:r>
            <a:rPr lang="en-US" sz="1500" kern="1200"/>
            <a:t>Choose a suitable CNN architecture for the classification task. Popular choices include VGG, ResNet, Inception, or custom-designed networks.</a:t>
          </a:r>
        </a:p>
      </dsp:txBody>
      <dsp:txXfrm>
        <a:off x="1527246" y="565"/>
        <a:ext cx="4397303" cy="1322291"/>
      </dsp:txXfrm>
    </dsp:sp>
    <dsp:sp modelId="{9B3A608C-3D07-4D46-BAF3-85BB0E010C9B}">
      <dsp:nvSpPr>
        <dsp:cNvPr id="0" name=""/>
        <dsp:cNvSpPr/>
      </dsp:nvSpPr>
      <dsp:spPr>
        <a:xfrm>
          <a:off x="0" y="1653429"/>
          <a:ext cx="5924550" cy="132229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76688-4EDB-4B1B-886C-A7D6797B0850}">
      <dsp:nvSpPr>
        <dsp:cNvPr id="0" name=""/>
        <dsp:cNvSpPr/>
      </dsp:nvSpPr>
      <dsp:spPr>
        <a:xfrm>
          <a:off x="399993" y="1950944"/>
          <a:ext cx="727260" cy="727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B7DB26-D461-4E90-8C1A-0D19CA3DCD13}">
      <dsp:nvSpPr>
        <dsp:cNvPr id="0" name=""/>
        <dsp:cNvSpPr/>
      </dsp:nvSpPr>
      <dsp:spPr>
        <a:xfrm>
          <a:off x="1527246" y="1653429"/>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666750">
            <a:lnSpc>
              <a:spcPct val="90000"/>
            </a:lnSpc>
            <a:spcBef>
              <a:spcPct val="0"/>
            </a:spcBef>
            <a:spcAft>
              <a:spcPct val="35000"/>
            </a:spcAft>
            <a:buNone/>
          </a:pPr>
          <a:r>
            <a:rPr lang="en-US" sz="1500" kern="1200"/>
            <a:t>Fine-tune the selected architecture or use transfer learning by initializing the model with weights pre-trained on a large dataset like ImageNet.</a:t>
          </a:r>
        </a:p>
      </dsp:txBody>
      <dsp:txXfrm>
        <a:off x="1527246" y="1653429"/>
        <a:ext cx="4397303" cy="1322291"/>
      </dsp:txXfrm>
    </dsp:sp>
    <dsp:sp modelId="{C188FD4E-9E22-4926-9766-57323FA3AC96}">
      <dsp:nvSpPr>
        <dsp:cNvPr id="0" name=""/>
        <dsp:cNvSpPr/>
      </dsp:nvSpPr>
      <dsp:spPr>
        <a:xfrm>
          <a:off x="0" y="3306293"/>
          <a:ext cx="5924550" cy="132229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14E55-6383-42AE-99AF-67F4ACAFB04E}">
      <dsp:nvSpPr>
        <dsp:cNvPr id="0" name=""/>
        <dsp:cNvSpPr/>
      </dsp:nvSpPr>
      <dsp:spPr>
        <a:xfrm>
          <a:off x="399993" y="3603809"/>
          <a:ext cx="727260" cy="727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EF99A7-AF48-4E0A-A60A-DAF23A7903F9}">
      <dsp:nvSpPr>
        <dsp:cNvPr id="0" name=""/>
        <dsp:cNvSpPr/>
      </dsp:nvSpPr>
      <dsp:spPr>
        <a:xfrm>
          <a:off x="1527246" y="3306293"/>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666750">
            <a:lnSpc>
              <a:spcPct val="90000"/>
            </a:lnSpc>
            <a:spcBef>
              <a:spcPct val="0"/>
            </a:spcBef>
            <a:spcAft>
              <a:spcPct val="35000"/>
            </a:spcAft>
            <a:buNone/>
          </a:pPr>
          <a:r>
            <a:rPr lang="en-US" sz="1500" kern="1200"/>
            <a:t>Modify the last few layers of the network to adapt it to the specific cat vs. dog classification task. Typically, the output layer will have two neurons, one for each class, and a softmax activation function.</a:t>
          </a:r>
        </a:p>
      </dsp:txBody>
      <dsp:txXfrm>
        <a:off x="1527246" y="3306293"/>
        <a:ext cx="4397303" cy="13222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87EB1-2735-4D61-8540-D3A947EEBA99}">
      <dsp:nvSpPr>
        <dsp:cNvPr id="0" name=""/>
        <dsp:cNvSpPr/>
      </dsp:nvSpPr>
      <dsp:spPr>
        <a:xfrm>
          <a:off x="0" y="565"/>
          <a:ext cx="5924550" cy="13222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F7BCB-75BB-4F87-86C9-348776B0B326}">
      <dsp:nvSpPr>
        <dsp:cNvPr id="0" name=""/>
        <dsp:cNvSpPr/>
      </dsp:nvSpPr>
      <dsp:spPr>
        <a:xfrm>
          <a:off x="399993" y="298080"/>
          <a:ext cx="727260" cy="727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D2B822-0F29-4045-8263-F0A5073AF08A}">
      <dsp:nvSpPr>
        <dsp:cNvPr id="0" name=""/>
        <dsp:cNvSpPr/>
      </dsp:nvSpPr>
      <dsp:spPr>
        <a:xfrm>
          <a:off x="1527246" y="565"/>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666750">
            <a:lnSpc>
              <a:spcPct val="90000"/>
            </a:lnSpc>
            <a:spcBef>
              <a:spcPct val="0"/>
            </a:spcBef>
            <a:spcAft>
              <a:spcPct val="35000"/>
            </a:spcAft>
            <a:buNone/>
          </a:pPr>
          <a:r>
            <a:rPr lang="en-US" sz="1500" kern="1200"/>
            <a:t>Initialize the CNN with pre-trained weights (if using transfer learning) or random weights (if training from scratch).</a:t>
          </a:r>
        </a:p>
      </dsp:txBody>
      <dsp:txXfrm>
        <a:off x="1527246" y="565"/>
        <a:ext cx="4397303" cy="1322291"/>
      </dsp:txXfrm>
    </dsp:sp>
    <dsp:sp modelId="{939AD365-8DE7-4217-88CB-DC1C6EB5685B}">
      <dsp:nvSpPr>
        <dsp:cNvPr id="0" name=""/>
        <dsp:cNvSpPr/>
      </dsp:nvSpPr>
      <dsp:spPr>
        <a:xfrm>
          <a:off x="0" y="1653429"/>
          <a:ext cx="5924550" cy="132229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1D1F9-F47F-4B97-A4F9-826E23D4875B}">
      <dsp:nvSpPr>
        <dsp:cNvPr id="0" name=""/>
        <dsp:cNvSpPr/>
      </dsp:nvSpPr>
      <dsp:spPr>
        <a:xfrm>
          <a:off x="399993" y="1950944"/>
          <a:ext cx="727260" cy="727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77FF27-0C28-4563-A36F-7C1DB8E15C3D}">
      <dsp:nvSpPr>
        <dsp:cNvPr id="0" name=""/>
        <dsp:cNvSpPr/>
      </dsp:nvSpPr>
      <dsp:spPr>
        <a:xfrm>
          <a:off x="1527246" y="1653429"/>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666750">
            <a:lnSpc>
              <a:spcPct val="90000"/>
            </a:lnSpc>
            <a:spcBef>
              <a:spcPct val="0"/>
            </a:spcBef>
            <a:spcAft>
              <a:spcPct val="35000"/>
            </a:spcAft>
            <a:buNone/>
          </a:pPr>
          <a:r>
            <a:rPr lang="en-US" sz="1500" kern="1200"/>
            <a:t>Train the model using the training dataset. During training, the model adjusts its weights to minimize a chosen loss function (e.g., categorical cross-entropy) using an optimizer (e.g., Adam or SGD).</a:t>
          </a:r>
        </a:p>
      </dsp:txBody>
      <dsp:txXfrm>
        <a:off x="1527246" y="1653429"/>
        <a:ext cx="4397303" cy="1322291"/>
      </dsp:txXfrm>
    </dsp:sp>
    <dsp:sp modelId="{D11829B3-5478-4BF3-B525-BD5B0155DF0F}">
      <dsp:nvSpPr>
        <dsp:cNvPr id="0" name=""/>
        <dsp:cNvSpPr/>
      </dsp:nvSpPr>
      <dsp:spPr>
        <a:xfrm>
          <a:off x="0" y="3306293"/>
          <a:ext cx="5924550" cy="132229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58B4B5-4EF2-4124-9CFE-69D2ACD8E302}">
      <dsp:nvSpPr>
        <dsp:cNvPr id="0" name=""/>
        <dsp:cNvSpPr/>
      </dsp:nvSpPr>
      <dsp:spPr>
        <a:xfrm>
          <a:off x="399993" y="3603809"/>
          <a:ext cx="727260" cy="727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3F9827-0F94-4F65-B7F9-CF6D94006CFC}">
      <dsp:nvSpPr>
        <dsp:cNvPr id="0" name=""/>
        <dsp:cNvSpPr/>
      </dsp:nvSpPr>
      <dsp:spPr>
        <a:xfrm>
          <a:off x="1527246" y="3306293"/>
          <a:ext cx="4397303" cy="1322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943" tIns="139943" rIns="139943" bIns="139943" numCol="1" spcCol="1270" anchor="ctr" anchorCtr="0">
          <a:noAutofit/>
        </a:bodyPr>
        <a:lstStyle/>
        <a:p>
          <a:pPr marL="0" lvl="0" indent="0" algn="l" defTabSz="666750">
            <a:lnSpc>
              <a:spcPct val="90000"/>
            </a:lnSpc>
            <a:spcBef>
              <a:spcPct val="0"/>
            </a:spcBef>
            <a:spcAft>
              <a:spcPct val="35000"/>
            </a:spcAft>
            <a:buNone/>
          </a:pPr>
          <a:r>
            <a:rPr lang="en-US" sz="1500" kern="1200"/>
            <a:t>Monitor the model's performance on the validation set and adjust hyperparameters (e.g., learning rate, batch size) as needed to prevent overfitting and improve performance.</a:t>
          </a:r>
        </a:p>
      </dsp:txBody>
      <dsp:txXfrm>
        <a:off x="1527246" y="3306293"/>
        <a:ext cx="4397303" cy="13222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B1BE9-7AB0-4A3E-8CE8-B6E2DE9B482E}">
      <dsp:nvSpPr>
        <dsp:cNvPr id="0" name=""/>
        <dsp:cNvSpPr/>
      </dsp:nvSpPr>
      <dsp:spPr>
        <a:xfrm>
          <a:off x="0" y="752236"/>
          <a:ext cx="5924550" cy="13887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B9828C-683D-4EEA-B968-46B76F9592C3}">
      <dsp:nvSpPr>
        <dsp:cNvPr id="0" name=""/>
        <dsp:cNvSpPr/>
      </dsp:nvSpPr>
      <dsp:spPr>
        <a:xfrm>
          <a:off x="420095" y="1064704"/>
          <a:ext cx="763809" cy="763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1A2EAA-0DC6-4721-BDA4-E9D7F0C43ADF}">
      <dsp:nvSpPr>
        <dsp:cNvPr id="0" name=""/>
        <dsp:cNvSpPr/>
      </dsp:nvSpPr>
      <dsp:spPr>
        <a:xfrm>
          <a:off x="1604000" y="752236"/>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711200">
            <a:lnSpc>
              <a:spcPct val="90000"/>
            </a:lnSpc>
            <a:spcBef>
              <a:spcPct val="0"/>
            </a:spcBef>
            <a:spcAft>
              <a:spcPct val="35000"/>
            </a:spcAft>
            <a:buNone/>
          </a:pPr>
          <a:r>
            <a:rPr lang="en-US" sz="1600" kern="1200"/>
            <a:t>Evaluate the trained model on the test set to assess its performance. Compute metrics such as accuracy, precision, recall, and F1 score to measure classification performance.</a:t>
          </a:r>
        </a:p>
      </dsp:txBody>
      <dsp:txXfrm>
        <a:off x="1604000" y="752236"/>
        <a:ext cx="4320549" cy="1388745"/>
      </dsp:txXfrm>
    </dsp:sp>
    <dsp:sp modelId="{27FEC3EE-81D6-4E68-B084-62D5BF920B00}">
      <dsp:nvSpPr>
        <dsp:cNvPr id="0" name=""/>
        <dsp:cNvSpPr/>
      </dsp:nvSpPr>
      <dsp:spPr>
        <a:xfrm>
          <a:off x="0" y="2488168"/>
          <a:ext cx="5924550" cy="13887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17138-9565-49C3-BD22-40039887C24E}">
      <dsp:nvSpPr>
        <dsp:cNvPr id="0" name=""/>
        <dsp:cNvSpPr/>
      </dsp:nvSpPr>
      <dsp:spPr>
        <a:xfrm>
          <a:off x="420095" y="2800635"/>
          <a:ext cx="763809" cy="763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55361-7959-4915-A882-72086175E403}">
      <dsp:nvSpPr>
        <dsp:cNvPr id="0" name=""/>
        <dsp:cNvSpPr/>
      </dsp:nvSpPr>
      <dsp:spPr>
        <a:xfrm>
          <a:off x="1604000" y="2488168"/>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711200">
            <a:lnSpc>
              <a:spcPct val="90000"/>
            </a:lnSpc>
            <a:spcBef>
              <a:spcPct val="0"/>
            </a:spcBef>
            <a:spcAft>
              <a:spcPct val="35000"/>
            </a:spcAft>
            <a:buNone/>
          </a:pPr>
          <a:r>
            <a:rPr lang="en-US" sz="1600" kern="1200"/>
            <a:t>Fine-tune the model by experimenting with different architectural modifications, hyperparameters, or training strategies to further improve performance if necessary.</a:t>
          </a:r>
        </a:p>
      </dsp:txBody>
      <dsp:txXfrm>
        <a:off x="1604000" y="2488168"/>
        <a:ext cx="4320549" cy="13887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797EF-27CE-4872-9BE4-4F66F81E8D28}">
      <dsp:nvSpPr>
        <dsp:cNvPr id="0" name=""/>
        <dsp:cNvSpPr/>
      </dsp:nvSpPr>
      <dsp:spPr>
        <a:xfrm>
          <a:off x="0" y="752236"/>
          <a:ext cx="5924550" cy="13887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7034BD-043D-44D0-8B51-2A973DF83342}">
      <dsp:nvSpPr>
        <dsp:cNvPr id="0" name=""/>
        <dsp:cNvSpPr/>
      </dsp:nvSpPr>
      <dsp:spPr>
        <a:xfrm>
          <a:off x="420095" y="1064704"/>
          <a:ext cx="763809" cy="763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7B0AC1-9263-4A10-A506-7E9EF95FA89F}">
      <dsp:nvSpPr>
        <dsp:cNvPr id="0" name=""/>
        <dsp:cNvSpPr/>
      </dsp:nvSpPr>
      <dsp:spPr>
        <a:xfrm>
          <a:off x="1604000" y="752236"/>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711200">
            <a:lnSpc>
              <a:spcPct val="90000"/>
            </a:lnSpc>
            <a:spcBef>
              <a:spcPct val="0"/>
            </a:spcBef>
            <a:spcAft>
              <a:spcPct val="35000"/>
            </a:spcAft>
            <a:buNone/>
          </a:pPr>
          <a:r>
            <a:rPr lang="en-US" sz="1600" kern="1200"/>
            <a:t>Once satisfied with the model's performance, deploy it for real-world use. This may involve integrating the model into a web service, mobile app, or other software applications.</a:t>
          </a:r>
        </a:p>
      </dsp:txBody>
      <dsp:txXfrm>
        <a:off x="1604000" y="752236"/>
        <a:ext cx="4320549" cy="1388745"/>
      </dsp:txXfrm>
    </dsp:sp>
    <dsp:sp modelId="{BB3C7241-4459-482A-BF18-F6A0186F6314}">
      <dsp:nvSpPr>
        <dsp:cNvPr id="0" name=""/>
        <dsp:cNvSpPr/>
      </dsp:nvSpPr>
      <dsp:spPr>
        <a:xfrm>
          <a:off x="0" y="2488168"/>
          <a:ext cx="5924550" cy="13887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44176-4EB3-49A7-9758-BF7C97623442}">
      <dsp:nvSpPr>
        <dsp:cNvPr id="0" name=""/>
        <dsp:cNvSpPr/>
      </dsp:nvSpPr>
      <dsp:spPr>
        <a:xfrm>
          <a:off x="420095" y="2800635"/>
          <a:ext cx="763809" cy="763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845F39-932E-44A3-9D6D-2483A0056589}">
      <dsp:nvSpPr>
        <dsp:cNvPr id="0" name=""/>
        <dsp:cNvSpPr/>
      </dsp:nvSpPr>
      <dsp:spPr>
        <a:xfrm>
          <a:off x="1604000" y="2488168"/>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711200">
            <a:lnSpc>
              <a:spcPct val="90000"/>
            </a:lnSpc>
            <a:spcBef>
              <a:spcPct val="0"/>
            </a:spcBef>
            <a:spcAft>
              <a:spcPct val="35000"/>
            </a:spcAft>
            <a:buNone/>
          </a:pPr>
          <a:r>
            <a:rPr lang="en-US" sz="1600" kern="1200"/>
            <a:t>Implement mechanisms for inputting images, processing predictions, and displaying results to end-users.</a:t>
          </a:r>
        </a:p>
      </dsp:txBody>
      <dsp:txXfrm>
        <a:off x="1604000" y="2488168"/>
        <a:ext cx="4320549" cy="13887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4F8AF-D704-4D4C-B1A8-D617E61FF0C8}">
      <dsp:nvSpPr>
        <dsp:cNvPr id="0" name=""/>
        <dsp:cNvSpPr/>
      </dsp:nvSpPr>
      <dsp:spPr>
        <a:xfrm>
          <a:off x="0" y="752236"/>
          <a:ext cx="5924550" cy="13887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A498D-E7F4-4935-A41F-79E9F64C08A2}">
      <dsp:nvSpPr>
        <dsp:cNvPr id="0" name=""/>
        <dsp:cNvSpPr/>
      </dsp:nvSpPr>
      <dsp:spPr>
        <a:xfrm>
          <a:off x="420095" y="1064704"/>
          <a:ext cx="763809" cy="763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AE9778-5BF6-44F0-9B65-A54D32265DF8}">
      <dsp:nvSpPr>
        <dsp:cNvPr id="0" name=""/>
        <dsp:cNvSpPr/>
      </dsp:nvSpPr>
      <dsp:spPr>
        <a:xfrm>
          <a:off x="1604000" y="752236"/>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800100">
            <a:lnSpc>
              <a:spcPct val="100000"/>
            </a:lnSpc>
            <a:spcBef>
              <a:spcPct val="0"/>
            </a:spcBef>
            <a:spcAft>
              <a:spcPct val="35000"/>
            </a:spcAft>
            <a:buNone/>
          </a:pPr>
          <a:r>
            <a:rPr lang="en-US" sz="1800" b="0" i="0" kern="1200"/>
            <a:t>Continuously monitor the performance of the deployed model in production to ensure its effectiveness and reliability over time.</a:t>
          </a:r>
          <a:endParaRPr lang="en-US" sz="1800" kern="1200"/>
        </a:p>
      </dsp:txBody>
      <dsp:txXfrm>
        <a:off x="1604000" y="752236"/>
        <a:ext cx="4320549" cy="1388745"/>
      </dsp:txXfrm>
    </dsp:sp>
    <dsp:sp modelId="{E3B503D6-AD19-4A98-9AC9-A09475C5D0A2}">
      <dsp:nvSpPr>
        <dsp:cNvPr id="0" name=""/>
        <dsp:cNvSpPr/>
      </dsp:nvSpPr>
      <dsp:spPr>
        <a:xfrm>
          <a:off x="0" y="2488168"/>
          <a:ext cx="5924550" cy="13887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A5CB5-DF1E-4026-9705-10905FE7578A}">
      <dsp:nvSpPr>
        <dsp:cNvPr id="0" name=""/>
        <dsp:cNvSpPr/>
      </dsp:nvSpPr>
      <dsp:spPr>
        <a:xfrm>
          <a:off x="420095" y="2800635"/>
          <a:ext cx="763809" cy="763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5FFA39-9C54-4A56-B00E-798BD3522CE1}">
      <dsp:nvSpPr>
        <dsp:cNvPr id="0" name=""/>
        <dsp:cNvSpPr/>
      </dsp:nvSpPr>
      <dsp:spPr>
        <a:xfrm>
          <a:off x="1604000" y="2488168"/>
          <a:ext cx="4320549" cy="13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146976" rIns="146976" bIns="146976" numCol="1" spcCol="1270" anchor="ctr" anchorCtr="0">
          <a:noAutofit/>
        </a:bodyPr>
        <a:lstStyle/>
        <a:p>
          <a:pPr marL="0" lvl="0" indent="0" algn="l" defTabSz="800100">
            <a:lnSpc>
              <a:spcPct val="100000"/>
            </a:lnSpc>
            <a:spcBef>
              <a:spcPct val="0"/>
            </a:spcBef>
            <a:spcAft>
              <a:spcPct val="35000"/>
            </a:spcAft>
            <a:buNone/>
          </a:pPr>
          <a:r>
            <a:rPr lang="en-US" sz="1800" b="0" i="0" kern="1200"/>
            <a:t>Periodically retrain or update the model using new data to adapt to changes in the environment or user requirements.</a:t>
          </a:r>
          <a:endParaRPr lang="en-US" sz="1800" kern="1200"/>
        </a:p>
      </dsp:txBody>
      <dsp:txXfrm>
        <a:off x="1604000" y="2488168"/>
        <a:ext cx="4320549" cy="13887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BBC0B6-50B9-48C5-8F4F-6B33D6945E90}"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3311029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BBC0B6-50B9-48C5-8F4F-6B33D6945E90}"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152967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BBC0B6-50B9-48C5-8F4F-6B33D6945E90}"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2536876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BBC0B6-50B9-48C5-8F4F-6B33D6945E90}"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B7A2D-7F4F-4055-9187-2618C886AEF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733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BBC0B6-50B9-48C5-8F4F-6B33D6945E90}"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1723950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BBC0B6-50B9-48C5-8F4F-6B33D6945E90}"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2576594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BBC0B6-50B9-48C5-8F4F-6B33D6945E90}"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4221273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BC0B6-50B9-48C5-8F4F-6B33D6945E90}"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3032717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BC0B6-50B9-48C5-8F4F-6B33D6945E90}"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56915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BBC0B6-50B9-48C5-8F4F-6B33D6945E90}"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80278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BBC0B6-50B9-48C5-8F4F-6B33D6945E90}"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134769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BBC0B6-50B9-48C5-8F4F-6B33D6945E90}"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181726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BBC0B6-50B9-48C5-8F4F-6B33D6945E90}"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171517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BBC0B6-50B9-48C5-8F4F-6B33D6945E90}"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280078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BC0B6-50B9-48C5-8F4F-6B33D6945E90}"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415794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BBC0B6-50B9-48C5-8F4F-6B33D6945E90}"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112116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BBC0B6-50B9-48C5-8F4F-6B33D6945E90}"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B7A2D-7F4F-4055-9187-2618C886AEF1}" type="slidenum">
              <a:rPr lang="en-IN" smtClean="0"/>
              <a:t>‹#›</a:t>
            </a:fld>
            <a:endParaRPr lang="en-IN"/>
          </a:p>
        </p:txBody>
      </p:sp>
    </p:spTree>
    <p:extLst>
      <p:ext uri="{BB962C8B-B14F-4D97-AF65-F5344CB8AC3E}">
        <p14:creationId xmlns:p14="http://schemas.microsoft.com/office/powerpoint/2010/main" val="288485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2BBC0B6-50B9-48C5-8F4F-6B33D6945E90}" type="datetimeFigureOut">
              <a:rPr lang="en-IN" smtClean="0"/>
              <a:t>29-04-2024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DB7A2D-7F4F-4055-9187-2618C886AEF1}" type="slidenum">
              <a:rPr lang="en-IN" smtClean="0"/>
              <a:t>‹#›</a:t>
            </a:fld>
            <a:endParaRPr lang="en-IN"/>
          </a:p>
        </p:txBody>
      </p:sp>
    </p:spTree>
    <p:extLst>
      <p:ext uri="{BB962C8B-B14F-4D97-AF65-F5344CB8AC3E}">
        <p14:creationId xmlns:p14="http://schemas.microsoft.com/office/powerpoint/2010/main" val="25881508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A67100-12B1-9C2A-3833-79FEF02EE597}"/>
              </a:ext>
            </a:extLst>
          </p:cNvPr>
          <p:cNvPicPr>
            <a:picLocks noChangeAspect="1"/>
          </p:cNvPicPr>
          <p:nvPr/>
        </p:nvPicPr>
        <p:blipFill rotWithShape="1">
          <a:blip r:embed="rId3">
            <a:alphaModFix amt="35000"/>
            <a:grayscl/>
          </a:blip>
          <a:srcRect l="599" r="10512"/>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7B51F8EF-B949-6528-21F6-60544D49E42D}"/>
              </a:ext>
            </a:extLst>
          </p:cNvPr>
          <p:cNvSpPr>
            <a:spLocks noGrp="1"/>
          </p:cNvSpPr>
          <p:nvPr>
            <p:ph type="ctrTitle"/>
          </p:nvPr>
        </p:nvSpPr>
        <p:spPr>
          <a:xfrm>
            <a:off x="1595269" y="1122363"/>
            <a:ext cx="9001462" cy="2387600"/>
          </a:xfrm>
        </p:spPr>
        <p:txBody>
          <a:bodyPr>
            <a:normAutofit/>
          </a:bodyPr>
          <a:lstStyle/>
          <a:p>
            <a:r>
              <a:rPr lang="en-US" sz="3000" dirty="0">
                <a:solidFill>
                  <a:srgbClr val="7030A0"/>
                </a:solidFill>
              </a:rPr>
              <a:t>CIFAR-10 Object Recognition using ResNet50</a:t>
            </a:r>
            <a:br>
              <a:rPr lang="en-US" sz="3000" dirty="0">
                <a:solidFill>
                  <a:srgbClr val="7030A0"/>
                </a:solidFill>
              </a:rPr>
            </a:br>
            <a:r>
              <a:rPr lang="en-US" sz="3000" b="1" kern="1200" dirty="0">
                <a:solidFill>
                  <a:srgbClr val="7030A0"/>
                </a:solidFill>
                <a:latin typeface="Aptos Display" panose="020B0004020202020204" pitchFamily="34" charset="0"/>
                <a:ea typeface="+mn-ea"/>
                <a:cs typeface="+mn-cs"/>
              </a:rPr>
              <a:t>Enhancing Image Classification with Deep Learning</a:t>
            </a:r>
            <a:br>
              <a:rPr lang="en-US" sz="3000" b="1" kern="1200" dirty="0">
                <a:latin typeface="Aptos Display" panose="020B0004020202020204" pitchFamily="34" charset="0"/>
                <a:ea typeface="+mn-ea"/>
                <a:cs typeface="+mn-cs"/>
              </a:rPr>
            </a:br>
            <a:endParaRPr lang="en-IN" sz="3000" dirty="0"/>
          </a:p>
        </p:txBody>
      </p:sp>
      <p:sp>
        <p:nvSpPr>
          <p:cNvPr id="3" name="Subtitle 2">
            <a:extLst>
              <a:ext uri="{FF2B5EF4-FFF2-40B4-BE49-F238E27FC236}">
                <a16:creationId xmlns:a16="http://schemas.microsoft.com/office/drawing/2014/main" id="{C91FEAA9-468E-0CD0-5883-15474BACB08B}"/>
              </a:ext>
            </a:extLst>
          </p:cNvPr>
          <p:cNvSpPr>
            <a:spLocks noGrp="1"/>
          </p:cNvSpPr>
          <p:nvPr>
            <p:ph type="subTitle" idx="1"/>
          </p:nvPr>
        </p:nvSpPr>
        <p:spPr>
          <a:xfrm>
            <a:off x="1595269" y="3602037"/>
            <a:ext cx="9001462" cy="2228491"/>
          </a:xfrm>
        </p:spPr>
        <p:txBody>
          <a:bodyPr>
            <a:normAutofit/>
          </a:bodyPr>
          <a:lstStyle/>
          <a:p>
            <a:pPr defTabSz="402336">
              <a:lnSpc>
                <a:spcPct val="110000"/>
              </a:lnSpc>
              <a:spcAft>
                <a:spcPts val="600"/>
              </a:spcAft>
            </a:pPr>
            <a:r>
              <a:rPr lang="en-US" sz="1600" kern="1200" dirty="0">
                <a:solidFill>
                  <a:schemeClr val="tx2"/>
                </a:solidFill>
                <a:latin typeface="Aptos Display" panose="020B0004020202020204" pitchFamily="34" charset="0"/>
                <a:ea typeface="+mn-ea"/>
                <a:cs typeface="+mn-cs"/>
              </a:rPr>
              <a:t> Anurudh J</a:t>
            </a:r>
          </a:p>
          <a:p>
            <a:pPr defTabSz="402336">
              <a:lnSpc>
                <a:spcPct val="110000"/>
              </a:lnSpc>
              <a:spcAft>
                <a:spcPts val="600"/>
              </a:spcAft>
            </a:pPr>
            <a:r>
              <a:rPr lang="en-US" sz="1600" kern="1200" dirty="0">
                <a:solidFill>
                  <a:schemeClr val="tx2"/>
                </a:solidFill>
                <a:latin typeface="Aptos Display" panose="020B0004020202020204" pitchFamily="34" charset="0"/>
                <a:ea typeface="+mn-ea"/>
                <a:cs typeface="+mn-cs"/>
              </a:rPr>
              <a:t>2021503005</a:t>
            </a:r>
          </a:p>
          <a:p>
            <a:pPr defTabSz="402336">
              <a:lnSpc>
                <a:spcPct val="110000"/>
              </a:lnSpc>
              <a:spcAft>
                <a:spcPts val="600"/>
              </a:spcAft>
            </a:pPr>
            <a:r>
              <a:rPr lang="en-US" sz="1600" kern="1200" dirty="0">
                <a:solidFill>
                  <a:schemeClr val="tx2"/>
                </a:solidFill>
                <a:latin typeface="Aptos Display" panose="020B0004020202020204" pitchFamily="34" charset="0"/>
                <a:ea typeface="+mn-ea"/>
                <a:cs typeface="+mn-cs"/>
              </a:rPr>
              <a:t>Department of Computer Technology</a:t>
            </a:r>
          </a:p>
          <a:p>
            <a:pPr defTabSz="402336">
              <a:lnSpc>
                <a:spcPct val="110000"/>
              </a:lnSpc>
              <a:spcAft>
                <a:spcPts val="600"/>
              </a:spcAft>
            </a:pPr>
            <a:r>
              <a:rPr lang="en-US" sz="1600" kern="1200" dirty="0">
                <a:solidFill>
                  <a:schemeClr val="tx2"/>
                </a:solidFill>
                <a:latin typeface="Aptos Display" panose="020B0004020202020204" pitchFamily="34" charset="0"/>
                <a:ea typeface="+mn-ea"/>
                <a:cs typeface="+mn-cs"/>
              </a:rPr>
              <a:t>Madras Institute of Technology</a:t>
            </a:r>
            <a:endParaRPr lang="en-US" sz="1600" dirty="0">
              <a:solidFill>
                <a:schemeClr val="tx2"/>
              </a:solidFill>
              <a:latin typeface="Aptos Display" panose="020B0004020202020204" pitchFamily="34" charset="0"/>
            </a:endParaRPr>
          </a:p>
          <a:p>
            <a:pPr>
              <a:lnSpc>
                <a:spcPct val="110000"/>
              </a:lnSpc>
            </a:pPr>
            <a:endParaRPr lang="en-IN" sz="1300" dirty="0"/>
          </a:p>
        </p:txBody>
      </p:sp>
    </p:spTree>
    <p:extLst>
      <p:ext uri="{BB962C8B-B14F-4D97-AF65-F5344CB8AC3E}">
        <p14:creationId xmlns:p14="http://schemas.microsoft.com/office/powerpoint/2010/main" val="189233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3714-7D36-2800-C968-BB06E2579EB4}"/>
              </a:ext>
            </a:extLst>
          </p:cNvPr>
          <p:cNvSpPr>
            <a:spLocks noGrp="1"/>
          </p:cNvSpPr>
          <p:nvPr>
            <p:ph type="title"/>
          </p:nvPr>
        </p:nvSpPr>
        <p:spPr>
          <a:xfrm>
            <a:off x="7872575" y="628651"/>
            <a:ext cx="3643150" cy="5584259"/>
          </a:xfrm>
        </p:spPr>
        <p:txBody>
          <a:bodyPr>
            <a:normAutofit/>
          </a:bodyPr>
          <a:lstStyle/>
          <a:p>
            <a:r>
              <a:rPr lang="en-US" dirty="0">
                <a:solidFill>
                  <a:schemeClr val="bg2">
                    <a:lumMod val="20000"/>
                    <a:lumOff val="80000"/>
                  </a:schemeClr>
                </a:solidFill>
              </a:rPr>
              <a:t>Importance of Image Recognition</a:t>
            </a:r>
            <a:endParaRPr lang="en-IN" dirty="0">
              <a:solidFill>
                <a:schemeClr val="bg2">
                  <a:lumMod val="20000"/>
                  <a:lumOff val="80000"/>
                </a:schemeClr>
              </a:solidFill>
            </a:endParaRPr>
          </a:p>
        </p:txBody>
      </p:sp>
      <p:sp>
        <p:nvSpPr>
          <p:cNvPr id="24" name="Rectangle 23">
            <a:extLst>
              <a:ext uri="{FF2B5EF4-FFF2-40B4-BE49-F238E27FC236}">
                <a16:creationId xmlns:a16="http://schemas.microsoft.com/office/drawing/2014/main" id="{CB47E54D-C502-461E-8397-6E20A7160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A816EEA-C74C-4297-9F06-02600C12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Content Placeholder 2">
            <a:extLst>
              <a:ext uri="{FF2B5EF4-FFF2-40B4-BE49-F238E27FC236}">
                <a16:creationId xmlns:a16="http://schemas.microsoft.com/office/drawing/2014/main" id="{530F8E04-480A-A081-9939-240D4134517F}"/>
              </a:ext>
            </a:extLst>
          </p:cNvPr>
          <p:cNvGraphicFramePr>
            <a:graphicFrameLocks noGrp="1"/>
          </p:cNvGraphicFramePr>
          <p:nvPr>
            <p:ph idx="1"/>
            <p:extLst>
              <p:ext uri="{D42A27DB-BD31-4B8C-83A1-F6EECF244321}">
                <p14:modId xmlns:p14="http://schemas.microsoft.com/office/powerpoint/2010/main" val="1424020995"/>
              </p:ext>
            </p:extLst>
          </p:nvPr>
        </p:nvGraphicFramePr>
        <p:xfrm>
          <a:off x="1082675" y="1095375"/>
          <a:ext cx="6003925" cy="469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285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DB18-2194-4D1E-C5CA-4666D6D9FB66}"/>
              </a:ext>
            </a:extLst>
          </p:cNvPr>
          <p:cNvSpPr>
            <a:spLocks noGrp="1"/>
          </p:cNvSpPr>
          <p:nvPr>
            <p:ph type="title"/>
          </p:nvPr>
        </p:nvSpPr>
        <p:spPr>
          <a:xfrm>
            <a:off x="752475" y="609600"/>
            <a:ext cx="3643150" cy="5603310"/>
          </a:xfrm>
        </p:spPr>
        <p:txBody>
          <a:bodyPr>
            <a:normAutofit/>
          </a:bodyPr>
          <a:lstStyle/>
          <a:p>
            <a:r>
              <a:rPr lang="en-US" sz="3100" dirty="0">
                <a:solidFill>
                  <a:schemeClr val="tx2">
                    <a:lumMod val="75000"/>
                  </a:schemeClr>
                </a:solidFill>
              </a:rPr>
              <a:t>Methodology</a:t>
            </a:r>
            <a:endParaRPr lang="en-IN" sz="3100" dirty="0">
              <a:solidFill>
                <a:schemeClr val="tx2">
                  <a:lumMod val="75000"/>
                </a:schemeClr>
              </a:solidFill>
            </a:endParaRPr>
          </a:p>
        </p:txBody>
      </p:sp>
      <p:graphicFrame>
        <p:nvGraphicFramePr>
          <p:cNvPr id="7" name="Content Placeholder 2">
            <a:extLst>
              <a:ext uri="{FF2B5EF4-FFF2-40B4-BE49-F238E27FC236}">
                <a16:creationId xmlns:a16="http://schemas.microsoft.com/office/drawing/2014/main" id="{8783FBAB-EB2D-9DEC-5ACF-ED9C8E3F5383}"/>
              </a:ext>
            </a:extLst>
          </p:cNvPr>
          <p:cNvGraphicFramePr>
            <a:graphicFrameLocks noGrp="1"/>
          </p:cNvGraphicFramePr>
          <p:nvPr>
            <p:ph idx="1"/>
            <p:extLst>
              <p:ext uri="{D42A27DB-BD31-4B8C-83A1-F6EECF244321}">
                <p14:modId xmlns:p14="http://schemas.microsoft.com/office/powerpoint/2010/main" val="3177871192"/>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321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56FB-44D3-EF21-422A-0C27486155ED}"/>
              </a:ext>
            </a:extLst>
          </p:cNvPr>
          <p:cNvSpPr>
            <a:spLocks noGrp="1"/>
          </p:cNvSpPr>
          <p:nvPr>
            <p:ph type="title"/>
          </p:nvPr>
        </p:nvSpPr>
        <p:spPr>
          <a:xfrm>
            <a:off x="477171" y="353961"/>
            <a:ext cx="3643150" cy="5603310"/>
          </a:xfrm>
        </p:spPr>
        <p:txBody>
          <a:bodyPr>
            <a:normAutofit/>
          </a:bodyPr>
          <a:lstStyle/>
          <a:p>
            <a:r>
              <a:rPr lang="en-US" dirty="0">
                <a:solidFill>
                  <a:schemeClr val="tx2">
                    <a:lumMod val="75000"/>
                  </a:schemeClr>
                </a:solidFill>
              </a:rPr>
              <a:t>Data Collection and Preparation</a:t>
            </a:r>
            <a:br>
              <a:rPr lang="en-US" dirty="0"/>
            </a:br>
            <a:endParaRPr lang="en-IN" dirty="0"/>
          </a:p>
        </p:txBody>
      </p:sp>
      <p:graphicFrame>
        <p:nvGraphicFramePr>
          <p:cNvPr id="12" name="Content Placeholder 2">
            <a:extLst>
              <a:ext uri="{FF2B5EF4-FFF2-40B4-BE49-F238E27FC236}">
                <a16:creationId xmlns:a16="http://schemas.microsoft.com/office/drawing/2014/main" id="{22BFF7E4-4E85-5BB5-3A1E-F1AC64C0FDC9}"/>
              </a:ext>
            </a:extLst>
          </p:cNvPr>
          <p:cNvGraphicFramePr>
            <a:graphicFrameLocks noGrp="1"/>
          </p:cNvGraphicFramePr>
          <p:nvPr>
            <p:ph idx="1"/>
            <p:extLst>
              <p:ext uri="{D42A27DB-BD31-4B8C-83A1-F6EECF244321}">
                <p14:modId xmlns:p14="http://schemas.microsoft.com/office/powerpoint/2010/main" val="1815334512"/>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444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5DA3-4B39-4193-39FB-0C3207F5CAE9}"/>
              </a:ext>
            </a:extLst>
          </p:cNvPr>
          <p:cNvSpPr>
            <a:spLocks noGrp="1"/>
          </p:cNvSpPr>
          <p:nvPr>
            <p:ph type="title"/>
          </p:nvPr>
        </p:nvSpPr>
        <p:spPr>
          <a:xfrm>
            <a:off x="752475" y="609600"/>
            <a:ext cx="3643150" cy="5603310"/>
          </a:xfrm>
        </p:spPr>
        <p:txBody>
          <a:bodyPr>
            <a:normAutofit/>
          </a:bodyPr>
          <a:lstStyle/>
          <a:p>
            <a:r>
              <a:rPr lang="en-US" sz="3100" dirty="0">
                <a:solidFill>
                  <a:schemeClr val="tx2">
                    <a:lumMod val="75000"/>
                  </a:schemeClr>
                </a:solidFill>
              </a:rPr>
              <a:t>Model Selection and Architecture Design</a:t>
            </a:r>
            <a:endParaRPr lang="en-IN" sz="3100" dirty="0">
              <a:solidFill>
                <a:schemeClr val="tx2">
                  <a:lumMod val="75000"/>
                </a:schemeClr>
              </a:solidFill>
            </a:endParaRPr>
          </a:p>
        </p:txBody>
      </p:sp>
      <p:graphicFrame>
        <p:nvGraphicFramePr>
          <p:cNvPr id="12" name="Content Placeholder 2">
            <a:extLst>
              <a:ext uri="{FF2B5EF4-FFF2-40B4-BE49-F238E27FC236}">
                <a16:creationId xmlns:a16="http://schemas.microsoft.com/office/drawing/2014/main" id="{BD4FCB99-2E23-F13C-16AC-8C17EE958397}"/>
              </a:ext>
            </a:extLst>
          </p:cNvPr>
          <p:cNvGraphicFramePr>
            <a:graphicFrameLocks noGrp="1"/>
          </p:cNvGraphicFramePr>
          <p:nvPr>
            <p:ph idx="1"/>
            <p:extLst>
              <p:ext uri="{D42A27DB-BD31-4B8C-83A1-F6EECF244321}">
                <p14:modId xmlns:p14="http://schemas.microsoft.com/office/powerpoint/2010/main" val="850260192"/>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729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5D25-7D5A-DE1E-358F-789CCAF83B4D}"/>
              </a:ext>
            </a:extLst>
          </p:cNvPr>
          <p:cNvSpPr>
            <a:spLocks noGrp="1"/>
          </p:cNvSpPr>
          <p:nvPr>
            <p:ph type="title"/>
          </p:nvPr>
        </p:nvSpPr>
        <p:spPr>
          <a:xfrm>
            <a:off x="752475" y="609600"/>
            <a:ext cx="3643150" cy="5603310"/>
          </a:xfrm>
        </p:spPr>
        <p:txBody>
          <a:bodyPr>
            <a:normAutofit/>
          </a:bodyPr>
          <a:lstStyle/>
          <a:p>
            <a:r>
              <a:rPr lang="en-IN" dirty="0">
                <a:solidFill>
                  <a:schemeClr val="tx2">
                    <a:lumMod val="50000"/>
                  </a:schemeClr>
                </a:solidFill>
              </a:rPr>
              <a:t>Model Training</a:t>
            </a:r>
          </a:p>
        </p:txBody>
      </p:sp>
      <p:graphicFrame>
        <p:nvGraphicFramePr>
          <p:cNvPr id="5" name="Content Placeholder 2">
            <a:extLst>
              <a:ext uri="{FF2B5EF4-FFF2-40B4-BE49-F238E27FC236}">
                <a16:creationId xmlns:a16="http://schemas.microsoft.com/office/drawing/2014/main" id="{F5D3D523-A6FD-F9DC-544E-2D78004528CA}"/>
              </a:ext>
            </a:extLst>
          </p:cNvPr>
          <p:cNvGraphicFramePr>
            <a:graphicFrameLocks noGrp="1"/>
          </p:cNvGraphicFramePr>
          <p:nvPr>
            <p:ph idx="1"/>
            <p:extLst>
              <p:ext uri="{D42A27DB-BD31-4B8C-83A1-F6EECF244321}">
                <p14:modId xmlns:p14="http://schemas.microsoft.com/office/powerpoint/2010/main" val="1145296273"/>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925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793C-78FB-2947-883A-086C90501371}"/>
              </a:ext>
            </a:extLst>
          </p:cNvPr>
          <p:cNvSpPr>
            <a:spLocks noGrp="1"/>
          </p:cNvSpPr>
          <p:nvPr>
            <p:ph type="title"/>
          </p:nvPr>
        </p:nvSpPr>
        <p:spPr>
          <a:xfrm>
            <a:off x="752475" y="609600"/>
            <a:ext cx="3643150" cy="5603310"/>
          </a:xfrm>
        </p:spPr>
        <p:txBody>
          <a:bodyPr>
            <a:normAutofit/>
          </a:bodyPr>
          <a:lstStyle/>
          <a:p>
            <a:r>
              <a:rPr lang="en-IN" dirty="0"/>
              <a:t>Evaluation and Fine-Tuning</a:t>
            </a:r>
          </a:p>
        </p:txBody>
      </p:sp>
      <p:graphicFrame>
        <p:nvGraphicFramePr>
          <p:cNvPr id="5" name="Content Placeholder 2">
            <a:extLst>
              <a:ext uri="{FF2B5EF4-FFF2-40B4-BE49-F238E27FC236}">
                <a16:creationId xmlns:a16="http://schemas.microsoft.com/office/drawing/2014/main" id="{F37E4883-EF49-A33B-3377-E4C53BB64FB2}"/>
              </a:ext>
            </a:extLst>
          </p:cNvPr>
          <p:cNvGraphicFramePr>
            <a:graphicFrameLocks noGrp="1"/>
          </p:cNvGraphicFramePr>
          <p:nvPr>
            <p:ph idx="1"/>
            <p:extLst>
              <p:ext uri="{D42A27DB-BD31-4B8C-83A1-F6EECF244321}">
                <p14:modId xmlns:p14="http://schemas.microsoft.com/office/powerpoint/2010/main" val="695911663"/>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89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7E55-3290-C085-C703-853AAD18324F}"/>
              </a:ext>
            </a:extLst>
          </p:cNvPr>
          <p:cNvSpPr>
            <a:spLocks noGrp="1"/>
          </p:cNvSpPr>
          <p:nvPr>
            <p:ph type="title"/>
          </p:nvPr>
        </p:nvSpPr>
        <p:spPr>
          <a:xfrm>
            <a:off x="752475" y="609600"/>
            <a:ext cx="3643150" cy="5603310"/>
          </a:xfrm>
        </p:spPr>
        <p:txBody>
          <a:bodyPr>
            <a:normAutofit/>
          </a:bodyPr>
          <a:lstStyle/>
          <a:p>
            <a:r>
              <a:rPr lang="en-IN" dirty="0"/>
              <a:t>Deployment and Integration</a:t>
            </a:r>
          </a:p>
        </p:txBody>
      </p:sp>
      <p:graphicFrame>
        <p:nvGraphicFramePr>
          <p:cNvPr id="5" name="Content Placeholder 2">
            <a:extLst>
              <a:ext uri="{FF2B5EF4-FFF2-40B4-BE49-F238E27FC236}">
                <a16:creationId xmlns:a16="http://schemas.microsoft.com/office/drawing/2014/main" id="{E592B35E-0162-C392-B620-A849C3E04358}"/>
              </a:ext>
            </a:extLst>
          </p:cNvPr>
          <p:cNvGraphicFramePr>
            <a:graphicFrameLocks noGrp="1"/>
          </p:cNvGraphicFramePr>
          <p:nvPr>
            <p:ph idx="1"/>
            <p:extLst>
              <p:ext uri="{D42A27DB-BD31-4B8C-83A1-F6EECF244321}">
                <p14:modId xmlns:p14="http://schemas.microsoft.com/office/powerpoint/2010/main" val="1063614708"/>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041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A0AA-CFFE-4BF8-E631-2C9DB2B0334D}"/>
              </a:ext>
            </a:extLst>
          </p:cNvPr>
          <p:cNvSpPr>
            <a:spLocks noGrp="1"/>
          </p:cNvSpPr>
          <p:nvPr>
            <p:ph type="title"/>
          </p:nvPr>
        </p:nvSpPr>
        <p:spPr>
          <a:xfrm>
            <a:off x="752475" y="609600"/>
            <a:ext cx="3643150" cy="5603310"/>
          </a:xfrm>
        </p:spPr>
        <p:txBody>
          <a:bodyPr>
            <a:normAutofit/>
          </a:bodyPr>
          <a:lstStyle/>
          <a:p>
            <a:r>
              <a:rPr lang="en-IN" dirty="0"/>
              <a:t>Monitoring and Maintenance</a:t>
            </a:r>
          </a:p>
        </p:txBody>
      </p:sp>
      <p:graphicFrame>
        <p:nvGraphicFramePr>
          <p:cNvPr id="5" name="Content Placeholder 2">
            <a:extLst>
              <a:ext uri="{FF2B5EF4-FFF2-40B4-BE49-F238E27FC236}">
                <a16:creationId xmlns:a16="http://schemas.microsoft.com/office/drawing/2014/main" id="{379E242D-9B2C-1161-2491-9244F393E8C0}"/>
              </a:ext>
            </a:extLst>
          </p:cNvPr>
          <p:cNvGraphicFramePr>
            <a:graphicFrameLocks noGrp="1"/>
          </p:cNvGraphicFramePr>
          <p:nvPr>
            <p:ph idx="1"/>
            <p:extLst>
              <p:ext uri="{D42A27DB-BD31-4B8C-83A1-F6EECF244321}">
                <p14:modId xmlns:p14="http://schemas.microsoft.com/office/powerpoint/2010/main" val="2898900805"/>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254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12E6407C8E794D8888946EFA29A10C" ma:contentTypeVersion="12" ma:contentTypeDescription="Create a new document." ma:contentTypeScope="" ma:versionID="838870570462ee24aa0dafee8aa32568">
  <xsd:schema xmlns:xsd="http://www.w3.org/2001/XMLSchema" xmlns:xs="http://www.w3.org/2001/XMLSchema" xmlns:p="http://schemas.microsoft.com/office/2006/metadata/properties" xmlns:ns3="cd132c58-3d0c-4833-9e49-36a3d10d4b4e" xmlns:ns4="47526385-780d-48b8-893f-092d84dfe1b3" targetNamespace="http://schemas.microsoft.com/office/2006/metadata/properties" ma:root="true" ma:fieldsID="86d4751a79366808909bb2d19b09db0f" ns3:_="" ns4:_="">
    <xsd:import namespace="cd132c58-3d0c-4833-9e49-36a3d10d4b4e"/>
    <xsd:import namespace="47526385-780d-48b8-893f-092d84dfe1b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132c58-3d0c-4833-9e49-36a3d10d4b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526385-780d-48b8-893f-092d84dfe1b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132c58-3d0c-4833-9e49-36a3d10d4b4e" xsi:nil="true"/>
  </documentManagement>
</p:properties>
</file>

<file path=customXml/itemProps1.xml><?xml version="1.0" encoding="utf-8"?>
<ds:datastoreItem xmlns:ds="http://schemas.openxmlformats.org/officeDocument/2006/customXml" ds:itemID="{9B23ACDA-4FE5-4C5E-8034-F135AAF760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132c58-3d0c-4833-9e49-36a3d10d4b4e"/>
    <ds:schemaRef ds:uri="47526385-780d-48b8-893f-092d84dfe1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A4663A-A103-467F-AE33-4BCEFF485BA4}">
  <ds:schemaRefs>
    <ds:schemaRef ds:uri="http://schemas.microsoft.com/sharepoint/v3/contenttype/forms"/>
  </ds:schemaRefs>
</ds:datastoreItem>
</file>

<file path=customXml/itemProps3.xml><?xml version="1.0" encoding="utf-8"?>
<ds:datastoreItem xmlns:ds="http://schemas.openxmlformats.org/officeDocument/2006/customXml" ds:itemID="{1FC11289-798C-4434-ACD4-47A8E530F2CE}">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47526385-780d-48b8-893f-092d84dfe1b3"/>
    <ds:schemaRef ds:uri="http://purl.org/dc/terms/"/>
    <ds:schemaRef ds:uri="http://purl.org/dc/dcmitype/"/>
    <ds:schemaRef ds:uri="http://schemas.openxmlformats.org/package/2006/metadata/core-properties"/>
    <ds:schemaRef ds:uri="cd132c58-3d0c-4833-9e49-36a3d10d4b4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Damask</Template>
  <TotalTime>25</TotalTime>
  <Words>582</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 Display</vt:lpstr>
      <vt:lpstr>Arial</vt:lpstr>
      <vt:lpstr>Bookman Old Style</vt:lpstr>
      <vt:lpstr>Calibri</vt:lpstr>
      <vt:lpstr>Rockwell</vt:lpstr>
      <vt:lpstr>Damask</vt:lpstr>
      <vt:lpstr>CIFAR-10 Object Recognition using ResNet50 Enhancing Image Classification with Deep Learning </vt:lpstr>
      <vt:lpstr>Importance of Image Recognition</vt:lpstr>
      <vt:lpstr>Methodology</vt:lpstr>
      <vt:lpstr>Data Collection and Preparation </vt:lpstr>
      <vt:lpstr>Model Selection and Architecture Design</vt:lpstr>
      <vt:lpstr>Model Training</vt:lpstr>
      <vt:lpstr>Evaluation and Fine-Tuning</vt:lpstr>
      <vt:lpstr>Deployment and Integration</vt:lpstr>
      <vt:lpstr>Monitoring and Maintenance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CIFAR-10 Object Recognition using ResNet50 Enhancing Image Classification with Deep Learning</dc:title>
  <dc:creator>ANURUDH J</dc:creator>
  <cp:lastModifiedBy>ANURUDH J</cp:lastModifiedBy>
  <cp:revision>2</cp:revision>
  <dcterms:created xsi:type="dcterms:W3CDTF">2024-04-29T17:39:57Z</dcterms:created>
  <dcterms:modified xsi:type="dcterms:W3CDTF">2024-04-29T18:05:37Z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0x010100B312E6407C8E794D8888946EFA29A10C</vt:lpwstr>
  </property>
</Properties>
</file>