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3"/>
  </p:notesMasterIdLst>
  <p:sldIdLst>
    <p:sldId id="256" r:id="rId2"/>
    <p:sldId id="258" r:id="rId3"/>
    <p:sldId id="259" r:id="rId4"/>
    <p:sldId id="297" r:id="rId5"/>
    <p:sldId id="298" r:id="rId6"/>
    <p:sldId id="261" r:id="rId7"/>
    <p:sldId id="299" r:id="rId8"/>
    <p:sldId id="300" r:id="rId9"/>
    <p:sldId id="301" r:id="rId10"/>
    <p:sldId id="274" r:id="rId11"/>
    <p:sldId id="268" r:id="rId12"/>
  </p:sldIdLst>
  <p:sldSz cx="9144000" cy="5143500" type="screen16x9"/>
  <p:notesSz cx="6858000" cy="9144000"/>
  <p:embeddedFontLst>
    <p:embeddedFont>
      <p:font typeface="Advent Pro SemiBold" panose="020B0604020202020204" charset="0"/>
      <p:regular r:id="rId14"/>
      <p:bold r:id="rId15"/>
      <p:italic r:id="rId16"/>
      <p:boldItalic r:id="rId17"/>
    </p:embeddedFont>
    <p:embeddedFont>
      <p:font typeface="Fira Sans Condensed Medium" panose="020B0603050000020004" pitchFamily="34" charset="0"/>
      <p:regular r:id="rId18"/>
      <p:bold r:id="rId19"/>
      <p:italic r:id="rId20"/>
      <p:boldItalic r:id="rId21"/>
    </p:embeddedFont>
    <p:embeddedFont>
      <p:font typeface="Fira Sans Extra Condensed Medium" panose="020B0604020202020204" charset="0"/>
      <p:regular r:id="rId22"/>
      <p:bold r:id="rId23"/>
      <p:italic r:id="rId24"/>
      <p:boldItalic r:id="rId25"/>
    </p:embeddedFont>
    <p:embeddedFont>
      <p:font typeface="Maven Pro" panose="020B0604020202020204" charset="0"/>
      <p:regular r:id="rId26"/>
      <p:bold r:id="rId27"/>
    </p:embeddedFont>
    <p:embeddedFont>
      <p:font typeface="Share Tech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A3553D-EFBC-4788-8749-BDDABB5C8AF8}">
  <a:tblStyle styleId="{CFA3553D-EFBC-4788-8749-BDDABB5C8A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70e1a7781e_1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70e1a7781e_1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0455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512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2070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117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852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8" r:id="rId5"/>
    <p:sldLayoutId id="2147483659" r:id="rId6"/>
    <p:sldLayoutId id="2147483663" r:id="rId7"/>
    <p:sldLayoutId id="2147483667" r:id="rId8"/>
    <p:sldLayoutId id="214748366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By:Anusaanth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European Airbnb Prices 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3" name="Google Shape;1233;p43"/>
          <p:cNvCxnSpPr>
            <a:cxnSpLocks/>
            <a:endCxn id="1234" idx="1"/>
          </p:cNvCxnSpPr>
          <p:nvPr/>
        </p:nvCxnSpPr>
        <p:spPr>
          <a:xfrm rot="16200000" flipV="1">
            <a:off x="1203177" y="2002348"/>
            <a:ext cx="2287799" cy="1226704"/>
          </a:xfrm>
          <a:prstGeom prst="bentConnector4">
            <a:avLst>
              <a:gd name="adj1" fmla="val 36556"/>
              <a:gd name="adj2" fmla="val 118635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4" name="Google Shape;1234;p43"/>
          <p:cNvSpPr txBox="1">
            <a:spLocks noGrp="1"/>
          </p:cNvSpPr>
          <p:nvPr>
            <p:ph type="title"/>
          </p:nvPr>
        </p:nvSpPr>
        <p:spPr>
          <a:xfrm>
            <a:off x="1733724" y="856650"/>
            <a:ext cx="6105817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Demonstration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363904" y="3223687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Demonstration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942834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Training and Models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162221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Data Collection and Analysis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18825" y="1526700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Dataset contains information from various European countries </a:t>
            </a:r>
          </a:p>
          <a:p>
            <a:pPr marL="285750" indent="-285750"/>
            <a:r>
              <a:rPr lang="en-US" dirty="0"/>
              <a:t>Including features such as location, property type, and guest reviews.</a:t>
            </a:r>
          </a:p>
          <a:p>
            <a:pPr marL="285750" indent="-285750"/>
            <a:r>
              <a:rPr lang="en-US" dirty="0"/>
              <a:t>Combined all datasets</a:t>
            </a:r>
          </a:p>
          <a:p>
            <a:pPr marL="285750" indent="-285750"/>
            <a:r>
              <a:rPr lang="en-US" dirty="0"/>
              <a:t>Obtained from Kaggle</a:t>
            </a: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Collection</a:t>
            </a:r>
            <a:endParaRPr dirty="0"/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DB1DAC9-68AC-A28D-9536-F176469DF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642" y="981211"/>
            <a:ext cx="3033541" cy="36061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dirty="0"/>
              <a:t>Used function such as colums, and head</a:t>
            </a:r>
          </a:p>
          <a:p>
            <a:pPr marL="285750" indent="-285750"/>
            <a:r>
              <a:rPr lang="en" dirty="0"/>
              <a:t>Removed unnessary columns</a:t>
            </a:r>
          </a:p>
          <a:p>
            <a:pPr marL="285750" indent="-285750"/>
            <a:r>
              <a:rPr lang="en" dirty="0"/>
              <a:t>No Null values</a:t>
            </a:r>
          </a:p>
          <a:p>
            <a:pPr marL="285750" indent="-285750"/>
            <a:r>
              <a:rPr lang="en" dirty="0"/>
              <a:t>Converted categorical variaboles</a:t>
            </a:r>
          </a:p>
          <a:p>
            <a:pPr marL="285750" indent="-285750"/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457982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dirty="0"/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2DC4E25-5212-B4D5-109E-817418C6B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758" y="1137860"/>
            <a:ext cx="3873364" cy="313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5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dirty="0"/>
              <a:t>Created dummy variable</a:t>
            </a:r>
          </a:p>
          <a:p>
            <a:pPr marL="285750" indent="-285750"/>
            <a:r>
              <a:rPr lang="en" dirty="0"/>
              <a:t>Used heatmap to see correlation between variables</a:t>
            </a:r>
          </a:p>
          <a:p>
            <a:pPr marL="285750" indent="-285750"/>
            <a:r>
              <a:rPr lang="en" dirty="0"/>
              <a:t>Scaled numeric features</a:t>
            </a: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457982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Training </a:t>
            </a:r>
            <a:endParaRPr dirty="0"/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74884FD-F2A6-EA3F-EF46-B34503B2D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923" y="1549318"/>
            <a:ext cx="4153125" cy="221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97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sz="3000" dirty="0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Ridge</a:t>
            </a:r>
            <a:endParaRPr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Lasso</a:t>
            </a:r>
            <a:endParaRPr dirty="0"/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Tree Structure</a:t>
            </a:r>
            <a:endParaRPr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</a:t>
            </a:r>
            <a:endParaRPr dirty="0"/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Statistical Technique</a:t>
            </a:r>
            <a:endParaRPr dirty="0"/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Regularization Technique</a:t>
            </a:r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Regularization Technique</a:t>
            </a:r>
            <a:endParaRPr dirty="0"/>
          </a:p>
        </p:txBody>
      </p:sp>
      <p:sp>
        <p:nvSpPr>
          <p:cNvPr id="608" name="Google Shape;608;p30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 Tree</a:t>
            </a:r>
            <a:endParaRPr dirty="0"/>
          </a:p>
        </p:txBody>
      </p:sp>
      <p:sp>
        <p:nvSpPr>
          <p:cNvPr id="609" name="Google Shape;609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30"/>
          <p:cNvCxnSpPr>
            <a:stCxn id="609" idx="3"/>
            <a:endCxn id="611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stCxn id="611" idx="2"/>
            <a:endCxn id="610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0" idx="3"/>
            <a:endCxn id="612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6" name="Google Shape;616;p30"/>
          <p:cNvGrpSpPr/>
          <p:nvPr/>
        </p:nvGrpSpPr>
        <p:grpSpPr>
          <a:xfrm>
            <a:off x="5072712" y="3212678"/>
            <a:ext cx="402156" cy="456781"/>
            <a:chOff x="5357662" y="4297637"/>
            <a:chExt cx="287275" cy="326296"/>
          </a:xfrm>
        </p:grpSpPr>
        <p:sp>
          <p:nvSpPr>
            <p:cNvPr id="617" name="Google Shape;617;p30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3" name="Google Shape;623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0"/>
          <p:cNvGrpSpPr/>
          <p:nvPr/>
        </p:nvGrpSpPr>
        <p:grpSpPr>
          <a:xfrm>
            <a:off x="5029465" y="1816807"/>
            <a:ext cx="488638" cy="438246"/>
            <a:chOff x="5778676" y="3826972"/>
            <a:chExt cx="349052" cy="313055"/>
          </a:xfrm>
        </p:grpSpPr>
        <p:sp>
          <p:nvSpPr>
            <p:cNvPr id="631" name="Google Shape;631;p30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7" name="Google Shape;637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15585" y="1634414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dirty="0"/>
              <a:t>Highest accuracy among all models</a:t>
            </a:r>
          </a:p>
          <a:p>
            <a:pPr marL="285750" indent="-285750"/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457982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Forest Regression</a:t>
            </a:r>
            <a:endParaRPr dirty="0"/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7392D22-44B3-3B4A-7928-A48B68CB00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877" r="72687"/>
          <a:stretch/>
        </p:blipFill>
        <p:spPr>
          <a:xfrm>
            <a:off x="1042288" y="2445137"/>
            <a:ext cx="2497540" cy="1056806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55B20BA-E58D-E0CE-01D3-B0C2AC8D7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496" y="1556164"/>
            <a:ext cx="3149429" cy="263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25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457982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Forest Regression</a:t>
            </a:r>
            <a:endParaRPr dirty="0"/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B9E02210-D8E5-A1F8-8060-3E8B3AAED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155" y="1195195"/>
            <a:ext cx="4229690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47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457982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Forest Regression</a:t>
            </a:r>
            <a:endParaRPr dirty="0"/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AFE02BB-CE04-6D07-44F4-165AD2424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987" y="1039185"/>
            <a:ext cx="5086026" cy="306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74160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113</Words>
  <Application>Microsoft Office PowerPoint</Application>
  <PresentationFormat>On-screen Show (16:9)</PresentationFormat>
  <Paragraphs>38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Fira Sans Condensed Medium</vt:lpstr>
      <vt:lpstr>Fira Sans Extra Condensed Medium</vt:lpstr>
      <vt:lpstr>Arial</vt:lpstr>
      <vt:lpstr>Share Tech</vt:lpstr>
      <vt:lpstr>Maven Pro</vt:lpstr>
      <vt:lpstr>Advent Pro SemiBold</vt:lpstr>
      <vt:lpstr>Data Science Consulting by Slidesgo</vt:lpstr>
      <vt:lpstr>European Airbnb Prices </vt:lpstr>
      <vt:lpstr>Demonstration</vt:lpstr>
      <vt:lpstr>Data Collection</vt:lpstr>
      <vt:lpstr>Exploratory Data Analysis</vt:lpstr>
      <vt:lpstr>Training </vt:lpstr>
      <vt:lpstr>Methodology</vt:lpstr>
      <vt:lpstr>Random Forest Regression</vt:lpstr>
      <vt:lpstr>Random Forest Regression</vt:lpstr>
      <vt:lpstr>Random Forest Regression</vt:lpstr>
      <vt:lpstr>Demonstration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European Airbnb Prices</dc:title>
  <dc:creator>anusaanth sivakumaran</dc:creator>
  <cp:lastModifiedBy>anusaanth sivakumaran</cp:lastModifiedBy>
  <cp:revision>1</cp:revision>
  <dcterms:modified xsi:type="dcterms:W3CDTF">2023-04-06T21:26:51Z</dcterms:modified>
</cp:coreProperties>
</file>