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9647B-EB53-4602-B459-5955DA60EF15}" v="320" dt="2024-10-11T19:35:45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yamondo 46" userId="4bf6faf97e8f3c9c" providerId="Windows Live" clId="Web-{C889647B-EB53-4602-B459-5955DA60EF15}"/>
    <pc:docChg chg="modSld">
      <pc:chgData name="Daiyamondo 46" userId="4bf6faf97e8f3c9c" providerId="Windows Live" clId="Web-{C889647B-EB53-4602-B459-5955DA60EF15}" dt="2024-10-11T19:35:40.138" v="270"/>
      <pc:docMkLst>
        <pc:docMk/>
      </pc:docMkLst>
      <pc:sldChg chg="modSp">
        <pc:chgData name="Daiyamondo 46" userId="4bf6faf97e8f3c9c" providerId="Windows Live" clId="Web-{C889647B-EB53-4602-B459-5955DA60EF15}" dt="2024-10-11T17:38:03.019" v="15" actId="20577"/>
        <pc:sldMkLst>
          <pc:docMk/>
          <pc:sldMk cId="628707663" sldId="256"/>
        </pc:sldMkLst>
        <pc:spChg chg="mod">
          <ac:chgData name="Daiyamondo 46" userId="4bf6faf97e8f3c9c" providerId="Windows Live" clId="Web-{C889647B-EB53-4602-B459-5955DA60EF15}" dt="2024-10-11T17:37:43.799" v="5" actId="20577"/>
          <ac:spMkLst>
            <pc:docMk/>
            <pc:sldMk cId="628707663" sldId="256"/>
            <ac:spMk id="2" creationId="{4FC0BA4D-245F-47FB-B7CC-023062481F2F}"/>
          </ac:spMkLst>
        </pc:spChg>
        <pc:spChg chg="mod">
          <ac:chgData name="Daiyamondo 46" userId="4bf6faf97e8f3c9c" providerId="Windows Live" clId="Web-{C889647B-EB53-4602-B459-5955DA60EF15}" dt="2024-10-11T17:38:03.019" v="15" actId="20577"/>
          <ac:spMkLst>
            <pc:docMk/>
            <pc:sldMk cId="628707663" sldId="256"/>
            <ac:spMk id="3" creationId="{0290AE02-D8F4-43C0-ACA2-A2F0DD68C8FE}"/>
          </ac:spMkLst>
        </pc:spChg>
      </pc:sldChg>
      <pc:sldChg chg="modSp">
        <pc:chgData name="Daiyamondo 46" userId="4bf6faf97e8f3c9c" providerId="Windows Live" clId="Web-{C889647B-EB53-4602-B459-5955DA60EF15}" dt="2024-10-11T19:35:40.138" v="270"/>
        <pc:sldMkLst>
          <pc:docMk/>
          <pc:sldMk cId="1466535319" sldId="257"/>
        </pc:sldMkLst>
        <pc:spChg chg="mod">
          <ac:chgData name="Daiyamondo 46" userId="4bf6faf97e8f3c9c" providerId="Windows Live" clId="Web-{C889647B-EB53-4602-B459-5955DA60EF15}" dt="2024-10-11T17:38:18.379" v="18" actId="20577"/>
          <ac:spMkLst>
            <pc:docMk/>
            <pc:sldMk cId="1466535319" sldId="257"/>
            <ac:spMk id="5" creationId="{1E9E0681-369F-486F-95FF-1531F9D99766}"/>
          </ac:spMkLst>
        </pc:spChg>
        <pc:graphicFrameChg chg="mod modGraphic">
          <ac:chgData name="Daiyamondo 46" userId="4bf6faf97e8f3c9c" providerId="Windows Live" clId="Web-{C889647B-EB53-4602-B459-5955DA60EF15}" dt="2024-10-11T19:35:40.138" v="270"/>
          <ac:graphicFrameMkLst>
            <pc:docMk/>
            <pc:sldMk cId="1466535319" sldId="257"/>
            <ac:graphicFrameMk id="4" creationId="{7B7F01EE-4A62-45C3-B523-566CB6346F94}"/>
          </ac:graphicFrameMkLst>
        </pc:graphicFrameChg>
      </pc:sldChg>
      <pc:sldChg chg="modSp">
        <pc:chgData name="Daiyamondo 46" userId="4bf6faf97e8f3c9c" providerId="Windows Live" clId="Web-{C889647B-EB53-4602-B459-5955DA60EF15}" dt="2024-10-11T19:34:40.339" v="246" actId="20577"/>
        <pc:sldMkLst>
          <pc:docMk/>
          <pc:sldMk cId="3889300871" sldId="258"/>
        </pc:sldMkLst>
        <pc:spChg chg="mod">
          <ac:chgData name="Daiyamondo 46" userId="4bf6faf97e8f3c9c" providerId="Windows Live" clId="Web-{C889647B-EB53-4602-B459-5955DA60EF15}" dt="2024-10-11T19:33:28.290" v="209" actId="20577"/>
          <ac:spMkLst>
            <pc:docMk/>
            <pc:sldMk cId="3889300871" sldId="258"/>
            <ac:spMk id="2" creationId="{CFCCE377-B50C-4DA9-9853-FE9F59C9C798}"/>
          </ac:spMkLst>
        </pc:spChg>
        <pc:spChg chg="mod">
          <ac:chgData name="Daiyamondo 46" userId="4bf6faf97e8f3c9c" providerId="Windows Live" clId="Web-{C889647B-EB53-4602-B459-5955DA60EF15}" dt="2024-10-11T19:34:40.339" v="246" actId="20577"/>
          <ac:spMkLst>
            <pc:docMk/>
            <pc:sldMk cId="3889300871" sldId="258"/>
            <ac:spMk id="3" creationId="{41F09DAC-ADA3-428C-833D-65C329A546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err="1">
                <a:ea typeface="+mj-lt"/>
                <a:cs typeface="+mj-lt"/>
              </a:rPr>
              <a:t>Astronomical</a:t>
            </a:r>
            <a:r>
              <a:rPr lang="th-TH" dirty="0">
                <a:ea typeface="+mj-lt"/>
                <a:cs typeface="+mj-lt"/>
              </a:rPr>
              <a:t> </a:t>
            </a:r>
            <a:r>
              <a:rPr lang="th-TH" dirty="0" err="1">
                <a:ea typeface="+mj-lt"/>
                <a:cs typeface="+mj-lt"/>
              </a:rPr>
              <a:t>Object</a:t>
            </a:r>
            <a:endParaRPr lang="th-TH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cs typeface="Cordia New"/>
              </a:rPr>
              <a:t>65315420 อนุศักดิ์ บัวเสียน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615330"/>
              </p:ext>
            </p:extLst>
          </p:nvPr>
        </p:nvGraphicFramePr>
        <p:xfrm>
          <a:off x="789709" y="2698462"/>
          <a:ext cx="10515600" cy="222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รหัสวัตถุ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M31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ชื่อ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วัตถุ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Andromeda Galaxy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ประเภท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Galaxy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แคตาล็อก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NGC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ลำดับ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วัตถุ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58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4801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h-TH" dirty="0">
                <a:cs typeface="Cordia New"/>
              </a:rPr>
              <a:t>ชื่อโมเดล</a:t>
            </a:r>
            <a:r>
              <a:rPr lang="en-US" dirty="0"/>
              <a:t>: </a:t>
            </a:r>
            <a:r>
              <a:rPr lang="en-US" dirty="0" err="1">
                <a:ea typeface="+mn-lt"/>
                <a:cs typeface="+mn-lt"/>
              </a:rPr>
              <a:t>วัตถุท้องฟ้า</a:t>
            </a:r>
            <a:endParaRPr lang="th-TH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Angsana New"/>
              </a:rPr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>
                <a:cs typeface="Angsana New"/>
              </a:rPr>
              <a:t>ตั้งต้น</a:t>
            </a:r>
            <a:endParaRPr lang="en-US" dirty="0"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Feature </a:t>
            </a:r>
            <a:r>
              <a:rPr lang="th-TH" dirty="0">
                <a:cs typeface="Cordia New"/>
              </a:rPr>
              <a:t>ที่ </a:t>
            </a:r>
            <a:r>
              <a:rPr lang="en-US" dirty="0"/>
              <a:t>1 </a:t>
            </a:r>
            <a:r>
              <a:rPr lang="en-US" dirty="0" err="1">
                <a:ea typeface="+mn-lt"/>
                <a:cs typeface="+mn-lt"/>
              </a:rPr>
              <a:t>ปุ่มเรียงลำดับ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และปุ่มแยกประเภทข้อมูล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>
                <a:cs typeface="Cordia New"/>
              </a:rPr>
              <a:t>ที่</a:t>
            </a:r>
            <a:r>
              <a:rPr lang="en-US" dirty="0"/>
              <a:t> 2 </a:t>
            </a:r>
            <a:r>
              <a:rPr lang="en-US" dirty="0" err="1"/>
              <a:t>แถบค้าหาข้อมูล</a:t>
            </a:r>
            <a:endParaRPr lang="en-US" dirty="0" err="1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>
                <a:cs typeface="Cordia New"/>
              </a:rPr>
              <a:t>ที่</a:t>
            </a:r>
            <a:r>
              <a:rPr lang="en-US" dirty="0"/>
              <a:t> 3 </a:t>
            </a:r>
            <a:r>
              <a:rPr lang="en-US" dirty="0" err="1"/>
              <a:t>หน้าต่างดูประวัติการเพิ่มลบข้อมูล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แบบจอกว้าง</PresentationFormat>
  <Paragraphs>33</Paragraphs>
  <Slides>3</Slides>
  <Notes>0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4" baseType="lpstr">
      <vt:lpstr>Office Theme</vt:lpstr>
      <vt:lpstr>Astronomical Object</vt:lpstr>
      <vt:lpstr>DataDictionary</vt:lpstr>
      <vt:lpstr>ส่วนที่เพิ่มเติมจาก Project ตั้งต้น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Nattapon Kumyaito</cp:lastModifiedBy>
  <cp:revision>66</cp:revision>
  <dcterms:created xsi:type="dcterms:W3CDTF">2024-10-08T09:35:04Z</dcterms:created>
  <dcterms:modified xsi:type="dcterms:W3CDTF">2024-10-11T19:35:45Z</dcterms:modified>
</cp:coreProperties>
</file>