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AB10-6287-41F7-A7CB-1B7032616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F98B-AF4F-4FCD-A85E-6A4E01CAF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F6B49-C419-4552-AC5D-1E4CC84A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D6D2-9C9F-41EC-9198-EC7365C588C7}" type="datetimeFigureOut">
              <a:rPr lang="en-US" smtClean="0"/>
              <a:t>20/09/2024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AE470-D783-49AB-BB11-482349B7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C8E99-EB7F-41EE-9CC3-EC290C9E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9A60-6449-49FB-8132-24807C09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E3B6-A9B2-473B-AFFC-E6D58C6C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3156A-63C3-41CA-86BE-9345E7C7E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57DD2-1770-4CE5-9524-A5C1BCE5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D6D2-9C9F-41EC-9198-EC7365C588C7}" type="datetimeFigureOut">
              <a:rPr lang="en-US" smtClean="0"/>
              <a:t>20/09/2024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9B91-A838-4863-9DF6-43FE547E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21E4-48DC-4F7C-9135-A1171815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9A60-6449-49FB-8132-24807C09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E8496-3819-4BA7-961D-91BEB35E0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5E7A5-384F-42EB-825F-6E2E9C128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8C60-0EA0-4E96-A0AE-7F63297A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D6D2-9C9F-41EC-9198-EC7365C588C7}" type="datetimeFigureOut">
              <a:rPr lang="en-US" smtClean="0"/>
              <a:t>20/09/2024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62EA-792E-434A-8B00-888ECF4B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A6093-0BE9-4B1E-BCC5-2DA11CFD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9A60-6449-49FB-8132-24807C09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8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1C4C-14EA-48B5-B0D3-50B0D1F9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6576-2BC8-4409-85E5-39279998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20600-FF45-4875-95C1-BF6FF3D8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D6D2-9C9F-41EC-9198-EC7365C588C7}" type="datetimeFigureOut">
              <a:rPr lang="en-US" smtClean="0"/>
              <a:t>20/09/2024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059CD-58C6-4607-A178-5294F213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34A9-1455-4EF4-8BD8-3A98AC37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9A60-6449-49FB-8132-24807C09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D9BB-BC77-4CD1-A9AD-7F7EBF21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0D1D5-4AE5-4AAA-8695-DBA57A138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F60C7-EF46-4655-A754-A846D8E8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D6D2-9C9F-41EC-9198-EC7365C588C7}" type="datetimeFigureOut">
              <a:rPr lang="en-US" smtClean="0"/>
              <a:t>20/09/2024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11C50-AB14-4DE5-94C6-235FA82D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C52A-6517-46D7-9464-4105B8DD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9A60-6449-49FB-8132-24807C09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C5CC-AF17-4EAA-9DC4-2E60C554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15A7-2617-43CB-9193-31BA8F36C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AC383-FD98-4E24-BFC1-746C0FD7F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94FDE-1861-410C-A078-F1C4CCF6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D6D2-9C9F-41EC-9198-EC7365C588C7}" type="datetimeFigureOut">
              <a:rPr lang="en-US" smtClean="0"/>
              <a:t>20/09/2024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9BAB0-FF81-4AB6-B78F-88406E09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104B4-A945-482F-B965-38F30C11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9A60-6449-49FB-8132-24807C09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8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EC92-DB09-47E1-A9D4-7793BC9C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207B8-DC7E-411A-8DF9-9D8E839F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3A12B-30F2-4FC7-8C2D-358C5FF23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50EDA-ED69-4E0C-9DBE-ADA611B7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A7C1E-EB86-42AF-8F0E-64EBE3A5B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A4829-4977-47DD-AC96-797E0928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D6D2-9C9F-41EC-9198-EC7365C588C7}" type="datetimeFigureOut">
              <a:rPr lang="en-US" smtClean="0"/>
              <a:t>20/09/2024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16966-CF19-4BCE-8209-5B93BA72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82933-D75D-402F-8BC9-CD8513E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9A60-6449-49FB-8132-24807C09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7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F299-1EEB-4675-9E05-0FABB6BD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38696-31F9-490F-BFFB-DAA1E941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D6D2-9C9F-41EC-9198-EC7365C588C7}" type="datetimeFigureOut">
              <a:rPr lang="en-US" smtClean="0"/>
              <a:t>20/09/2024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240CF-C970-44B2-8924-9933CD01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286F5-EFF4-49FA-81E2-CD5BD154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9A60-6449-49FB-8132-24807C09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8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FD20F-9BCC-4232-B138-332D5D53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D6D2-9C9F-41EC-9198-EC7365C588C7}" type="datetimeFigureOut">
              <a:rPr lang="en-US" smtClean="0"/>
              <a:t>20/09/2024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5F280-ECDC-48A9-914E-1118F12F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8CA82-FCFF-4AC3-836F-B30CF4E2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9A60-6449-49FB-8132-24807C09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6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883C-4460-467A-9D58-6EAB0963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52EB-F0D0-4507-928D-E53FDE45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9F926-E17E-4F0C-AFF7-F81742CF9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A9767-A9D2-4A5E-B915-5D9656C9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D6D2-9C9F-41EC-9198-EC7365C588C7}" type="datetimeFigureOut">
              <a:rPr lang="en-US" smtClean="0"/>
              <a:t>20/09/2024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6177-6604-4272-9C1A-B9320FEA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836BB-F236-4215-B25C-B8D5EEA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9A60-6449-49FB-8132-24807C09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1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0284-5867-4C5D-B05B-2386150A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2BC92-43F0-4CF4-84E3-7D9C79821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C978B-8A2E-4B0D-832A-BF3FE03EF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B13EF-9FFE-4842-B34D-0B96D4E2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D6D2-9C9F-41EC-9198-EC7365C588C7}" type="datetimeFigureOut">
              <a:rPr lang="en-US" smtClean="0"/>
              <a:t>20/09/2024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F0410-04AA-4248-A967-E015C58B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10C89-B2AA-402D-AA0A-E1B8B5D8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9A60-6449-49FB-8132-24807C09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486DE-9A87-47F2-A2BF-70FB8EBF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89855-A94E-457C-A211-085CA9F2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72171-58BB-4E84-AFDB-CF239A922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D6D2-9C9F-41EC-9198-EC7365C588C7}" type="datetimeFigureOut">
              <a:rPr lang="en-US" smtClean="0"/>
              <a:t>20/09/2024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778-931D-42D3-AA32-7DE125AED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AF76-0EA2-4AA0-A7CC-526486D26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59A60-6449-49FB-8132-24807C09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883AD-63FE-4125-8BCF-89013AB6A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" y="125458"/>
            <a:ext cx="11622893" cy="65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5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9D1605-CCEE-4D01-AD7D-36284640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8" y="278296"/>
            <a:ext cx="11985644" cy="645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7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2024-09-20T17:48:19Z</dcterms:created>
  <dcterms:modified xsi:type="dcterms:W3CDTF">2024-09-20T17:48:35Z</dcterms:modified>
</cp:coreProperties>
</file>