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6"/>
  </p:notesMasterIdLst>
  <p:sldIdLst>
    <p:sldId id="256" r:id="rId2"/>
    <p:sldId id="257" r:id="rId3"/>
    <p:sldId id="258" r:id="rId4"/>
    <p:sldId id="259" r:id="rId5"/>
    <p:sldId id="263" r:id="rId6"/>
    <p:sldId id="260" r:id="rId7"/>
    <p:sldId id="268" r:id="rId8"/>
    <p:sldId id="261" r:id="rId9"/>
    <p:sldId id="262"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p:restoredTop sz="94689"/>
  </p:normalViewPr>
  <p:slideViewPr>
    <p:cSldViewPr snapToGrid="0">
      <p:cViewPr varScale="1">
        <p:scale>
          <a:sx n="108" d="100"/>
          <a:sy n="10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 of different ML models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Logistic Regression</c:v>
                </c:pt>
                <c:pt idx="1">
                  <c:v>Random Forest</c:v>
                </c:pt>
                <c:pt idx="2">
                  <c:v>Ordinal Regression</c:v>
                </c:pt>
                <c:pt idx="3">
                  <c:v>K Nearest Neighbour</c:v>
                </c:pt>
                <c:pt idx="4">
                  <c:v>Support Vector Machines</c:v>
                </c:pt>
              </c:strCache>
            </c:strRef>
          </c:cat>
          <c:val>
            <c:numRef>
              <c:f>Sheet1!$B$2:$B$6</c:f>
              <c:numCache>
                <c:formatCode>0%</c:formatCode>
                <c:ptCount val="5"/>
                <c:pt idx="0">
                  <c:v>0.61</c:v>
                </c:pt>
                <c:pt idx="1">
                  <c:v>0.78</c:v>
                </c:pt>
                <c:pt idx="2">
                  <c:v>0.46</c:v>
                </c:pt>
                <c:pt idx="3">
                  <c:v>0.72</c:v>
                </c:pt>
                <c:pt idx="4">
                  <c:v>0.24</c:v>
                </c:pt>
              </c:numCache>
            </c:numRef>
          </c:val>
          <c:extLst>
            <c:ext xmlns:c16="http://schemas.microsoft.com/office/drawing/2014/chart" uri="{C3380CC4-5D6E-409C-BE32-E72D297353CC}">
              <c16:uniqueId val="{00000000-4DA5-9243-AE86-2DBF14913A4A}"/>
            </c:ext>
          </c:extLst>
        </c:ser>
        <c:ser>
          <c:idx val="1"/>
          <c:order val="1"/>
          <c:tx>
            <c:strRef>
              <c:f>Sheet1!$C$1</c:f>
              <c:strCache>
                <c:ptCount val="1"/>
                <c:pt idx="0">
                  <c:v>Precision (Class 1 )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Logistic Regression</c:v>
                </c:pt>
                <c:pt idx="1">
                  <c:v>Random Forest</c:v>
                </c:pt>
                <c:pt idx="2">
                  <c:v>Ordinal Regression</c:v>
                </c:pt>
                <c:pt idx="3">
                  <c:v>K Nearest Neighbour</c:v>
                </c:pt>
                <c:pt idx="4">
                  <c:v>Support Vector Machines</c:v>
                </c:pt>
              </c:strCache>
            </c:strRef>
          </c:cat>
          <c:val>
            <c:numRef>
              <c:f>Sheet1!$C$2:$C$6</c:f>
              <c:numCache>
                <c:formatCode>0%</c:formatCode>
                <c:ptCount val="5"/>
                <c:pt idx="0">
                  <c:v>0.94</c:v>
                </c:pt>
                <c:pt idx="1">
                  <c:v>0.93</c:v>
                </c:pt>
                <c:pt idx="2">
                  <c:v>0.94</c:v>
                </c:pt>
                <c:pt idx="3">
                  <c:v>0.98</c:v>
                </c:pt>
                <c:pt idx="4">
                  <c:v>1</c:v>
                </c:pt>
              </c:numCache>
            </c:numRef>
          </c:val>
          <c:extLst>
            <c:ext xmlns:c16="http://schemas.microsoft.com/office/drawing/2014/chart" uri="{C3380CC4-5D6E-409C-BE32-E72D297353CC}">
              <c16:uniqueId val="{00000001-4DA5-9243-AE86-2DBF14913A4A}"/>
            </c:ext>
          </c:extLst>
        </c:ser>
        <c:ser>
          <c:idx val="2"/>
          <c:order val="2"/>
          <c:tx>
            <c:strRef>
              <c:f>Sheet1!$D$1</c:f>
              <c:strCache>
                <c:ptCount val="1"/>
                <c:pt idx="0">
                  <c:v>Precision (Class 2 )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Logistic Regression</c:v>
                </c:pt>
                <c:pt idx="1">
                  <c:v>Random Forest</c:v>
                </c:pt>
                <c:pt idx="2">
                  <c:v>Ordinal Regression</c:v>
                </c:pt>
                <c:pt idx="3">
                  <c:v>K Nearest Neighbour</c:v>
                </c:pt>
                <c:pt idx="4">
                  <c:v>Support Vector Machines</c:v>
                </c:pt>
              </c:strCache>
            </c:strRef>
          </c:cat>
          <c:val>
            <c:numRef>
              <c:f>Sheet1!$D$2:$D$6</c:f>
              <c:numCache>
                <c:formatCode>0%</c:formatCode>
                <c:ptCount val="5"/>
                <c:pt idx="0">
                  <c:v>0.62</c:v>
                </c:pt>
                <c:pt idx="1">
                  <c:v>0.77</c:v>
                </c:pt>
                <c:pt idx="2">
                  <c:v>0.57999999999999996</c:v>
                </c:pt>
                <c:pt idx="3">
                  <c:v>0.71</c:v>
                </c:pt>
                <c:pt idx="4">
                  <c:v>0.46</c:v>
                </c:pt>
              </c:numCache>
            </c:numRef>
          </c:val>
          <c:extLst>
            <c:ext xmlns:c16="http://schemas.microsoft.com/office/drawing/2014/chart" uri="{C3380CC4-5D6E-409C-BE32-E72D297353CC}">
              <c16:uniqueId val="{00000002-4DA5-9243-AE86-2DBF14913A4A}"/>
            </c:ext>
          </c:extLst>
        </c:ser>
        <c:dLbls>
          <c:dLblPos val="outEnd"/>
          <c:showLegendKey val="0"/>
          <c:showVal val="1"/>
          <c:showCatName val="0"/>
          <c:showSerName val="0"/>
          <c:showPercent val="0"/>
          <c:showBubbleSize val="0"/>
        </c:dLbls>
        <c:gapWidth val="219"/>
        <c:overlap val="-27"/>
        <c:axId val="922342064"/>
        <c:axId val="1007116576"/>
      </c:barChart>
      <c:catAx>
        <c:axId val="92234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7116576"/>
        <c:crosses val="autoZero"/>
        <c:auto val="1"/>
        <c:lblAlgn val="ctr"/>
        <c:lblOffset val="100"/>
        <c:noMultiLvlLbl val="0"/>
      </c:catAx>
      <c:valAx>
        <c:axId val="1007116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2342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3376A-01E4-8444-AB7D-780671A3D14E}" type="doc">
      <dgm:prSet loTypeId="urn:microsoft.com/office/officeart/2005/8/layout/venn3" loCatId="" qsTypeId="urn:microsoft.com/office/officeart/2005/8/quickstyle/simple3" qsCatId="simple" csTypeId="urn:microsoft.com/office/officeart/2005/8/colors/colorful1" csCatId="colorful" phldr="1"/>
      <dgm:spPr/>
      <dgm:t>
        <a:bodyPr/>
        <a:lstStyle/>
        <a:p>
          <a:endParaRPr lang="en-GB"/>
        </a:p>
      </dgm:t>
    </dgm:pt>
    <dgm:pt modelId="{E493D013-9BD1-E24D-8CE9-549ACA8D2581}">
      <dgm:prSet phldrT="[Text]" custT="1"/>
      <dgm:spPr/>
      <dgm:t>
        <a:bodyPr/>
        <a:lstStyle/>
        <a:p>
          <a:pPr>
            <a:buFont typeface="+mj-lt"/>
            <a:buAutoNum type="arabicPeriod"/>
          </a:pPr>
          <a:r>
            <a:rPr lang="en-AU" sz="1600" b="1" i="0" dirty="0">
              <a:effectLst/>
              <a:latin typeface="Arial Rounded MT Bold" panose="020F0704030504030204" pitchFamily="34" charset="77"/>
            </a:rPr>
            <a:t>Vital Signs</a:t>
          </a:r>
          <a:endParaRPr lang="en-GB" sz="1600" dirty="0">
            <a:latin typeface="Arial Rounded MT Bold" panose="020F0704030504030204" pitchFamily="34" charset="77"/>
          </a:endParaRPr>
        </a:p>
      </dgm:t>
    </dgm:pt>
    <dgm:pt modelId="{38C9DE6D-0CB7-1943-A2C3-CCAEF74AEC77}" type="parTrans" cxnId="{AA129939-7411-C74D-B294-A637339A1EC2}">
      <dgm:prSet/>
      <dgm:spPr/>
      <dgm:t>
        <a:bodyPr/>
        <a:lstStyle/>
        <a:p>
          <a:endParaRPr lang="en-GB"/>
        </a:p>
      </dgm:t>
    </dgm:pt>
    <dgm:pt modelId="{0C17DAF2-23CA-3741-93F9-61092310AC0E}" type="sibTrans" cxnId="{AA129939-7411-C74D-B294-A637339A1EC2}">
      <dgm:prSet/>
      <dgm:spPr/>
      <dgm:t>
        <a:bodyPr/>
        <a:lstStyle/>
        <a:p>
          <a:endParaRPr lang="en-GB"/>
        </a:p>
      </dgm:t>
    </dgm:pt>
    <dgm:pt modelId="{13AD03C2-2C65-3A45-A838-F1EDE702DCCE}">
      <dgm:prSet custT="1"/>
      <dgm:spPr/>
      <dgm:t>
        <a:bodyPr/>
        <a:lstStyle/>
        <a:p>
          <a:pPr rtl="0"/>
          <a:r>
            <a:rPr lang="en-AU" sz="1600" b="1" i="0" dirty="0">
              <a:effectLst/>
              <a:latin typeface="Arial Rounded MT Bold" panose="020F0704030504030204" pitchFamily="34" charset="77"/>
            </a:rPr>
            <a:t>Presenting Symptoms</a:t>
          </a:r>
        </a:p>
      </dgm:t>
    </dgm:pt>
    <dgm:pt modelId="{17EC21F6-F917-E64D-A788-1753EFBC27C9}" type="parTrans" cxnId="{56C24BA9-831E-A545-B1B1-6D116B9A80D8}">
      <dgm:prSet/>
      <dgm:spPr/>
      <dgm:t>
        <a:bodyPr/>
        <a:lstStyle/>
        <a:p>
          <a:endParaRPr lang="en-GB"/>
        </a:p>
      </dgm:t>
    </dgm:pt>
    <dgm:pt modelId="{0C619EFC-1225-1E45-8D30-BB9EC46B2510}" type="sibTrans" cxnId="{56C24BA9-831E-A545-B1B1-6D116B9A80D8}">
      <dgm:prSet/>
      <dgm:spPr/>
      <dgm:t>
        <a:bodyPr/>
        <a:lstStyle/>
        <a:p>
          <a:endParaRPr lang="en-GB"/>
        </a:p>
      </dgm:t>
    </dgm:pt>
    <dgm:pt modelId="{687EAC8F-9F78-2F42-8A7E-2996CAB1E226}">
      <dgm:prSet custT="1"/>
      <dgm:spPr/>
      <dgm:t>
        <a:bodyPr/>
        <a:lstStyle/>
        <a:p>
          <a:pPr rtl="0"/>
          <a:r>
            <a:rPr lang="en-AU" sz="1600" b="1" i="0" dirty="0">
              <a:effectLst/>
              <a:latin typeface="Arial Rounded MT Bold" panose="020F0704030504030204" pitchFamily="34" charset="77"/>
            </a:rPr>
            <a:t>Medical History</a:t>
          </a:r>
        </a:p>
      </dgm:t>
    </dgm:pt>
    <dgm:pt modelId="{BD54C2BD-D47D-EA46-8BDC-57E4159500B5}" type="parTrans" cxnId="{6673E397-ED9B-0048-8DEE-D6A528DDBDC0}">
      <dgm:prSet/>
      <dgm:spPr/>
      <dgm:t>
        <a:bodyPr/>
        <a:lstStyle/>
        <a:p>
          <a:endParaRPr lang="en-GB"/>
        </a:p>
      </dgm:t>
    </dgm:pt>
    <dgm:pt modelId="{FE238756-BBD9-7647-9202-B53E8346E698}" type="sibTrans" cxnId="{6673E397-ED9B-0048-8DEE-D6A528DDBDC0}">
      <dgm:prSet/>
      <dgm:spPr/>
      <dgm:t>
        <a:bodyPr/>
        <a:lstStyle/>
        <a:p>
          <a:endParaRPr lang="en-GB"/>
        </a:p>
      </dgm:t>
    </dgm:pt>
    <dgm:pt modelId="{3B048640-AADB-3C4F-B341-8131CCA1C42E}">
      <dgm:prSet custT="1"/>
      <dgm:spPr/>
      <dgm:t>
        <a:bodyPr/>
        <a:lstStyle/>
        <a:p>
          <a:pPr rtl="0"/>
          <a:r>
            <a:rPr lang="en-AU" sz="1600" b="1" i="0" dirty="0">
              <a:effectLst/>
              <a:latin typeface="Arial Rounded MT Bold" panose="020F0704030504030204" pitchFamily="34" charset="77"/>
            </a:rPr>
            <a:t>Level of Consciousness</a:t>
          </a:r>
        </a:p>
      </dgm:t>
    </dgm:pt>
    <dgm:pt modelId="{43223348-37C3-7940-92AB-CE1C5C75EC2B}" type="parTrans" cxnId="{87C2EAA8-C2DA-F448-A41F-1E0B6EE472E4}">
      <dgm:prSet/>
      <dgm:spPr/>
      <dgm:t>
        <a:bodyPr/>
        <a:lstStyle/>
        <a:p>
          <a:endParaRPr lang="en-GB"/>
        </a:p>
      </dgm:t>
    </dgm:pt>
    <dgm:pt modelId="{28D688B1-391D-EE45-A408-6CAA7625FB07}" type="sibTrans" cxnId="{87C2EAA8-C2DA-F448-A41F-1E0B6EE472E4}">
      <dgm:prSet/>
      <dgm:spPr/>
      <dgm:t>
        <a:bodyPr/>
        <a:lstStyle/>
        <a:p>
          <a:endParaRPr lang="en-GB"/>
        </a:p>
      </dgm:t>
    </dgm:pt>
    <dgm:pt modelId="{9019EA0A-3FD4-3446-AD6E-CF13323B0367}">
      <dgm:prSet custT="1"/>
      <dgm:spPr/>
      <dgm:t>
        <a:bodyPr/>
        <a:lstStyle/>
        <a:p>
          <a:pPr rtl="0"/>
          <a:r>
            <a:rPr lang="en-AU" sz="1600" b="1" i="0" dirty="0">
              <a:effectLst/>
              <a:latin typeface="Arial Rounded MT Bold" panose="020F0704030504030204" pitchFamily="34" charset="77"/>
            </a:rPr>
            <a:t>Pain Scale</a:t>
          </a:r>
          <a:endParaRPr lang="en-US" sz="1600" dirty="0">
            <a:latin typeface="Arial Rounded MT Bold" panose="020F0704030504030204" pitchFamily="34" charset="77"/>
          </a:endParaRPr>
        </a:p>
      </dgm:t>
    </dgm:pt>
    <dgm:pt modelId="{5CD11440-5EFE-6F41-BF48-2CA57A1AAE3B}" type="parTrans" cxnId="{4E1B2A7F-F286-5540-9208-819A739CC26E}">
      <dgm:prSet/>
      <dgm:spPr/>
      <dgm:t>
        <a:bodyPr/>
        <a:lstStyle/>
        <a:p>
          <a:endParaRPr lang="en-GB"/>
        </a:p>
      </dgm:t>
    </dgm:pt>
    <dgm:pt modelId="{F9770E1B-DD35-CD45-B476-4EAA86EB954E}" type="sibTrans" cxnId="{4E1B2A7F-F286-5540-9208-819A739CC26E}">
      <dgm:prSet/>
      <dgm:spPr/>
      <dgm:t>
        <a:bodyPr/>
        <a:lstStyle/>
        <a:p>
          <a:endParaRPr lang="en-GB"/>
        </a:p>
      </dgm:t>
    </dgm:pt>
    <dgm:pt modelId="{01E861DD-AA67-7043-A6D2-9CDDA5860983}" type="pres">
      <dgm:prSet presAssocID="{8F03376A-01E4-8444-AB7D-780671A3D14E}" presName="Name0" presStyleCnt="0">
        <dgm:presLayoutVars>
          <dgm:dir/>
          <dgm:resizeHandles val="exact"/>
        </dgm:presLayoutVars>
      </dgm:prSet>
      <dgm:spPr/>
    </dgm:pt>
    <dgm:pt modelId="{61C5E8D6-10F9-DD4B-98D3-B744F12486E4}" type="pres">
      <dgm:prSet presAssocID="{E493D013-9BD1-E24D-8CE9-549ACA8D2581}" presName="Name5" presStyleLbl="vennNode1" presStyleIdx="0" presStyleCnt="5">
        <dgm:presLayoutVars>
          <dgm:bulletEnabled val="1"/>
        </dgm:presLayoutVars>
      </dgm:prSet>
      <dgm:spPr/>
    </dgm:pt>
    <dgm:pt modelId="{72C334A8-2C34-5541-9972-23CB3233CE4D}" type="pres">
      <dgm:prSet presAssocID="{0C17DAF2-23CA-3741-93F9-61092310AC0E}" presName="space" presStyleCnt="0"/>
      <dgm:spPr/>
    </dgm:pt>
    <dgm:pt modelId="{78A25DD2-F136-A94A-98D7-7FB2AF9817DC}" type="pres">
      <dgm:prSet presAssocID="{13AD03C2-2C65-3A45-A838-F1EDE702DCCE}" presName="Name5" presStyleLbl="vennNode1" presStyleIdx="1" presStyleCnt="5">
        <dgm:presLayoutVars>
          <dgm:bulletEnabled val="1"/>
        </dgm:presLayoutVars>
      </dgm:prSet>
      <dgm:spPr/>
    </dgm:pt>
    <dgm:pt modelId="{D6A102B9-7797-1949-AD88-102FDAB573F8}" type="pres">
      <dgm:prSet presAssocID="{0C619EFC-1225-1E45-8D30-BB9EC46B2510}" presName="space" presStyleCnt="0"/>
      <dgm:spPr/>
    </dgm:pt>
    <dgm:pt modelId="{EC5503A0-A492-5243-B975-982E29BB9F13}" type="pres">
      <dgm:prSet presAssocID="{687EAC8F-9F78-2F42-8A7E-2996CAB1E226}" presName="Name5" presStyleLbl="vennNode1" presStyleIdx="2" presStyleCnt="5">
        <dgm:presLayoutVars>
          <dgm:bulletEnabled val="1"/>
        </dgm:presLayoutVars>
      </dgm:prSet>
      <dgm:spPr/>
    </dgm:pt>
    <dgm:pt modelId="{398E1026-1E5F-FC42-B76E-D12E75FEFA03}" type="pres">
      <dgm:prSet presAssocID="{FE238756-BBD9-7647-9202-B53E8346E698}" presName="space" presStyleCnt="0"/>
      <dgm:spPr/>
    </dgm:pt>
    <dgm:pt modelId="{C05D54EF-1949-F94E-8244-D846C625834E}" type="pres">
      <dgm:prSet presAssocID="{3B048640-AADB-3C4F-B341-8131CCA1C42E}" presName="Name5" presStyleLbl="vennNode1" presStyleIdx="3" presStyleCnt="5">
        <dgm:presLayoutVars>
          <dgm:bulletEnabled val="1"/>
        </dgm:presLayoutVars>
      </dgm:prSet>
      <dgm:spPr/>
    </dgm:pt>
    <dgm:pt modelId="{3E8F6C51-3A2C-724B-899C-B662CFC7384E}" type="pres">
      <dgm:prSet presAssocID="{28D688B1-391D-EE45-A408-6CAA7625FB07}" presName="space" presStyleCnt="0"/>
      <dgm:spPr/>
    </dgm:pt>
    <dgm:pt modelId="{31162108-27EC-F941-9E8A-8599286BF607}" type="pres">
      <dgm:prSet presAssocID="{9019EA0A-3FD4-3446-AD6E-CF13323B0367}" presName="Name5" presStyleLbl="vennNode1" presStyleIdx="4" presStyleCnt="5">
        <dgm:presLayoutVars>
          <dgm:bulletEnabled val="1"/>
        </dgm:presLayoutVars>
      </dgm:prSet>
      <dgm:spPr/>
    </dgm:pt>
  </dgm:ptLst>
  <dgm:cxnLst>
    <dgm:cxn modelId="{AA129939-7411-C74D-B294-A637339A1EC2}" srcId="{8F03376A-01E4-8444-AB7D-780671A3D14E}" destId="{E493D013-9BD1-E24D-8CE9-549ACA8D2581}" srcOrd="0" destOrd="0" parTransId="{38C9DE6D-0CB7-1943-A2C3-CCAEF74AEC77}" sibTransId="{0C17DAF2-23CA-3741-93F9-61092310AC0E}"/>
    <dgm:cxn modelId="{A793EB51-B3FE-B043-AE86-5C89AD98EBD7}" type="presOf" srcId="{8F03376A-01E4-8444-AB7D-780671A3D14E}" destId="{01E861DD-AA67-7043-A6D2-9CDDA5860983}" srcOrd="0" destOrd="0" presId="urn:microsoft.com/office/officeart/2005/8/layout/venn3"/>
    <dgm:cxn modelId="{53CF7F58-8A1C-4D4D-896E-27F71A2931BC}" type="presOf" srcId="{687EAC8F-9F78-2F42-8A7E-2996CAB1E226}" destId="{EC5503A0-A492-5243-B975-982E29BB9F13}" srcOrd="0" destOrd="0" presId="urn:microsoft.com/office/officeart/2005/8/layout/venn3"/>
    <dgm:cxn modelId="{4E1B2A7F-F286-5540-9208-819A739CC26E}" srcId="{8F03376A-01E4-8444-AB7D-780671A3D14E}" destId="{9019EA0A-3FD4-3446-AD6E-CF13323B0367}" srcOrd="4" destOrd="0" parTransId="{5CD11440-5EFE-6F41-BF48-2CA57A1AAE3B}" sibTransId="{F9770E1B-DD35-CD45-B476-4EAA86EB954E}"/>
    <dgm:cxn modelId="{283F0A85-D16F-BE46-BC37-9EF3ABBB4F53}" type="presOf" srcId="{9019EA0A-3FD4-3446-AD6E-CF13323B0367}" destId="{31162108-27EC-F941-9E8A-8599286BF607}" srcOrd="0" destOrd="0" presId="urn:microsoft.com/office/officeart/2005/8/layout/venn3"/>
    <dgm:cxn modelId="{F99D268F-96AD-4649-B8E0-74626E4FFB37}" type="presOf" srcId="{13AD03C2-2C65-3A45-A838-F1EDE702DCCE}" destId="{78A25DD2-F136-A94A-98D7-7FB2AF9817DC}" srcOrd="0" destOrd="0" presId="urn:microsoft.com/office/officeart/2005/8/layout/venn3"/>
    <dgm:cxn modelId="{6673E397-ED9B-0048-8DEE-D6A528DDBDC0}" srcId="{8F03376A-01E4-8444-AB7D-780671A3D14E}" destId="{687EAC8F-9F78-2F42-8A7E-2996CAB1E226}" srcOrd="2" destOrd="0" parTransId="{BD54C2BD-D47D-EA46-8BDC-57E4159500B5}" sibTransId="{FE238756-BBD9-7647-9202-B53E8346E698}"/>
    <dgm:cxn modelId="{87C2EAA8-C2DA-F448-A41F-1E0B6EE472E4}" srcId="{8F03376A-01E4-8444-AB7D-780671A3D14E}" destId="{3B048640-AADB-3C4F-B341-8131CCA1C42E}" srcOrd="3" destOrd="0" parTransId="{43223348-37C3-7940-92AB-CE1C5C75EC2B}" sibTransId="{28D688B1-391D-EE45-A408-6CAA7625FB07}"/>
    <dgm:cxn modelId="{56C24BA9-831E-A545-B1B1-6D116B9A80D8}" srcId="{8F03376A-01E4-8444-AB7D-780671A3D14E}" destId="{13AD03C2-2C65-3A45-A838-F1EDE702DCCE}" srcOrd="1" destOrd="0" parTransId="{17EC21F6-F917-E64D-A788-1753EFBC27C9}" sibTransId="{0C619EFC-1225-1E45-8D30-BB9EC46B2510}"/>
    <dgm:cxn modelId="{A1604ABF-58B0-0149-BDF8-7BEF98769754}" type="presOf" srcId="{3B048640-AADB-3C4F-B341-8131CCA1C42E}" destId="{C05D54EF-1949-F94E-8244-D846C625834E}" srcOrd="0" destOrd="0" presId="urn:microsoft.com/office/officeart/2005/8/layout/venn3"/>
    <dgm:cxn modelId="{729110E2-C8D2-7D48-AEF3-33564E8601C1}" type="presOf" srcId="{E493D013-9BD1-E24D-8CE9-549ACA8D2581}" destId="{61C5E8D6-10F9-DD4B-98D3-B744F12486E4}" srcOrd="0" destOrd="0" presId="urn:microsoft.com/office/officeart/2005/8/layout/venn3"/>
    <dgm:cxn modelId="{DEA9B087-96DE-CF41-8455-CCAE8F5384CB}" type="presParOf" srcId="{01E861DD-AA67-7043-A6D2-9CDDA5860983}" destId="{61C5E8D6-10F9-DD4B-98D3-B744F12486E4}" srcOrd="0" destOrd="0" presId="urn:microsoft.com/office/officeart/2005/8/layout/venn3"/>
    <dgm:cxn modelId="{FD0E314E-D418-A24A-9CB3-48F5DE488088}" type="presParOf" srcId="{01E861DD-AA67-7043-A6D2-9CDDA5860983}" destId="{72C334A8-2C34-5541-9972-23CB3233CE4D}" srcOrd="1" destOrd="0" presId="urn:microsoft.com/office/officeart/2005/8/layout/venn3"/>
    <dgm:cxn modelId="{7B00CF0F-2E04-8545-B1AE-EE21458B750F}" type="presParOf" srcId="{01E861DD-AA67-7043-A6D2-9CDDA5860983}" destId="{78A25DD2-F136-A94A-98D7-7FB2AF9817DC}" srcOrd="2" destOrd="0" presId="urn:microsoft.com/office/officeart/2005/8/layout/venn3"/>
    <dgm:cxn modelId="{C600A119-DBA3-254D-B4ED-9862D8899BAD}" type="presParOf" srcId="{01E861DD-AA67-7043-A6D2-9CDDA5860983}" destId="{D6A102B9-7797-1949-AD88-102FDAB573F8}" srcOrd="3" destOrd="0" presId="urn:microsoft.com/office/officeart/2005/8/layout/venn3"/>
    <dgm:cxn modelId="{A0FE363D-1D37-5A48-98EF-D706D732FF02}" type="presParOf" srcId="{01E861DD-AA67-7043-A6D2-9CDDA5860983}" destId="{EC5503A0-A492-5243-B975-982E29BB9F13}" srcOrd="4" destOrd="0" presId="urn:microsoft.com/office/officeart/2005/8/layout/venn3"/>
    <dgm:cxn modelId="{B1A5BD57-0BA5-9241-9E08-B14EDC4864A5}" type="presParOf" srcId="{01E861DD-AA67-7043-A6D2-9CDDA5860983}" destId="{398E1026-1E5F-FC42-B76E-D12E75FEFA03}" srcOrd="5" destOrd="0" presId="urn:microsoft.com/office/officeart/2005/8/layout/venn3"/>
    <dgm:cxn modelId="{DDCF6325-206D-9245-99E1-DB5AE8182A51}" type="presParOf" srcId="{01E861DD-AA67-7043-A6D2-9CDDA5860983}" destId="{C05D54EF-1949-F94E-8244-D846C625834E}" srcOrd="6" destOrd="0" presId="urn:microsoft.com/office/officeart/2005/8/layout/venn3"/>
    <dgm:cxn modelId="{D83DE0F1-9806-3E4A-8DFE-12A45BD90103}" type="presParOf" srcId="{01E861DD-AA67-7043-A6D2-9CDDA5860983}" destId="{3E8F6C51-3A2C-724B-899C-B662CFC7384E}" srcOrd="7" destOrd="0" presId="urn:microsoft.com/office/officeart/2005/8/layout/venn3"/>
    <dgm:cxn modelId="{921B4773-5EB5-FC43-8062-BC2DB253E6B9}" type="presParOf" srcId="{01E861DD-AA67-7043-A6D2-9CDDA5860983}" destId="{31162108-27EC-F941-9E8A-8599286BF607}"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93F4B-D352-7B4F-8B0B-1A0BFC06F5B9}" type="doc">
      <dgm:prSet loTypeId="urn:microsoft.com/office/officeart/2008/layout/VerticalCurvedList" loCatId="" qsTypeId="urn:microsoft.com/office/officeart/2005/8/quickstyle/simple1" qsCatId="simple" csTypeId="urn:microsoft.com/office/officeart/2005/8/colors/colorful1" csCatId="colorful" phldr="1"/>
      <dgm:spPr/>
      <dgm:t>
        <a:bodyPr/>
        <a:lstStyle/>
        <a:p>
          <a:endParaRPr lang="en-GB"/>
        </a:p>
      </dgm:t>
    </dgm:pt>
    <dgm:pt modelId="{216A6922-0359-8643-A876-AD4E39A3FDC4}">
      <dgm:prSet phldrT="[Text]"/>
      <dgm:spPr/>
      <dgm:t>
        <a:bodyPr/>
        <a:lstStyle/>
        <a:p>
          <a:pPr>
            <a:buFont typeface="+mj-lt"/>
            <a:buAutoNum type="arabicPeriod"/>
          </a:pPr>
          <a:r>
            <a:rPr lang="en-US" dirty="0" err="1">
              <a:solidFill>
                <a:schemeClr val="tx1">
                  <a:lumMod val="85000"/>
                  <a:lumOff val="15000"/>
                </a:schemeClr>
              </a:solidFill>
              <a:latin typeface="Arial Rounded MT Bold" panose="020F0704030504030204" pitchFamily="34" charset="77"/>
            </a:rPr>
            <a:t>Handeling</a:t>
          </a:r>
          <a:r>
            <a:rPr lang="en-US" dirty="0">
              <a:solidFill>
                <a:schemeClr val="tx1">
                  <a:lumMod val="85000"/>
                  <a:lumOff val="15000"/>
                </a:schemeClr>
              </a:solidFill>
              <a:latin typeface="Arial Rounded MT Bold" panose="020F0704030504030204" pitchFamily="34" charset="77"/>
            </a:rPr>
            <a:t> Null values</a:t>
          </a:r>
          <a:endParaRPr lang="en-GB" dirty="0">
            <a:solidFill>
              <a:schemeClr val="tx1">
                <a:lumMod val="85000"/>
                <a:lumOff val="15000"/>
              </a:schemeClr>
            </a:solidFill>
            <a:latin typeface="Arial Rounded MT Bold" panose="020F0704030504030204" pitchFamily="34" charset="77"/>
          </a:endParaRPr>
        </a:p>
      </dgm:t>
    </dgm:pt>
    <dgm:pt modelId="{3C6A1385-74DA-BD40-B282-E752BDBC0581}" type="parTrans" cxnId="{0215628F-5601-9844-9BC1-054AF6C6927C}">
      <dgm:prSet/>
      <dgm:spPr/>
      <dgm:t>
        <a:bodyPr/>
        <a:lstStyle/>
        <a:p>
          <a:endParaRPr lang="en-GB"/>
        </a:p>
      </dgm:t>
    </dgm:pt>
    <dgm:pt modelId="{6B2005EA-3DCB-4C43-9EAA-DDF480E836B4}" type="sibTrans" cxnId="{0215628F-5601-9844-9BC1-054AF6C6927C}">
      <dgm:prSet/>
      <dgm:spPr/>
      <dgm:t>
        <a:bodyPr/>
        <a:lstStyle/>
        <a:p>
          <a:endParaRPr lang="en-GB"/>
        </a:p>
      </dgm:t>
    </dgm:pt>
    <dgm:pt modelId="{3D1CE127-E45E-824E-838A-D1A5DAAF4FC2}">
      <dgm:prSet/>
      <dgm:spPr/>
      <dgm:t>
        <a:bodyPr/>
        <a:lstStyle/>
        <a:p>
          <a:r>
            <a:rPr lang="en-AU" b="0" i="0" dirty="0">
              <a:solidFill>
                <a:schemeClr val="tx1">
                  <a:lumMod val="85000"/>
                  <a:lumOff val="15000"/>
                </a:schemeClr>
              </a:solidFill>
              <a:effectLst/>
              <a:latin typeface="Arial Rounded MT Bold" panose="020F0704030504030204" pitchFamily="34" charset="77"/>
            </a:rPr>
            <a:t>Highlighting Key Variables</a:t>
          </a:r>
        </a:p>
      </dgm:t>
    </dgm:pt>
    <dgm:pt modelId="{C9E2AD36-D07F-BB4B-A74E-3CCB243355F6}" type="parTrans" cxnId="{916E84BC-B482-5C4B-9DC4-645317682E98}">
      <dgm:prSet/>
      <dgm:spPr/>
      <dgm:t>
        <a:bodyPr/>
        <a:lstStyle/>
        <a:p>
          <a:endParaRPr lang="en-GB"/>
        </a:p>
      </dgm:t>
    </dgm:pt>
    <dgm:pt modelId="{5E646084-40F2-A944-B9CE-484D3D2633AB}" type="sibTrans" cxnId="{916E84BC-B482-5C4B-9DC4-645317682E98}">
      <dgm:prSet/>
      <dgm:spPr/>
      <dgm:t>
        <a:bodyPr/>
        <a:lstStyle/>
        <a:p>
          <a:endParaRPr lang="en-GB"/>
        </a:p>
      </dgm:t>
    </dgm:pt>
    <dgm:pt modelId="{9EC22D2D-445E-DD4A-B939-640133C6536E}">
      <dgm:prSet/>
      <dgm:spPr/>
      <dgm:t>
        <a:bodyPr/>
        <a:lstStyle/>
        <a:p>
          <a:r>
            <a:rPr lang="en-AU" b="0" i="0" dirty="0">
              <a:solidFill>
                <a:schemeClr val="tx1">
                  <a:lumMod val="85000"/>
                  <a:lumOff val="15000"/>
                </a:schemeClr>
              </a:solidFill>
              <a:effectLst/>
              <a:latin typeface="Arial Rounded MT Bold" panose="020F0704030504030204" pitchFamily="34" charset="77"/>
            </a:rPr>
            <a:t>Categorical vs Numerical Values</a:t>
          </a:r>
        </a:p>
      </dgm:t>
    </dgm:pt>
    <dgm:pt modelId="{6C3D52DA-60DD-BB41-8500-28D9DAB99819}" type="parTrans" cxnId="{D1FBFC68-1512-C14E-A934-B92E1E7ECBE5}">
      <dgm:prSet/>
      <dgm:spPr/>
      <dgm:t>
        <a:bodyPr/>
        <a:lstStyle/>
        <a:p>
          <a:endParaRPr lang="en-GB"/>
        </a:p>
      </dgm:t>
    </dgm:pt>
    <dgm:pt modelId="{BCAAD00D-4F06-6741-A5E4-680CE02ADFE6}" type="sibTrans" cxnId="{D1FBFC68-1512-C14E-A934-B92E1E7ECBE5}">
      <dgm:prSet/>
      <dgm:spPr/>
      <dgm:t>
        <a:bodyPr/>
        <a:lstStyle/>
        <a:p>
          <a:endParaRPr lang="en-GB"/>
        </a:p>
      </dgm:t>
    </dgm:pt>
    <dgm:pt modelId="{1507798C-2FF8-9F45-81ED-33B1FB4670D0}">
      <dgm:prSet/>
      <dgm:spPr/>
      <dgm:t>
        <a:bodyPr/>
        <a:lstStyle/>
        <a:p>
          <a:r>
            <a:rPr lang="en-AU" b="0" i="0" dirty="0">
              <a:solidFill>
                <a:schemeClr val="tx1">
                  <a:lumMod val="85000"/>
                  <a:lumOff val="15000"/>
                </a:schemeClr>
              </a:solidFill>
              <a:effectLst/>
              <a:latin typeface="Arial Rounded MT Bold" panose="020F0704030504030204" pitchFamily="34" charset="77"/>
            </a:rPr>
            <a:t>Scaling Numerical Values</a:t>
          </a:r>
          <a:endParaRPr lang="en-US" dirty="0">
            <a:solidFill>
              <a:schemeClr val="tx1">
                <a:lumMod val="85000"/>
                <a:lumOff val="15000"/>
              </a:schemeClr>
            </a:solidFill>
            <a:latin typeface="Arial Rounded MT Bold" panose="020F0704030504030204" pitchFamily="34" charset="77"/>
          </a:endParaRPr>
        </a:p>
      </dgm:t>
    </dgm:pt>
    <dgm:pt modelId="{0D5BA03F-C4D9-9449-A10D-39EEBF363153}" type="parTrans" cxnId="{3B0DD107-6ED3-CE4D-8187-E26EC9A5B10A}">
      <dgm:prSet/>
      <dgm:spPr/>
      <dgm:t>
        <a:bodyPr/>
        <a:lstStyle/>
        <a:p>
          <a:endParaRPr lang="en-GB"/>
        </a:p>
      </dgm:t>
    </dgm:pt>
    <dgm:pt modelId="{34C22798-7F40-0941-B919-BF2050B50997}" type="sibTrans" cxnId="{3B0DD107-6ED3-CE4D-8187-E26EC9A5B10A}">
      <dgm:prSet/>
      <dgm:spPr/>
      <dgm:t>
        <a:bodyPr/>
        <a:lstStyle/>
        <a:p>
          <a:endParaRPr lang="en-GB"/>
        </a:p>
      </dgm:t>
    </dgm:pt>
    <dgm:pt modelId="{BA50AF0F-81A2-F340-8A48-79EBE3F44668}">
      <dgm:prSet/>
      <dgm:spPr/>
      <dgm:t>
        <a:bodyPr/>
        <a:lstStyle/>
        <a:p>
          <a:pPr rtl="0"/>
          <a:r>
            <a:rPr lang="en-US" dirty="0">
              <a:solidFill>
                <a:schemeClr val="tx1">
                  <a:lumMod val="85000"/>
                  <a:lumOff val="15000"/>
                </a:schemeClr>
              </a:solidFill>
              <a:latin typeface="Arial Rounded MT Bold" panose="020F0704030504030204" pitchFamily="34" charset="77"/>
            </a:rPr>
            <a:t>Data Visualization</a:t>
          </a:r>
        </a:p>
      </dgm:t>
    </dgm:pt>
    <dgm:pt modelId="{02C05388-3A23-254B-AB75-DF9E6554429C}" type="parTrans" cxnId="{D6CF28DE-5F02-354A-9512-39F298A9081D}">
      <dgm:prSet/>
      <dgm:spPr/>
      <dgm:t>
        <a:bodyPr/>
        <a:lstStyle/>
        <a:p>
          <a:endParaRPr lang="en-GB"/>
        </a:p>
      </dgm:t>
    </dgm:pt>
    <dgm:pt modelId="{A062554A-7D93-2045-825A-8E7AA1E32401}" type="sibTrans" cxnId="{D6CF28DE-5F02-354A-9512-39F298A9081D}">
      <dgm:prSet/>
      <dgm:spPr/>
      <dgm:t>
        <a:bodyPr/>
        <a:lstStyle/>
        <a:p>
          <a:endParaRPr lang="en-GB"/>
        </a:p>
      </dgm:t>
    </dgm:pt>
    <dgm:pt modelId="{0995D66B-DE23-0A4B-A734-31E086890E88}" type="pres">
      <dgm:prSet presAssocID="{BD093F4B-D352-7B4F-8B0B-1A0BFC06F5B9}" presName="Name0" presStyleCnt="0">
        <dgm:presLayoutVars>
          <dgm:chMax val="7"/>
          <dgm:chPref val="7"/>
          <dgm:dir/>
        </dgm:presLayoutVars>
      </dgm:prSet>
      <dgm:spPr/>
    </dgm:pt>
    <dgm:pt modelId="{BFB11A6D-B8B2-1649-B58F-2158FE7B8B16}" type="pres">
      <dgm:prSet presAssocID="{BD093F4B-D352-7B4F-8B0B-1A0BFC06F5B9}" presName="Name1" presStyleCnt="0"/>
      <dgm:spPr/>
    </dgm:pt>
    <dgm:pt modelId="{7AD4296C-D713-AD4C-8F34-B69162505B81}" type="pres">
      <dgm:prSet presAssocID="{BD093F4B-D352-7B4F-8B0B-1A0BFC06F5B9}" presName="cycle" presStyleCnt="0"/>
      <dgm:spPr/>
    </dgm:pt>
    <dgm:pt modelId="{5AE5C0B8-1F1D-C94B-8532-DE0B0D686A49}" type="pres">
      <dgm:prSet presAssocID="{BD093F4B-D352-7B4F-8B0B-1A0BFC06F5B9}" presName="srcNode" presStyleLbl="node1" presStyleIdx="0" presStyleCnt="5"/>
      <dgm:spPr/>
    </dgm:pt>
    <dgm:pt modelId="{04950459-F891-E440-BD2B-4D02142D8329}" type="pres">
      <dgm:prSet presAssocID="{BD093F4B-D352-7B4F-8B0B-1A0BFC06F5B9}" presName="conn" presStyleLbl="parChTrans1D2" presStyleIdx="0" presStyleCnt="1"/>
      <dgm:spPr/>
    </dgm:pt>
    <dgm:pt modelId="{8E25C1C7-F71F-4F4F-8BC2-24A4564C48AF}" type="pres">
      <dgm:prSet presAssocID="{BD093F4B-D352-7B4F-8B0B-1A0BFC06F5B9}" presName="extraNode" presStyleLbl="node1" presStyleIdx="0" presStyleCnt="5"/>
      <dgm:spPr/>
    </dgm:pt>
    <dgm:pt modelId="{BB4C3EFB-AB4C-1B47-9AFD-AA44B4C62A9E}" type="pres">
      <dgm:prSet presAssocID="{BD093F4B-D352-7B4F-8B0B-1A0BFC06F5B9}" presName="dstNode" presStyleLbl="node1" presStyleIdx="0" presStyleCnt="5"/>
      <dgm:spPr/>
    </dgm:pt>
    <dgm:pt modelId="{2D44DA15-1D48-9B46-B97A-DAEABE139BB7}" type="pres">
      <dgm:prSet presAssocID="{216A6922-0359-8643-A876-AD4E39A3FDC4}" presName="text_1" presStyleLbl="node1" presStyleIdx="0" presStyleCnt="5">
        <dgm:presLayoutVars>
          <dgm:bulletEnabled val="1"/>
        </dgm:presLayoutVars>
      </dgm:prSet>
      <dgm:spPr/>
    </dgm:pt>
    <dgm:pt modelId="{94B42C81-6D61-AA41-96AA-C98468E1F217}" type="pres">
      <dgm:prSet presAssocID="{216A6922-0359-8643-A876-AD4E39A3FDC4}" presName="accent_1" presStyleCnt="0"/>
      <dgm:spPr/>
    </dgm:pt>
    <dgm:pt modelId="{8DBD3C0B-888A-C24B-9C8C-25EE746FFDBB}" type="pres">
      <dgm:prSet presAssocID="{216A6922-0359-8643-A876-AD4E39A3FDC4}" presName="accentRepeatNode" presStyleLbl="solidFgAcc1" presStyleIdx="0" presStyleCnt="5"/>
      <dgm:spPr/>
    </dgm:pt>
    <dgm:pt modelId="{AC9C7F8C-D3A2-F041-8988-848DD68BDFB3}" type="pres">
      <dgm:prSet presAssocID="{3D1CE127-E45E-824E-838A-D1A5DAAF4FC2}" presName="text_2" presStyleLbl="node1" presStyleIdx="1" presStyleCnt="5">
        <dgm:presLayoutVars>
          <dgm:bulletEnabled val="1"/>
        </dgm:presLayoutVars>
      </dgm:prSet>
      <dgm:spPr/>
    </dgm:pt>
    <dgm:pt modelId="{75C9297A-5C22-CB46-A816-9387072BC139}" type="pres">
      <dgm:prSet presAssocID="{3D1CE127-E45E-824E-838A-D1A5DAAF4FC2}" presName="accent_2" presStyleCnt="0"/>
      <dgm:spPr/>
    </dgm:pt>
    <dgm:pt modelId="{EAE8CB4C-87F3-5E42-A365-9A04E6B14F4A}" type="pres">
      <dgm:prSet presAssocID="{3D1CE127-E45E-824E-838A-D1A5DAAF4FC2}" presName="accentRepeatNode" presStyleLbl="solidFgAcc1" presStyleIdx="1" presStyleCnt="5"/>
      <dgm:spPr/>
    </dgm:pt>
    <dgm:pt modelId="{F1C9DC52-F68A-D347-9E45-6441E4D82A87}" type="pres">
      <dgm:prSet presAssocID="{9EC22D2D-445E-DD4A-B939-640133C6536E}" presName="text_3" presStyleLbl="node1" presStyleIdx="2" presStyleCnt="5">
        <dgm:presLayoutVars>
          <dgm:bulletEnabled val="1"/>
        </dgm:presLayoutVars>
      </dgm:prSet>
      <dgm:spPr/>
    </dgm:pt>
    <dgm:pt modelId="{130E729F-4D9C-4D4F-9323-C8B781C643CF}" type="pres">
      <dgm:prSet presAssocID="{9EC22D2D-445E-DD4A-B939-640133C6536E}" presName="accent_3" presStyleCnt="0"/>
      <dgm:spPr/>
    </dgm:pt>
    <dgm:pt modelId="{B5B71150-C97B-9742-A8C4-8214ED6629DD}" type="pres">
      <dgm:prSet presAssocID="{9EC22D2D-445E-DD4A-B939-640133C6536E}" presName="accentRepeatNode" presStyleLbl="solidFgAcc1" presStyleIdx="2" presStyleCnt="5"/>
      <dgm:spPr/>
    </dgm:pt>
    <dgm:pt modelId="{0ADD0DD3-49D1-9C43-81F2-BA42DB1A1106}" type="pres">
      <dgm:prSet presAssocID="{1507798C-2FF8-9F45-81ED-33B1FB4670D0}" presName="text_4" presStyleLbl="node1" presStyleIdx="3" presStyleCnt="5">
        <dgm:presLayoutVars>
          <dgm:bulletEnabled val="1"/>
        </dgm:presLayoutVars>
      </dgm:prSet>
      <dgm:spPr/>
    </dgm:pt>
    <dgm:pt modelId="{A5511E73-C80D-6A49-AA3B-6FE39EADD002}" type="pres">
      <dgm:prSet presAssocID="{1507798C-2FF8-9F45-81ED-33B1FB4670D0}" presName="accent_4" presStyleCnt="0"/>
      <dgm:spPr/>
    </dgm:pt>
    <dgm:pt modelId="{A7F493C4-1B75-6846-AD4E-77E517643C98}" type="pres">
      <dgm:prSet presAssocID="{1507798C-2FF8-9F45-81ED-33B1FB4670D0}" presName="accentRepeatNode" presStyleLbl="solidFgAcc1" presStyleIdx="3" presStyleCnt="5"/>
      <dgm:spPr/>
    </dgm:pt>
    <dgm:pt modelId="{B0CA6021-831A-A543-B41F-4BC79FEB41A5}" type="pres">
      <dgm:prSet presAssocID="{BA50AF0F-81A2-F340-8A48-79EBE3F44668}" presName="text_5" presStyleLbl="node1" presStyleIdx="4" presStyleCnt="5">
        <dgm:presLayoutVars>
          <dgm:bulletEnabled val="1"/>
        </dgm:presLayoutVars>
      </dgm:prSet>
      <dgm:spPr/>
    </dgm:pt>
    <dgm:pt modelId="{94676F48-8E8D-EB43-B58C-18792AC39A1C}" type="pres">
      <dgm:prSet presAssocID="{BA50AF0F-81A2-F340-8A48-79EBE3F44668}" presName="accent_5" presStyleCnt="0"/>
      <dgm:spPr/>
    </dgm:pt>
    <dgm:pt modelId="{82E4A1F0-7891-D148-B098-20AB73DA554E}" type="pres">
      <dgm:prSet presAssocID="{BA50AF0F-81A2-F340-8A48-79EBE3F44668}" presName="accentRepeatNode" presStyleLbl="solidFgAcc1" presStyleIdx="4" presStyleCnt="5"/>
      <dgm:spPr/>
    </dgm:pt>
  </dgm:ptLst>
  <dgm:cxnLst>
    <dgm:cxn modelId="{3B0DD107-6ED3-CE4D-8187-E26EC9A5B10A}" srcId="{BD093F4B-D352-7B4F-8B0B-1A0BFC06F5B9}" destId="{1507798C-2FF8-9F45-81ED-33B1FB4670D0}" srcOrd="3" destOrd="0" parTransId="{0D5BA03F-C4D9-9449-A10D-39EEBF363153}" sibTransId="{34C22798-7F40-0941-B919-BF2050B50997}"/>
    <dgm:cxn modelId="{66E96A10-67D8-6049-AF56-580DDBE13514}" type="presOf" srcId="{BA50AF0F-81A2-F340-8A48-79EBE3F44668}" destId="{B0CA6021-831A-A543-B41F-4BC79FEB41A5}" srcOrd="0" destOrd="0" presId="urn:microsoft.com/office/officeart/2008/layout/VerticalCurvedList"/>
    <dgm:cxn modelId="{044E722C-554E-6949-A20A-23B226150C2C}" type="presOf" srcId="{6B2005EA-3DCB-4C43-9EAA-DDF480E836B4}" destId="{04950459-F891-E440-BD2B-4D02142D8329}" srcOrd="0" destOrd="0" presId="urn:microsoft.com/office/officeart/2008/layout/VerticalCurvedList"/>
    <dgm:cxn modelId="{419AAD3F-EC37-CD43-8BEC-113BB7406C10}" type="presOf" srcId="{1507798C-2FF8-9F45-81ED-33B1FB4670D0}" destId="{0ADD0DD3-49D1-9C43-81F2-BA42DB1A1106}" srcOrd="0" destOrd="0" presId="urn:microsoft.com/office/officeart/2008/layout/VerticalCurvedList"/>
    <dgm:cxn modelId="{D1FBFC68-1512-C14E-A934-B92E1E7ECBE5}" srcId="{BD093F4B-D352-7B4F-8B0B-1A0BFC06F5B9}" destId="{9EC22D2D-445E-DD4A-B939-640133C6536E}" srcOrd="2" destOrd="0" parTransId="{6C3D52DA-60DD-BB41-8500-28D9DAB99819}" sibTransId="{BCAAD00D-4F06-6741-A5E4-680CE02ADFE6}"/>
    <dgm:cxn modelId="{0215628F-5601-9844-9BC1-054AF6C6927C}" srcId="{BD093F4B-D352-7B4F-8B0B-1A0BFC06F5B9}" destId="{216A6922-0359-8643-A876-AD4E39A3FDC4}" srcOrd="0" destOrd="0" parTransId="{3C6A1385-74DA-BD40-B282-E752BDBC0581}" sibTransId="{6B2005EA-3DCB-4C43-9EAA-DDF480E836B4}"/>
    <dgm:cxn modelId="{7663FC90-600B-9C4A-B8D9-02AEFB82BEB3}" type="presOf" srcId="{BD093F4B-D352-7B4F-8B0B-1A0BFC06F5B9}" destId="{0995D66B-DE23-0A4B-A734-31E086890E88}" srcOrd="0" destOrd="0" presId="urn:microsoft.com/office/officeart/2008/layout/VerticalCurvedList"/>
    <dgm:cxn modelId="{3BF01F91-6F8D-B64B-86A8-AA3005C60A85}" type="presOf" srcId="{3D1CE127-E45E-824E-838A-D1A5DAAF4FC2}" destId="{AC9C7F8C-D3A2-F041-8988-848DD68BDFB3}" srcOrd="0" destOrd="0" presId="urn:microsoft.com/office/officeart/2008/layout/VerticalCurvedList"/>
    <dgm:cxn modelId="{320787A9-E416-014E-BDA1-9B1C5678492E}" type="presOf" srcId="{9EC22D2D-445E-DD4A-B939-640133C6536E}" destId="{F1C9DC52-F68A-D347-9E45-6441E4D82A87}" srcOrd="0" destOrd="0" presId="urn:microsoft.com/office/officeart/2008/layout/VerticalCurvedList"/>
    <dgm:cxn modelId="{916E84BC-B482-5C4B-9DC4-645317682E98}" srcId="{BD093F4B-D352-7B4F-8B0B-1A0BFC06F5B9}" destId="{3D1CE127-E45E-824E-838A-D1A5DAAF4FC2}" srcOrd="1" destOrd="0" parTransId="{C9E2AD36-D07F-BB4B-A74E-3CCB243355F6}" sibTransId="{5E646084-40F2-A944-B9CE-484D3D2633AB}"/>
    <dgm:cxn modelId="{D6CF28DE-5F02-354A-9512-39F298A9081D}" srcId="{BD093F4B-D352-7B4F-8B0B-1A0BFC06F5B9}" destId="{BA50AF0F-81A2-F340-8A48-79EBE3F44668}" srcOrd="4" destOrd="0" parTransId="{02C05388-3A23-254B-AB75-DF9E6554429C}" sibTransId="{A062554A-7D93-2045-825A-8E7AA1E32401}"/>
    <dgm:cxn modelId="{444213EC-17B5-684C-9899-2A2A0C45F03C}" type="presOf" srcId="{216A6922-0359-8643-A876-AD4E39A3FDC4}" destId="{2D44DA15-1D48-9B46-B97A-DAEABE139BB7}" srcOrd="0" destOrd="0" presId="urn:microsoft.com/office/officeart/2008/layout/VerticalCurvedList"/>
    <dgm:cxn modelId="{FC081A90-4E9F-124A-B142-C48E72016008}" type="presParOf" srcId="{0995D66B-DE23-0A4B-A734-31E086890E88}" destId="{BFB11A6D-B8B2-1649-B58F-2158FE7B8B16}" srcOrd="0" destOrd="0" presId="urn:microsoft.com/office/officeart/2008/layout/VerticalCurvedList"/>
    <dgm:cxn modelId="{A0F1EAB1-94D4-A54B-9BCA-71245674EA9F}" type="presParOf" srcId="{BFB11A6D-B8B2-1649-B58F-2158FE7B8B16}" destId="{7AD4296C-D713-AD4C-8F34-B69162505B81}" srcOrd="0" destOrd="0" presId="urn:microsoft.com/office/officeart/2008/layout/VerticalCurvedList"/>
    <dgm:cxn modelId="{B2F605AE-067B-E942-9DE5-002785B6D22A}" type="presParOf" srcId="{7AD4296C-D713-AD4C-8F34-B69162505B81}" destId="{5AE5C0B8-1F1D-C94B-8532-DE0B0D686A49}" srcOrd="0" destOrd="0" presId="urn:microsoft.com/office/officeart/2008/layout/VerticalCurvedList"/>
    <dgm:cxn modelId="{23F6AD42-1FED-D043-AD8E-6DC690266755}" type="presParOf" srcId="{7AD4296C-D713-AD4C-8F34-B69162505B81}" destId="{04950459-F891-E440-BD2B-4D02142D8329}" srcOrd="1" destOrd="0" presId="urn:microsoft.com/office/officeart/2008/layout/VerticalCurvedList"/>
    <dgm:cxn modelId="{0BA2E9C9-E084-AA49-93DC-559B29656800}" type="presParOf" srcId="{7AD4296C-D713-AD4C-8F34-B69162505B81}" destId="{8E25C1C7-F71F-4F4F-8BC2-24A4564C48AF}" srcOrd="2" destOrd="0" presId="urn:microsoft.com/office/officeart/2008/layout/VerticalCurvedList"/>
    <dgm:cxn modelId="{4DF9E1E8-85DD-A642-85C8-5948F3430501}" type="presParOf" srcId="{7AD4296C-D713-AD4C-8F34-B69162505B81}" destId="{BB4C3EFB-AB4C-1B47-9AFD-AA44B4C62A9E}" srcOrd="3" destOrd="0" presId="urn:microsoft.com/office/officeart/2008/layout/VerticalCurvedList"/>
    <dgm:cxn modelId="{18A07C8D-A327-054E-976A-589FEB826DAE}" type="presParOf" srcId="{BFB11A6D-B8B2-1649-B58F-2158FE7B8B16}" destId="{2D44DA15-1D48-9B46-B97A-DAEABE139BB7}" srcOrd="1" destOrd="0" presId="urn:microsoft.com/office/officeart/2008/layout/VerticalCurvedList"/>
    <dgm:cxn modelId="{38084255-39F3-6A42-8CEE-357853CA1C5D}" type="presParOf" srcId="{BFB11A6D-B8B2-1649-B58F-2158FE7B8B16}" destId="{94B42C81-6D61-AA41-96AA-C98468E1F217}" srcOrd="2" destOrd="0" presId="urn:microsoft.com/office/officeart/2008/layout/VerticalCurvedList"/>
    <dgm:cxn modelId="{D9E8ED5A-36C5-434D-A439-BB5C52BA458A}" type="presParOf" srcId="{94B42C81-6D61-AA41-96AA-C98468E1F217}" destId="{8DBD3C0B-888A-C24B-9C8C-25EE746FFDBB}" srcOrd="0" destOrd="0" presId="urn:microsoft.com/office/officeart/2008/layout/VerticalCurvedList"/>
    <dgm:cxn modelId="{2CCEE899-7A70-0244-A217-3405F9983342}" type="presParOf" srcId="{BFB11A6D-B8B2-1649-B58F-2158FE7B8B16}" destId="{AC9C7F8C-D3A2-F041-8988-848DD68BDFB3}" srcOrd="3" destOrd="0" presId="urn:microsoft.com/office/officeart/2008/layout/VerticalCurvedList"/>
    <dgm:cxn modelId="{69D51E4D-B3CF-514A-8EF0-FF8F9A3F35F7}" type="presParOf" srcId="{BFB11A6D-B8B2-1649-B58F-2158FE7B8B16}" destId="{75C9297A-5C22-CB46-A816-9387072BC139}" srcOrd="4" destOrd="0" presId="urn:microsoft.com/office/officeart/2008/layout/VerticalCurvedList"/>
    <dgm:cxn modelId="{D6ED5BCF-BE90-BC49-B16C-848B01B8FF00}" type="presParOf" srcId="{75C9297A-5C22-CB46-A816-9387072BC139}" destId="{EAE8CB4C-87F3-5E42-A365-9A04E6B14F4A}" srcOrd="0" destOrd="0" presId="urn:microsoft.com/office/officeart/2008/layout/VerticalCurvedList"/>
    <dgm:cxn modelId="{7DF3EDE3-04D9-3D49-A174-8BA5983E3B99}" type="presParOf" srcId="{BFB11A6D-B8B2-1649-B58F-2158FE7B8B16}" destId="{F1C9DC52-F68A-D347-9E45-6441E4D82A87}" srcOrd="5" destOrd="0" presId="urn:microsoft.com/office/officeart/2008/layout/VerticalCurvedList"/>
    <dgm:cxn modelId="{EAF2E485-228C-D745-814A-25E6D03FDCAD}" type="presParOf" srcId="{BFB11A6D-B8B2-1649-B58F-2158FE7B8B16}" destId="{130E729F-4D9C-4D4F-9323-C8B781C643CF}" srcOrd="6" destOrd="0" presId="urn:microsoft.com/office/officeart/2008/layout/VerticalCurvedList"/>
    <dgm:cxn modelId="{17C8EE28-1246-6644-9D3B-5EAD1D0A5F78}" type="presParOf" srcId="{130E729F-4D9C-4D4F-9323-C8B781C643CF}" destId="{B5B71150-C97B-9742-A8C4-8214ED6629DD}" srcOrd="0" destOrd="0" presId="urn:microsoft.com/office/officeart/2008/layout/VerticalCurvedList"/>
    <dgm:cxn modelId="{F03BA1B2-2A4B-E347-864D-203899EA3E56}" type="presParOf" srcId="{BFB11A6D-B8B2-1649-B58F-2158FE7B8B16}" destId="{0ADD0DD3-49D1-9C43-81F2-BA42DB1A1106}" srcOrd="7" destOrd="0" presId="urn:microsoft.com/office/officeart/2008/layout/VerticalCurvedList"/>
    <dgm:cxn modelId="{F5D4B0FB-D793-334F-AD46-29B3F05302DD}" type="presParOf" srcId="{BFB11A6D-B8B2-1649-B58F-2158FE7B8B16}" destId="{A5511E73-C80D-6A49-AA3B-6FE39EADD002}" srcOrd="8" destOrd="0" presId="urn:microsoft.com/office/officeart/2008/layout/VerticalCurvedList"/>
    <dgm:cxn modelId="{2E647343-00D6-1F4B-8BA4-48F997C7A09A}" type="presParOf" srcId="{A5511E73-C80D-6A49-AA3B-6FE39EADD002}" destId="{A7F493C4-1B75-6846-AD4E-77E517643C98}" srcOrd="0" destOrd="0" presId="urn:microsoft.com/office/officeart/2008/layout/VerticalCurvedList"/>
    <dgm:cxn modelId="{457CA646-FB39-9948-A217-9405C7D06B50}" type="presParOf" srcId="{BFB11A6D-B8B2-1649-B58F-2158FE7B8B16}" destId="{B0CA6021-831A-A543-B41F-4BC79FEB41A5}" srcOrd="9" destOrd="0" presId="urn:microsoft.com/office/officeart/2008/layout/VerticalCurvedList"/>
    <dgm:cxn modelId="{920E25B9-88AD-F842-A12A-7B2779D70244}" type="presParOf" srcId="{BFB11A6D-B8B2-1649-B58F-2158FE7B8B16}" destId="{94676F48-8E8D-EB43-B58C-18792AC39A1C}" srcOrd="10" destOrd="0" presId="urn:microsoft.com/office/officeart/2008/layout/VerticalCurvedList"/>
    <dgm:cxn modelId="{72DCD691-32C0-EF45-BD5F-E033C6A7CBFE}" type="presParOf" srcId="{94676F48-8E8D-EB43-B58C-18792AC39A1C}" destId="{82E4A1F0-7891-D148-B098-20AB73DA554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5E8D6-10F9-DD4B-98D3-B744F12486E4}">
      <dsp:nvSpPr>
        <dsp:cNvPr id="0" name=""/>
        <dsp:cNvSpPr/>
      </dsp:nvSpPr>
      <dsp:spPr>
        <a:xfrm>
          <a:off x="992" y="1741950"/>
          <a:ext cx="1934765" cy="1934765"/>
        </a:xfrm>
        <a:prstGeom prst="ellipse">
          <a:avLst/>
        </a:prstGeom>
        <a:gradFill rotWithShape="0">
          <a:gsLst>
            <a:gs pos="0">
              <a:schemeClr val="accent2">
                <a:alpha val="50000"/>
                <a:hueOff val="0"/>
                <a:satOff val="0"/>
                <a:lumOff val="0"/>
                <a:alphaOff val="0"/>
                <a:lumMod val="110000"/>
                <a:satMod val="105000"/>
                <a:tint val="67000"/>
              </a:schemeClr>
            </a:gs>
            <a:gs pos="50000">
              <a:schemeClr val="accent2">
                <a:alpha val="50000"/>
                <a:hueOff val="0"/>
                <a:satOff val="0"/>
                <a:lumOff val="0"/>
                <a:alphaOff val="0"/>
                <a:lumMod val="105000"/>
                <a:satMod val="103000"/>
                <a:tint val="73000"/>
              </a:schemeClr>
            </a:gs>
            <a:gs pos="100000">
              <a:schemeClr val="accent2">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77" tIns="20320" rIns="106477" bIns="20320" numCol="1" spcCol="1270" anchor="ctr" anchorCtr="0">
          <a:noAutofit/>
        </a:bodyPr>
        <a:lstStyle/>
        <a:p>
          <a:pPr marL="0" lvl="0" indent="0" algn="ctr" defTabSz="711200">
            <a:lnSpc>
              <a:spcPct val="90000"/>
            </a:lnSpc>
            <a:spcBef>
              <a:spcPct val="0"/>
            </a:spcBef>
            <a:spcAft>
              <a:spcPct val="35000"/>
            </a:spcAft>
            <a:buFont typeface="+mj-lt"/>
            <a:buNone/>
          </a:pPr>
          <a:r>
            <a:rPr lang="en-AU" sz="1600" b="1" i="0" kern="1200" dirty="0">
              <a:effectLst/>
              <a:latin typeface="Arial Rounded MT Bold" panose="020F0704030504030204" pitchFamily="34" charset="77"/>
            </a:rPr>
            <a:t>Vital Signs</a:t>
          </a:r>
          <a:endParaRPr lang="en-GB" sz="1600" kern="1200" dirty="0">
            <a:latin typeface="Arial Rounded MT Bold" panose="020F0704030504030204" pitchFamily="34" charset="77"/>
          </a:endParaRPr>
        </a:p>
      </dsp:txBody>
      <dsp:txXfrm>
        <a:off x="284332" y="2025290"/>
        <a:ext cx="1368085" cy="1368085"/>
      </dsp:txXfrm>
    </dsp:sp>
    <dsp:sp modelId="{78A25DD2-F136-A94A-98D7-7FB2AF9817DC}">
      <dsp:nvSpPr>
        <dsp:cNvPr id="0" name=""/>
        <dsp:cNvSpPr/>
      </dsp:nvSpPr>
      <dsp:spPr>
        <a:xfrm>
          <a:off x="1548804" y="1741950"/>
          <a:ext cx="1934765" cy="1934765"/>
        </a:xfrm>
        <a:prstGeom prst="ellipse">
          <a:avLst/>
        </a:prstGeom>
        <a:gradFill rotWithShape="0">
          <a:gsLst>
            <a:gs pos="0">
              <a:schemeClr val="accent3">
                <a:alpha val="50000"/>
                <a:hueOff val="0"/>
                <a:satOff val="0"/>
                <a:lumOff val="0"/>
                <a:alphaOff val="0"/>
                <a:lumMod val="110000"/>
                <a:satMod val="105000"/>
                <a:tint val="67000"/>
              </a:schemeClr>
            </a:gs>
            <a:gs pos="50000">
              <a:schemeClr val="accent3">
                <a:alpha val="50000"/>
                <a:hueOff val="0"/>
                <a:satOff val="0"/>
                <a:lumOff val="0"/>
                <a:alphaOff val="0"/>
                <a:lumMod val="105000"/>
                <a:satMod val="103000"/>
                <a:tint val="73000"/>
              </a:schemeClr>
            </a:gs>
            <a:gs pos="100000">
              <a:schemeClr val="accent3">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77" tIns="20320" rIns="106477" bIns="20320" numCol="1" spcCol="1270" anchor="ctr" anchorCtr="0">
          <a:noAutofit/>
        </a:bodyPr>
        <a:lstStyle/>
        <a:p>
          <a:pPr marL="0" lvl="0" indent="0" algn="ctr" defTabSz="711200" rtl="0">
            <a:lnSpc>
              <a:spcPct val="90000"/>
            </a:lnSpc>
            <a:spcBef>
              <a:spcPct val="0"/>
            </a:spcBef>
            <a:spcAft>
              <a:spcPct val="35000"/>
            </a:spcAft>
            <a:buNone/>
          </a:pPr>
          <a:r>
            <a:rPr lang="en-AU" sz="1600" b="1" i="0" kern="1200" dirty="0">
              <a:effectLst/>
              <a:latin typeface="Arial Rounded MT Bold" panose="020F0704030504030204" pitchFamily="34" charset="77"/>
            </a:rPr>
            <a:t>Presenting Symptoms</a:t>
          </a:r>
        </a:p>
      </dsp:txBody>
      <dsp:txXfrm>
        <a:off x="1832144" y="2025290"/>
        <a:ext cx="1368085" cy="1368085"/>
      </dsp:txXfrm>
    </dsp:sp>
    <dsp:sp modelId="{EC5503A0-A492-5243-B975-982E29BB9F13}">
      <dsp:nvSpPr>
        <dsp:cNvPr id="0" name=""/>
        <dsp:cNvSpPr/>
      </dsp:nvSpPr>
      <dsp:spPr>
        <a:xfrm>
          <a:off x="3096617" y="1741950"/>
          <a:ext cx="1934765" cy="1934765"/>
        </a:xfrm>
        <a:prstGeom prst="ellipse">
          <a:avLst/>
        </a:prstGeom>
        <a:gradFill rotWithShape="0">
          <a:gsLst>
            <a:gs pos="0">
              <a:schemeClr val="accent4">
                <a:alpha val="50000"/>
                <a:hueOff val="0"/>
                <a:satOff val="0"/>
                <a:lumOff val="0"/>
                <a:alphaOff val="0"/>
                <a:lumMod val="110000"/>
                <a:satMod val="105000"/>
                <a:tint val="67000"/>
              </a:schemeClr>
            </a:gs>
            <a:gs pos="50000">
              <a:schemeClr val="accent4">
                <a:alpha val="50000"/>
                <a:hueOff val="0"/>
                <a:satOff val="0"/>
                <a:lumOff val="0"/>
                <a:alphaOff val="0"/>
                <a:lumMod val="105000"/>
                <a:satMod val="103000"/>
                <a:tint val="73000"/>
              </a:schemeClr>
            </a:gs>
            <a:gs pos="100000">
              <a:schemeClr val="accent4">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77" tIns="20320" rIns="106477" bIns="20320" numCol="1" spcCol="1270" anchor="ctr" anchorCtr="0">
          <a:noAutofit/>
        </a:bodyPr>
        <a:lstStyle/>
        <a:p>
          <a:pPr marL="0" lvl="0" indent="0" algn="ctr" defTabSz="711200" rtl="0">
            <a:lnSpc>
              <a:spcPct val="90000"/>
            </a:lnSpc>
            <a:spcBef>
              <a:spcPct val="0"/>
            </a:spcBef>
            <a:spcAft>
              <a:spcPct val="35000"/>
            </a:spcAft>
            <a:buNone/>
          </a:pPr>
          <a:r>
            <a:rPr lang="en-AU" sz="1600" b="1" i="0" kern="1200" dirty="0">
              <a:effectLst/>
              <a:latin typeface="Arial Rounded MT Bold" panose="020F0704030504030204" pitchFamily="34" charset="77"/>
            </a:rPr>
            <a:t>Medical History</a:t>
          </a:r>
        </a:p>
      </dsp:txBody>
      <dsp:txXfrm>
        <a:off x="3379957" y="2025290"/>
        <a:ext cx="1368085" cy="1368085"/>
      </dsp:txXfrm>
    </dsp:sp>
    <dsp:sp modelId="{C05D54EF-1949-F94E-8244-D846C625834E}">
      <dsp:nvSpPr>
        <dsp:cNvPr id="0" name=""/>
        <dsp:cNvSpPr/>
      </dsp:nvSpPr>
      <dsp:spPr>
        <a:xfrm>
          <a:off x="4644429" y="1741950"/>
          <a:ext cx="1934765" cy="1934765"/>
        </a:xfrm>
        <a:prstGeom prst="ellipse">
          <a:avLst/>
        </a:prstGeom>
        <a:gradFill rotWithShape="0">
          <a:gsLst>
            <a:gs pos="0">
              <a:schemeClr val="accent5">
                <a:alpha val="50000"/>
                <a:hueOff val="0"/>
                <a:satOff val="0"/>
                <a:lumOff val="0"/>
                <a:alphaOff val="0"/>
                <a:lumMod val="110000"/>
                <a:satMod val="105000"/>
                <a:tint val="67000"/>
              </a:schemeClr>
            </a:gs>
            <a:gs pos="50000">
              <a:schemeClr val="accent5">
                <a:alpha val="50000"/>
                <a:hueOff val="0"/>
                <a:satOff val="0"/>
                <a:lumOff val="0"/>
                <a:alphaOff val="0"/>
                <a:lumMod val="105000"/>
                <a:satMod val="103000"/>
                <a:tint val="73000"/>
              </a:schemeClr>
            </a:gs>
            <a:gs pos="100000">
              <a:schemeClr val="accent5">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77" tIns="20320" rIns="106477" bIns="20320" numCol="1" spcCol="1270" anchor="ctr" anchorCtr="0">
          <a:noAutofit/>
        </a:bodyPr>
        <a:lstStyle/>
        <a:p>
          <a:pPr marL="0" lvl="0" indent="0" algn="ctr" defTabSz="711200" rtl="0">
            <a:lnSpc>
              <a:spcPct val="90000"/>
            </a:lnSpc>
            <a:spcBef>
              <a:spcPct val="0"/>
            </a:spcBef>
            <a:spcAft>
              <a:spcPct val="35000"/>
            </a:spcAft>
            <a:buNone/>
          </a:pPr>
          <a:r>
            <a:rPr lang="en-AU" sz="1600" b="1" i="0" kern="1200" dirty="0">
              <a:effectLst/>
              <a:latin typeface="Arial Rounded MT Bold" panose="020F0704030504030204" pitchFamily="34" charset="77"/>
            </a:rPr>
            <a:t>Level of Consciousness</a:t>
          </a:r>
        </a:p>
      </dsp:txBody>
      <dsp:txXfrm>
        <a:off x="4927769" y="2025290"/>
        <a:ext cx="1368085" cy="1368085"/>
      </dsp:txXfrm>
    </dsp:sp>
    <dsp:sp modelId="{31162108-27EC-F941-9E8A-8599286BF607}">
      <dsp:nvSpPr>
        <dsp:cNvPr id="0" name=""/>
        <dsp:cNvSpPr/>
      </dsp:nvSpPr>
      <dsp:spPr>
        <a:xfrm>
          <a:off x="6192242" y="1741950"/>
          <a:ext cx="1934765" cy="1934765"/>
        </a:xfrm>
        <a:prstGeom prst="ellipse">
          <a:avLst/>
        </a:prstGeom>
        <a:gradFill rotWithShape="0">
          <a:gsLst>
            <a:gs pos="0">
              <a:schemeClr val="accent6">
                <a:alpha val="50000"/>
                <a:hueOff val="0"/>
                <a:satOff val="0"/>
                <a:lumOff val="0"/>
                <a:alphaOff val="0"/>
                <a:lumMod val="110000"/>
                <a:satMod val="105000"/>
                <a:tint val="67000"/>
              </a:schemeClr>
            </a:gs>
            <a:gs pos="50000">
              <a:schemeClr val="accent6">
                <a:alpha val="50000"/>
                <a:hueOff val="0"/>
                <a:satOff val="0"/>
                <a:lumOff val="0"/>
                <a:alphaOff val="0"/>
                <a:lumMod val="105000"/>
                <a:satMod val="103000"/>
                <a:tint val="73000"/>
              </a:schemeClr>
            </a:gs>
            <a:gs pos="100000">
              <a:schemeClr val="accent6">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77" tIns="20320" rIns="106477" bIns="20320" numCol="1" spcCol="1270" anchor="ctr" anchorCtr="0">
          <a:noAutofit/>
        </a:bodyPr>
        <a:lstStyle/>
        <a:p>
          <a:pPr marL="0" lvl="0" indent="0" algn="ctr" defTabSz="711200" rtl="0">
            <a:lnSpc>
              <a:spcPct val="90000"/>
            </a:lnSpc>
            <a:spcBef>
              <a:spcPct val="0"/>
            </a:spcBef>
            <a:spcAft>
              <a:spcPct val="35000"/>
            </a:spcAft>
            <a:buNone/>
          </a:pPr>
          <a:r>
            <a:rPr lang="en-AU" sz="1600" b="1" i="0" kern="1200" dirty="0">
              <a:effectLst/>
              <a:latin typeface="Arial Rounded MT Bold" panose="020F0704030504030204" pitchFamily="34" charset="77"/>
            </a:rPr>
            <a:t>Pain Scale</a:t>
          </a:r>
          <a:endParaRPr lang="en-US" sz="1600" kern="1200" dirty="0">
            <a:latin typeface="Arial Rounded MT Bold" panose="020F0704030504030204" pitchFamily="34" charset="77"/>
          </a:endParaRPr>
        </a:p>
      </dsp:txBody>
      <dsp:txXfrm>
        <a:off x="6475582" y="2025290"/>
        <a:ext cx="1368085" cy="1368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50459-F891-E440-BD2B-4D02142D8329}">
      <dsp:nvSpPr>
        <dsp:cNvPr id="0" name=""/>
        <dsp:cNvSpPr/>
      </dsp:nvSpPr>
      <dsp:spPr>
        <a:xfrm>
          <a:off x="-5457234" y="-835591"/>
          <a:ext cx="6497878" cy="6497878"/>
        </a:xfrm>
        <a:prstGeom prst="blockArc">
          <a:avLst>
            <a:gd name="adj1" fmla="val 18900000"/>
            <a:gd name="adj2" fmla="val 2700000"/>
            <a:gd name="adj3" fmla="val 33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44DA15-1D48-9B46-B97A-DAEABE139BB7}">
      <dsp:nvSpPr>
        <dsp:cNvPr id="0" name=""/>
        <dsp:cNvSpPr/>
      </dsp:nvSpPr>
      <dsp:spPr>
        <a:xfrm>
          <a:off x="455015" y="301571"/>
          <a:ext cx="4356354" cy="60352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052" tIns="48260" rIns="48260" bIns="4826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err="1">
              <a:solidFill>
                <a:schemeClr val="tx1">
                  <a:lumMod val="85000"/>
                  <a:lumOff val="15000"/>
                </a:schemeClr>
              </a:solidFill>
              <a:latin typeface="Arial Rounded MT Bold" panose="020F0704030504030204" pitchFamily="34" charset="77"/>
            </a:rPr>
            <a:t>Handeling</a:t>
          </a:r>
          <a:r>
            <a:rPr lang="en-US" sz="1900" kern="1200" dirty="0">
              <a:solidFill>
                <a:schemeClr val="tx1">
                  <a:lumMod val="85000"/>
                  <a:lumOff val="15000"/>
                </a:schemeClr>
              </a:solidFill>
              <a:latin typeface="Arial Rounded MT Bold" panose="020F0704030504030204" pitchFamily="34" charset="77"/>
            </a:rPr>
            <a:t> Null values</a:t>
          </a:r>
          <a:endParaRPr lang="en-GB" sz="1900" kern="1200" dirty="0">
            <a:solidFill>
              <a:schemeClr val="tx1">
                <a:lumMod val="85000"/>
                <a:lumOff val="15000"/>
              </a:schemeClr>
            </a:solidFill>
            <a:latin typeface="Arial Rounded MT Bold" panose="020F0704030504030204" pitchFamily="34" charset="77"/>
          </a:endParaRPr>
        </a:p>
      </dsp:txBody>
      <dsp:txXfrm>
        <a:off x="455015" y="301571"/>
        <a:ext cx="4356354" cy="603529"/>
      </dsp:txXfrm>
    </dsp:sp>
    <dsp:sp modelId="{8DBD3C0B-888A-C24B-9C8C-25EE746FFDBB}">
      <dsp:nvSpPr>
        <dsp:cNvPr id="0" name=""/>
        <dsp:cNvSpPr/>
      </dsp:nvSpPr>
      <dsp:spPr>
        <a:xfrm>
          <a:off x="77809" y="226130"/>
          <a:ext cx="754412" cy="75441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9C7F8C-D3A2-F041-8988-848DD68BDFB3}">
      <dsp:nvSpPr>
        <dsp:cNvPr id="0" name=""/>
        <dsp:cNvSpPr/>
      </dsp:nvSpPr>
      <dsp:spPr>
        <a:xfrm>
          <a:off x="887487" y="1206577"/>
          <a:ext cx="3923882" cy="6035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052" tIns="48260" rIns="48260" bIns="48260" numCol="1" spcCol="1270" anchor="ctr" anchorCtr="0">
          <a:noAutofit/>
        </a:bodyPr>
        <a:lstStyle/>
        <a:p>
          <a:pPr marL="0" lvl="0" indent="0" algn="l" defTabSz="844550">
            <a:lnSpc>
              <a:spcPct val="90000"/>
            </a:lnSpc>
            <a:spcBef>
              <a:spcPct val="0"/>
            </a:spcBef>
            <a:spcAft>
              <a:spcPct val="35000"/>
            </a:spcAft>
            <a:buNone/>
          </a:pPr>
          <a:r>
            <a:rPr lang="en-AU" sz="1900" b="0" i="0" kern="1200" dirty="0">
              <a:solidFill>
                <a:schemeClr val="tx1">
                  <a:lumMod val="85000"/>
                  <a:lumOff val="15000"/>
                </a:schemeClr>
              </a:solidFill>
              <a:effectLst/>
              <a:latin typeface="Arial Rounded MT Bold" panose="020F0704030504030204" pitchFamily="34" charset="77"/>
            </a:rPr>
            <a:t>Highlighting Key Variables</a:t>
          </a:r>
        </a:p>
      </dsp:txBody>
      <dsp:txXfrm>
        <a:off x="887487" y="1206577"/>
        <a:ext cx="3923882" cy="603529"/>
      </dsp:txXfrm>
    </dsp:sp>
    <dsp:sp modelId="{EAE8CB4C-87F3-5E42-A365-9A04E6B14F4A}">
      <dsp:nvSpPr>
        <dsp:cNvPr id="0" name=""/>
        <dsp:cNvSpPr/>
      </dsp:nvSpPr>
      <dsp:spPr>
        <a:xfrm>
          <a:off x="510281" y="1131135"/>
          <a:ext cx="754412" cy="75441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9DC52-F68A-D347-9E45-6441E4D82A87}">
      <dsp:nvSpPr>
        <dsp:cNvPr id="0" name=""/>
        <dsp:cNvSpPr/>
      </dsp:nvSpPr>
      <dsp:spPr>
        <a:xfrm>
          <a:off x="1020221" y="2111582"/>
          <a:ext cx="3791148" cy="60352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052" tIns="48260" rIns="48260" bIns="48260" numCol="1" spcCol="1270" anchor="ctr" anchorCtr="0">
          <a:noAutofit/>
        </a:bodyPr>
        <a:lstStyle/>
        <a:p>
          <a:pPr marL="0" lvl="0" indent="0" algn="l" defTabSz="844550">
            <a:lnSpc>
              <a:spcPct val="90000"/>
            </a:lnSpc>
            <a:spcBef>
              <a:spcPct val="0"/>
            </a:spcBef>
            <a:spcAft>
              <a:spcPct val="35000"/>
            </a:spcAft>
            <a:buNone/>
          </a:pPr>
          <a:r>
            <a:rPr lang="en-AU" sz="1900" b="0" i="0" kern="1200" dirty="0">
              <a:solidFill>
                <a:schemeClr val="tx1">
                  <a:lumMod val="85000"/>
                  <a:lumOff val="15000"/>
                </a:schemeClr>
              </a:solidFill>
              <a:effectLst/>
              <a:latin typeface="Arial Rounded MT Bold" panose="020F0704030504030204" pitchFamily="34" charset="77"/>
            </a:rPr>
            <a:t>Categorical vs Numerical Values</a:t>
          </a:r>
        </a:p>
      </dsp:txBody>
      <dsp:txXfrm>
        <a:off x="1020221" y="2111582"/>
        <a:ext cx="3791148" cy="603529"/>
      </dsp:txXfrm>
    </dsp:sp>
    <dsp:sp modelId="{B5B71150-C97B-9742-A8C4-8214ED6629DD}">
      <dsp:nvSpPr>
        <dsp:cNvPr id="0" name=""/>
        <dsp:cNvSpPr/>
      </dsp:nvSpPr>
      <dsp:spPr>
        <a:xfrm>
          <a:off x="643015" y="2036141"/>
          <a:ext cx="754412" cy="75441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DD0DD3-49D1-9C43-81F2-BA42DB1A1106}">
      <dsp:nvSpPr>
        <dsp:cNvPr id="0" name=""/>
        <dsp:cNvSpPr/>
      </dsp:nvSpPr>
      <dsp:spPr>
        <a:xfrm>
          <a:off x="887487" y="3016587"/>
          <a:ext cx="3923882" cy="6035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052" tIns="48260" rIns="48260" bIns="48260" numCol="1" spcCol="1270" anchor="ctr" anchorCtr="0">
          <a:noAutofit/>
        </a:bodyPr>
        <a:lstStyle/>
        <a:p>
          <a:pPr marL="0" lvl="0" indent="0" algn="l" defTabSz="844550">
            <a:lnSpc>
              <a:spcPct val="90000"/>
            </a:lnSpc>
            <a:spcBef>
              <a:spcPct val="0"/>
            </a:spcBef>
            <a:spcAft>
              <a:spcPct val="35000"/>
            </a:spcAft>
            <a:buNone/>
          </a:pPr>
          <a:r>
            <a:rPr lang="en-AU" sz="1900" b="0" i="0" kern="1200" dirty="0">
              <a:solidFill>
                <a:schemeClr val="tx1">
                  <a:lumMod val="85000"/>
                  <a:lumOff val="15000"/>
                </a:schemeClr>
              </a:solidFill>
              <a:effectLst/>
              <a:latin typeface="Arial Rounded MT Bold" panose="020F0704030504030204" pitchFamily="34" charset="77"/>
            </a:rPr>
            <a:t>Scaling Numerical Values</a:t>
          </a:r>
          <a:endParaRPr lang="en-US" sz="1900" kern="1200" dirty="0">
            <a:solidFill>
              <a:schemeClr val="tx1">
                <a:lumMod val="85000"/>
                <a:lumOff val="15000"/>
              </a:schemeClr>
            </a:solidFill>
            <a:latin typeface="Arial Rounded MT Bold" panose="020F0704030504030204" pitchFamily="34" charset="77"/>
          </a:endParaRPr>
        </a:p>
      </dsp:txBody>
      <dsp:txXfrm>
        <a:off x="887487" y="3016587"/>
        <a:ext cx="3923882" cy="603529"/>
      </dsp:txXfrm>
    </dsp:sp>
    <dsp:sp modelId="{A7F493C4-1B75-6846-AD4E-77E517643C98}">
      <dsp:nvSpPr>
        <dsp:cNvPr id="0" name=""/>
        <dsp:cNvSpPr/>
      </dsp:nvSpPr>
      <dsp:spPr>
        <a:xfrm>
          <a:off x="510281" y="2941146"/>
          <a:ext cx="754412" cy="75441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CA6021-831A-A543-B41F-4BC79FEB41A5}">
      <dsp:nvSpPr>
        <dsp:cNvPr id="0" name=""/>
        <dsp:cNvSpPr/>
      </dsp:nvSpPr>
      <dsp:spPr>
        <a:xfrm>
          <a:off x="455015" y="3921593"/>
          <a:ext cx="4356354" cy="60352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052" tIns="48260" rIns="48260" bIns="4826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lumMod val="85000"/>
                  <a:lumOff val="15000"/>
                </a:schemeClr>
              </a:solidFill>
              <a:latin typeface="Arial Rounded MT Bold" panose="020F0704030504030204" pitchFamily="34" charset="77"/>
            </a:rPr>
            <a:t>Data Visualization</a:t>
          </a:r>
        </a:p>
      </dsp:txBody>
      <dsp:txXfrm>
        <a:off x="455015" y="3921593"/>
        <a:ext cx="4356354" cy="603529"/>
      </dsp:txXfrm>
    </dsp:sp>
    <dsp:sp modelId="{82E4A1F0-7891-D148-B098-20AB73DA554E}">
      <dsp:nvSpPr>
        <dsp:cNvPr id="0" name=""/>
        <dsp:cNvSpPr/>
      </dsp:nvSpPr>
      <dsp:spPr>
        <a:xfrm>
          <a:off x="77809" y="3846151"/>
          <a:ext cx="754412" cy="754412"/>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BD0D2-F677-9B40-ACD3-E29D63058038}"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8F6AB-E466-1F4E-84E6-3678E9803CD2}" type="slidenum">
              <a:rPr lang="en-US" smtClean="0"/>
              <a:t>‹#›</a:t>
            </a:fld>
            <a:endParaRPr lang="en-US"/>
          </a:p>
        </p:txBody>
      </p:sp>
    </p:spTree>
    <p:extLst>
      <p:ext uri="{BB962C8B-B14F-4D97-AF65-F5344CB8AC3E}">
        <p14:creationId xmlns:p14="http://schemas.microsoft.com/office/powerpoint/2010/main" val="12278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08FE-8309-C76D-32C2-00437E7FA87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F9162B-39FD-1ABE-7BE6-57FC08843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FA0D61-D709-88D6-3F53-BC009A6359FD}"/>
              </a:ext>
            </a:extLst>
          </p:cNvPr>
          <p:cNvSpPr>
            <a:spLocks noGrp="1"/>
          </p:cNvSpPr>
          <p:nvPr>
            <p:ph type="dt" sz="half" idx="10"/>
          </p:nvPr>
        </p:nvSpPr>
        <p:spPr/>
        <p:txBody>
          <a:bodyPr/>
          <a:lstStyle/>
          <a:p>
            <a:fld id="{FD4DC506-9D9A-204D-B36D-1900067BE988}" type="datetime1">
              <a:rPr lang="en-AU" smtClean="0"/>
              <a:t>16/5/2023</a:t>
            </a:fld>
            <a:endParaRPr lang="en-US"/>
          </a:p>
        </p:txBody>
      </p:sp>
      <p:sp>
        <p:nvSpPr>
          <p:cNvPr id="5" name="Footer Placeholder 4">
            <a:extLst>
              <a:ext uri="{FF2B5EF4-FFF2-40B4-BE49-F238E27FC236}">
                <a16:creationId xmlns:a16="http://schemas.microsoft.com/office/drawing/2014/main" id="{2B743305-FB3D-9FF2-4EBE-5CC034B6986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E3CFB7D-581E-004A-52C7-BD1E68806EC3}"/>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6487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2DE7-5FC6-92F7-C537-23515F1720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CC60A4-DD75-F4E5-3085-043D5A0275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49A031-4BD9-1FF4-DFDB-8767E707418B}"/>
              </a:ext>
            </a:extLst>
          </p:cNvPr>
          <p:cNvSpPr>
            <a:spLocks noGrp="1"/>
          </p:cNvSpPr>
          <p:nvPr>
            <p:ph type="dt" sz="half" idx="10"/>
          </p:nvPr>
        </p:nvSpPr>
        <p:spPr/>
        <p:txBody>
          <a:bodyPr/>
          <a:lstStyle/>
          <a:p>
            <a:fld id="{6133BBE0-FF5F-5847-8303-4C80EA40BDF2}" type="datetime1">
              <a:rPr lang="en-AU" smtClean="0"/>
              <a:t>16/5/2023</a:t>
            </a:fld>
            <a:endParaRPr lang="en-US"/>
          </a:p>
        </p:txBody>
      </p:sp>
      <p:sp>
        <p:nvSpPr>
          <p:cNvPr id="5" name="Footer Placeholder 4">
            <a:extLst>
              <a:ext uri="{FF2B5EF4-FFF2-40B4-BE49-F238E27FC236}">
                <a16:creationId xmlns:a16="http://schemas.microsoft.com/office/drawing/2014/main" id="{410FF862-D62E-AA14-9516-537A525B53E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E3B1C9B-0F9D-458E-A6DA-6DE95A814FFD}"/>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2431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0A89B-1C35-CA71-9D06-A9A563B3A2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7EB60F-EADF-A23D-7329-10AD2A1227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0EFA89-D34B-97D8-37F3-CFF7A04ACA4D}"/>
              </a:ext>
            </a:extLst>
          </p:cNvPr>
          <p:cNvSpPr>
            <a:spLocks noGrp="1"/>
          </p:cNvSpPr>
          <p:nvPr>
            <p:ph type="dt" sz="half" idx="10"/>
          </p:nvPr>
        </p:nvSpPr>
        <p:spPr/>
        <p:txBody>
          <a:bodyPr/>
          <a:lstStyle/>
          <a:p>
            <a:fld id="{F80EC37A-9114-1A4D-885D-38E7811BFF4F}" type="datetime1">
              <a:rPr lang="en-AU" smtClean="0"/>
              <a:t>16/5/2023</a:t>
            </a:fld>
            <a:endParaRPr lang="en-US" dirty="0"/>
          </a:p>
        </p:txBody>
      </p:sp>
      <p:sp>
        <p:nvSpPr>
          <p:cNvPr id="5" name="Footer Placeholder 4">
            <a:extLst>
              <a:ext uri="{FF2B5EF4-FFF2-40B4-BE49-F238E27FC236}">
                <a16:creationId xmlns:a16="http://schemas.microsoft.com/office/drawing/2014/main" id="{36852EA3-69CF-2D40-E90A-628F66BF42B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BA214F-2F7F-FA4D-57C2-56C9487580A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9133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DD7D-08D0-5181-867D-31687A10C2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EACC13-9C17-8470-268F-72587EB422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D3EBCC-B30D-EA14-CACD-C0F6B5B9471D}"/>
              </a:ext>
            </a:extLst>
          </p:cNvPr>
          <p:cNvSpPr>
            <a:spLocks noGrp="1"/>
          </p:cNvSpPr>
          <p:nvPr>
            <p:ph type="dt" sz="half" idx="10"/>
          </p:nvPr>
        </p:nvSpPr>
        <p:spPr/>
        <p:txBody>
          <a:bodyPr/>
          <a:lstStyle/>
          <a:p>
            <a:fld id="{9CC14C08-B442-134F-91A5-7DED3BBA9BE5}" type="datetime1">
              <a:rPr lang="en-AU" smtClean="0"/>
              <a:t>16/5/2023</a:t>
            </a:fld>
            <a:endParaRPr lang="en-US"/>
          </a:p>
        </p:txBody>
      </p:sp>
      <p:sp>
        <p:nvSpPr>
          <p:cNvPr id="5" name="Footer Placeholder 4">
            <a:extLst>
              <a:ext uri="{FF2B5EF4-FFF2-40B4-BE49-F238E27FC236}">
                <a16:creationId xmlns:a16="http://schemas.microsoft.com/office/drawing/2014/main" id="{61E24D93-F233-811E-3624-4ECD7D2D88A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3BD5F1B-67F6-471F-E20E-958FE38316A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3005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62B6-86A5-06F4-9C9F-D14CF414D0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8650CF-4EF3-6FAB-4D56-352B0A865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B71D92-EDA4-9521-3155-C31DDC0A7BC4}"/>
              </a:ext>
            </a:extLst>
          </p:cNvPr>
          <p:cNvSpPr>
            <a:spLocks noGrp="1"/>
          </p:cNvSpPr>
          <p:nvPr>
            <p:ph type="dt" sz="half" idx="10"/>
          </p:nvPr>
        </p:nvSpPr>
        <p:spPr/>
        <p:txBody>
          <a:bodyPr/>
          <a:lstStyle/>
          <a:p>
            <a:fld id="{CCA6E7D8-AACD-D349-9DBF-8360F6065BB3}" type="datetime1">
              <a:rPr lang="en-AU" smtClean="0"/>
              <a:t>16/5/2023</a:t>
            </a:fld>
            <a:endParaRPr lang="en-US" dirty="0"/>
          </a:p>
        </p:txBody>
      </p:sp>
      <p:sp>
        <p:nvSpPr>
          <p:cNvPr id="5" name="Footer Placeholder 4">
            <a:extLst>
              <a:ext uri="{FF2B5EF4-FFF2-40B4-BE49-F238E27FC236}">
                <a16:creationId xmlns:a16="http://schemas.microsoft.com/office/drawing/2014/main" id="{0BF9BE96-5AAD-E4D1-66C0-88F0CB02A72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4253C6D-9706-07E5-54BD-C6CECBBA4B4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3982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A33E-2D70-7553-CFC4-B955906CF9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4C2538-226D-1B21-EEF0-84C0848087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436413-7672-F5C4-5102-706455040A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9DE2125-BFC4-749F-F9E2-213751BF4A30}"/>
              </a:ext>
            </a:extLst>
          </p:cNvPr>
          <p:cNvSpPr>
            <a:spLocks noGrp="1"/>
          </p:cNvSpPr>
          <p:nvPr>
            <p:ph type="dt" sz="half" idx="10"/>
          </p:nvPr>
        </p:nvSpPr>
        <p:spPr/>
        <p:txBody>
          <a:bodyPr/>
          <a:lstStyle/>
          <a:p>
            <a:fld id="{677BDD67-E0A1-B743-9EEC-BD04CFFEC248}" type="datetime1">
              <a:rPr lang="en-AU" smtClean="0"/>
              <a:t>16/5/2023</a:t>
            </a:fld>
            <a:endParaRPr lang="en-US"/>
          </a:p>
        </p:txBody>
      </p:sp>
      <p:sp>
        <p:nvSpPr>
          <p:cNvPr id="6" name="Footer Placeholder 5">
            <a:extLst>
              <a:ext uri="{FF2B5EF4-FFF2-40B4-BE49-F238E27FC236}">
                <a16:creationId xmlns:a16="http://schemas.microsoft.com/office/drawing/2014/main" id="{93620A9C-EFC9-8845-F662-A619D5C3D95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D55E3B2-478E-7C65-3FB9-299C62EF95E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2890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A1E4-2307-E259-9F74-D6DE0F28605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E13306-224C-947E-EA25-3B774C305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85DCFC-6224-AFBB-4C7F-FF5853FE3C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59CA026-A723-B0C9-0C1D-04C7E1F39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18EB3D-7E0C-42BF-494B-C1FF7CFA1C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93270E4-8BCA-4BD9-A0A1-DEA57949FDD8}"/>
              </a:ext>
            </a:extLst>
          </p:cNvPr>
          <p:cNvSpPr>
            <a:spLocks noGrp="1"/>
          </p:cNvSpPr>
          <p:nvPr>
            <p:ph type="dt" sz="half" idx="10"/>
          </p:nvPr>
        </p:nvSpPr>
        <p:spPr/>
        <p:txBody>
          <a:bodyPr/>
          <a:lstStyle/>
          <a:p>
            <a:fld id="{E9851339-6EE3-FE40-BF2A-CE4DE012FBDA}" type="datetime1">
              <a:rPr lang="en-AU" smtClean="0"/>
              <a:t>16/5/2023</a:t>
            </a:fld>
            <a:endParaRPr lang="en-US"/>
          </a:p>
        </p:txBody>
      </p:sp>
      <p:sp>
        <p:nvSpPr>
          <p:cNvPr id="8" name="Footer Placeholder 7">
            <a:extLst>
              <a:ext uri="{FF2B5EF4-FFF2-40B4-BE49-F238E27FC236}">
                <a16:creationId xmlns:a16="http://schemas.microsoft.com/office/drawing/2014/main" id="{F498D800-8CD0-6BFB-6046-70591EE384D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D7AC827-4FB1-C866-48A6-5132A7F8CB98}"/>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7273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B9DA-566B-7227-6D06-C8172DB137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90DD7E-E58B-9209-E71C-170034E73BBD}"/>
              </a:ext>
            </a:extLst>
          </p:cNvPr>
          <p:cNvSpPr>
            <a:spLocks noGrp="1"/>
          </p:cNvSpPr>
          <p:nvPr>
            <p:ph type="dt" sz="half" idx="10"/>
          </p:nvPr>
        </p:nvSpPr>
        <p:spPr/>
        <p:txBody>
          <a:bodyPr/>
          <a:lstStyle/>
          <a:p>
            <a:fld id="{D8FFE6EC-9FB8-E246-9DBC-57EFAA1AF3EF}" type="datetime1">
              <a:rPr lang="en-AU" smtClean="0"/>
              <a:t>16/5/2023</a:t>
            </a:fld>
            <a:endParaRPr lang="en-US"/>
          </a:p>
        </p:txBody>
      </p:sp>
      <p:sp>
        <p:nvSpPr>
          <p:cNvPr id="4" name="Footer Placeholder 3">
            <a:extLst>
              <a:ext uri="{FF2B5EF4-FFF2-40B4-BE49-F238E27FC236}">
                <a16:creationId xmlns:a16="http://schemas.microsoft.com/office/drawing/2014/main" id="{013A75F2-B2A0-7F7C-6AB1-9350EAF0FFE7}"/>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C96ADC8-5C62-9078-1D87-816A166E22A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9419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F5BA1-29D2-3A79-25FC-263BF362DFEE}"/>
              </a:ext>
            </a:extLst>
          </p:cNvPr>
          <p:cNvSpPr>
            <a:spLocks noGrp="1"/>
          </p:cNvSpPr>
          <p:nvPr>
            <p:ph type="dt" sz="half" idx="10"/>
          </p:nvPr>
        </p:nvSpPr>
        <p:spPr/>
        <p:txBody>
          <a:bodyPr/>
          <a:lstStyle/>
          <a:p>
            <a:fld id="{CD781E6F-9DB2-EF43-B8D7-E224FEF33D93}" type="datetime1">
              <a:rPr lang="en-AU" smtClean="0"/>
              <a:t>16/5/2023</a:t>
            </a:fld>
            <a:endParaRPr lang="en-US"/>
          </a:p>
        </p:txBody>
      </p:sp>
      <p:sp>
        <p:nvSpPr>
          <p:cNvPr id="3" name="Footer Placeholder 2">
            <a:extLst>
              <a:ext uri="{FF2B5EF4-FFF2-40B4-BE49-F238E27FC236}">
                <a16:creationId xmlns:a16="http://schemas.microsoft.com/office/drawing/2014/main" id="{772B8CD7-485A-EECE-4876-AE3DF808C4E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F973BA7-35D0-A129-BDA6-F5DF1EB14EB8}"/>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6644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674-2684-0B19-3178-3D0135D81C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C0BCC2A-86DF-289B-4CFB-1EFFB8100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01E7C05-3ACA-903B-2163-CF9529691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904E55-74D2-00AD-203B-3D06199D016B}"/>
              </a:ext>
            </a:extLst>
          </p:cNvPr>
          <p:cNvSpPr>
            <a:spLocks noGrp="1"/>
          </p:cNvSpPr>
          <p:nvPr>
            <p:ph type="dt" sz="half" idx="10"/>
          </p:nvPr>
        </p:nvSpPr>
        <p:spPr/>
        <p:txBody>
          <a:bodyPr/>
          <a:lstStyle/>
          <a:p>
            <a:fld id="{B379D802-83B1-6246-8CE3-1236AAD234AE}" type="datetime1">
              <a:rPr lang="en-AU" smtClean="0"/>
              <a:t>16/5/2023</a:t>
            </a:fld>
            <a:endParaRPr lang="en-US"/>
          </a:p>
        </p:txBody>
      </p:sp>
      <p:sp>
        <p:nvSpPr>
          <p:cNvPr id="6" name="Footer Placeholder 5">
            <a:extLst>
              <a:ext uri="{FF2B5EF4-FFF2-40B4-BE49-F238E27FC236}">
                <a16:creationId xmlns:a16="http://schemas.microsoft.com/office/drawing/2014/main" id="{CE9F0481-2B96-8081-3A88-58E7B4B13A5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19C1C8A-EDDD-5120-AE63-BEA618F4D458}"/>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0195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0616-EE34-056A-0A6F-50FBBEBA4E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0424A7-FFBA-654D-366D-B6782E50C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E11D76-DFEB-45C0-B79B-7FB069B0B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303677-3543-1BD4-6B52-4833DA43C7EF}"/>
              </a:ext>
            </a:extLst>
          </p:cNvPr>
          <p:cNvSpPr>
            <a:spLocks noGrp="1"/>
          </p:cNvSpPr>
          <p:nvPr>
            <p:ph type="dt" sz="half" idx="10"/>
          </p:nvPr>
        </p:nvSpPr>
        <p:spPr/>
        <p:txBody>
          <a:bodyPr/>
          <a:lstStyle/>
          <a:p>
            <a:fld id="{093AF41A-A3B6-D24B-9D30-B931FAF3204F}" type="datetime1">
              <a:rPr lang="en-AU" smtClean="0"/>
              <a:t>16/5/2023</a:t>
            </a:fld>
            <a:endParaRPr lang="en-US"/>
          </a:p>
        </p:txBody>
      </p:sp>
      <p:sp>
        <p:nvSpPr>
          <p:cNvPr id="6" name="Footer Placeholder 5">
            <a:extLst>
              <a:ext uri="{FF2B5EF4-FFF2-40B4-BE49-F238E27FC236}">
                <a16:creationId xmlns:a16="http://schemas.microsoft.com/office/drawing/2014/main" id="{1DB5E139-556D-E544-4CCD-BBC6BCBBEB5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764FA64-728E-DDD6-609B-1C2FDC2F114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7352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CB2F8-42BF-6B84-8172-524970E86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AA6C58-2523-68A0-780C-182751E8E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851BA4-B7EF-5F0A-23FC-7AD26961D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DCB63-D7C9-5A48-814E-A43AF1C5285A}" type="datetime1">
              <a:rPr lang="en-AU" smtClean="0"/>
              <a:t>16/5/2023</a:t>
            </a:fld>
            <a:endParaRPr lang="en-US" dirty="0"/>
          </a:p>
        </p:txBody>
      </p:sp>
      <p:sp>
        <p:nvSpPr>
          <p:cNvPr id="5" name="Footer Placeholder 4">
            <a:extLst>
              <a:ext uri="{FF2B5EF4-FFF2-40B4-BE49-F238E27FC236}">
                <a16:creationId xmlns:a16="http://schemas.microsoft.com/office/drawing/2014/main" id="{F2C4DDFE-C621-F1D4-5D0D-5C047F8A8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3B3D0E05-5B01-E9ED-0C33-5AF0CAD85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6200684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figshare.com/articles/Triage_accuracy_and_causes_of_mistriage_using_the_Korean_Triage_and_Acuity_Scale/9779267/1"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161A-4C71-3FE1-BBA0-7F8295EFCA73}"/>
              </a:ext>
            </a:extLst>
          </p:cNvPr>
          <p:cNvSpPr>
            <a:spLocks noGrp="1"/>
          </p:cNvSpPr>
          <p:nvPr>
            <p:ph type="ctrTitle"/>
          </p:nvPr>
        </p:nvSpPr>
        <p:spPr>
          <a:xfrm>
            <a:off x="453151" y="3701763"/>
            <a:ext cx="7146862" cy="2790278"/>
          </a:xfrm>
        </p:spPr>
        <p:txBody>
          <a:bodyPr anchor="ctr">
            <a:normAutofit/>
          </a:bodyPr>
          <a:lstStyle/>
          <a:p>
            <a:r>
              <a:rPr lang="en-AU" sz="4400" dirty="0">
                <a:solidFill>
                  <a:schemeClr val="tx1">
                    <a:lumMod val="85000"/>
                    <a:lumOff val="15000"/>
                  </a:schemeClr>
                </a:solidFill>
                <a:latin typeface="Arial Rounded MT Bold" panose="020F0704030504030204" pitchFamily="34" charset="77"/>
              </a:rPr>
              <a:t>AI-Based Triage in Emergency Departments: A New Frontier in Healthcare</a:t>
            </a:r>
            <a:endParaRPr lang="en-US" sz="4400" b="1" dirty="0">
              <a:solidFill>
                <a:schemeClr val="tx1">
                  <a:lumMod val="85000"/>
                  <a:lumOff val="15000"/>
                </a:schemeClr>
              </a:solidFill>
              <a:latin typeface="Arial Rounded MT Bold" panose="020F0704030504030204" pitchFamily="34" charset="77"/>
            </a:endParaRPr>
          </a:p>
        </p:txBody>
      </p:sp>
      <p:pic>
        <p:nvPicPr>
          <p:cNvPr id="4" name="Picture 2">
            <a:extLst>
              <a:ext uri="{FF2B5EF4-FFF2-40B4-BE49-F238E27FC236}">
                <a16:creationId xmlns:a16="http://schemas.microsoft.com/office/drawing/2014/main" id="{E513A96A-FF88-0D26-8041-E5E7C923A3A8}"/>
              </a:ext>
            </a:extLst>
          </p:cNvPr>
          <p:cNvPicPr>
            <a:picLocks noChangeAspect="1"/>
          </p:cNvPicPr>
          <p:nvPr/>
        </p:nvPicPr>
        <p:blipFill rotWithShape="1">
          <a:blip r:embed="rId2"/>
          <a:srcRect t="6727" r="3" b="4428"/>
          <a:stretch/>
        </p:blipFill>
        <p:spPr>
          <a:xfrm>
            <a:off x="6276" y="-6"/>
            <a:ext cx="6077804" cy="3604514"/>
          </a:xfrm>
          <a:custGeom>
            <a:avLst/>
            <a:gdLst/>
            <a:ahLst/>
            <a:cxnLst/>
            <a:rect l="l" t="t" r="r" b="b"/>
            <a:pathLst>
              <a:path w="6077804" h="3604514">
                <a:moveTo>
                  <a:pt x="0" y="0"/>
                </a:moveTo>
                <a:lnTo>
                  <a:pt x="6077804" y="0"/>
                </a:lnTo>
                <a:lnTo>
                  <a:pt x="6077804" y="3321937"/>
                </a:lnTo>
                <a:lnTo>
                  <a:pt x="5516914" y="3420963"/>
                </a:lnTo>
                <a:cubicBezTo>
                  <a:pt x="4259631" y="3624720"/>
                  <a:pt x="2876619" y="3710676"/>
                  <a:pt x="550645" y="3402391"/>
                </a:cubicBezTo>
                <a:lnTo>
                  <a:pt x="0" y="3324581"/>
                </a:lnTo>
                <a:close/>
              </a:path>
            </a:pathLst>
          </a:custGeom>
        </p:spPr>
      </p:pic>
      <p:pic>
        <p:nvPicPr>
          <p:cNvPr id="5" name="Content Placeholder 5">
            <a:extLst>
              <a:ext uri="{FF2B5EF4-FFF2-40B4-BE49-F238E27FC236}">
                <a16:creationId xmlns:a16="http://schemas.microsoft.com/office/drawing/2014/main" id="{BA768331-E143-B9FB-801D-A0AF88D790C7}"/>
              </a:ext>
            </a:extLst>
          </p:cNvPr>
          <p:cNvPicPr>
            <a:picLocks noChangeAspect="1"/>
          </p:cNvPicPr>
          <p:nvPr/>
        </p:nvPicPr>
        <p:blipFill rotWithShape="1">
          <a:blip r:embed="rId3"/>
          <a:srcRect r="8069" b="2"/>
          <a:stretch/>
        </p:blipFill>
        <p:spPr>
          <a:xfrm>
            <a:off x="6084082" y="6"/>
            <a:ext cx="6107918" cy="3321937"/>
          </a:xfrm>
          <a:custGeom>
            <a:avLst/>
            <a:gdLst/>
            <a:ahLst/>
            <a:cxnLst/>
            <a:rect l="l" t="t" r="r" b="b"/>
            <a:pathLst>
              <a:path w="6107918" h="3321937">
                <a:moveTo>
                  <a:pt x="0" y="0"/>
                </a:moveTo>
                <a:lnTo>
                  <a:pt x="6107918" y="0"/>
                </a:lnTo>
                <a:lnTo>
                  <a:pt x="6107918" y="2630869"/>
                </a:lnTo>
                <a:cubicBezTo>
                  <a:pt x="3060680" y="2630869"/>
                  <a:pt x="1537061" y="3032227"/>
                  <a:pt x="13442" y="3319564"/>
                </a:cubicBezTo>
                <a:lnTo>
                  <a:pt x="0" y="3321937"/>
                </a:lnTo>
                <a:close/>
              </a:path>
            </a:pathLst>
          </a:custGeom>
        </p:spPr>
      </p:pic>
      <p:sp>
        <p:nvSpPr>
          <p:cNvPr id="7" name="TextBox 6">
            <a:extLst>
              <a:ext uri="{FF2B5EF4-FFF2-40B4-BE49-F238E27FC236}">
                <a16:creationId xmlns:a16="http://schemas.microsoft.com/office/drawing/2014/main" id="{A63293E0-1CCA-140E-4238-5E1F66ADFFE3}"/>
              </a:ext>
            </a:extLst>
          </p:cNvPr>
          <p:cNvSpPr txBox="1"/>
          <p:nvPr/>
        </p:nvSpPr>
        <p:spPr>
          <a:xfrm>
            <a:off x="9248805" y="5014713"/>
            <a:ext cx="2115879" cy="1477328"/>
          </a:xfrm>
          <a:prstGeom prst="rect">
            <a:avLst/>
          </a:prstGeom>
          <a:noFill/>
        </p:spPr>
        <p:txBody>
          <a:bodyPr wrap="square" rtlCol="0">
            <a:spAutoFit/>
          </a:bodyPr>
          <a:lstStyle/>
          <a:p>
            <a:r>
              <a:rPr lang="en-US" dirty="0">
                <a:latin typeface="Arial Rounded MT Bold" panose="020F0704030504030204" pitchFamily="34" charset="77"/>
              </a:rPr>
              <a:t>Group 1</a:t>
            </a:r>
          </a:p>
          <a:p>
            <a:r>
              <a:rPr lang="en-US" dirty="0" err="1">
                <a:solidFill>
                  <a:srgbClr val="002060"/>
                </a:solidFill>
                <a:latin typeface="Arial Rounded MT Bold" panose="020F0704030504030204" pitchFamily="34" charset="77"/>
              </a:rPr>
              <a:t>Anush</a:t>
            </a:r>
            <a:r>
              <a:rPr lang="en-US" dirty="0">
                <a:solidFill>
                  <a:srgbClr val="002060"/>
                </a:solidFill>
                <a:latin typeface="Arial Rounded MT Bold" panose="020F0704030504030204" pitchFamily="34" charset="77"/>
              </a:rPr>
              <a:t> De Costa</a:t>
            </a:r>
          </a:p>
          <a:p>
            <a:r>
              <a:rPr lang="en-US" dirty="0">
                <a:solidFill>
                  <a:srgbClr val="002060"/>
                </a:solidFill>
                <a:latin typeface="Arial Rounded MT Bold" panose="020F0704030504030204" pitchFamily="34" charset="77"/>
              </a:rPr>
              <a:t>Asal Valisoltani</a:t>
            </a:r>
          </a:p>
          <a:p>
            <a:r>
              <a:rPr lang="en-US" dirty="0">
                <a:solidFill>
                  <a:srgbClr val="002060"/>
                </a:solidFill>
                <a:latin typeface="Arial Rounded MT Bold" panose="020F0704030504030204" pitchFamily="34" charset="77"/>
              </a:rPr>
              <a:t>Deon Joshua</a:t>
            </a:r>
          </a:p>
          <a:p>
            <a:r>
              <a:rPr lang="en-US" dirty="0">
                <a:solidFill>
                  <a:srgbClr val="002060"/>
                </a:solidFill>
                <a:latin typeface="Arial Rounded MT Bold" panose="020F0704030504030204" pitchFamily="34" charset="77"/>
              </a:rPr>
              <a:t>Dhiraj Kapoor </a:t>
            </a:r>
          </a:p>
        </p:txBody>
      </p:sp>
      <p:sp>
        <p:nvSpPr>
          <p:cNvPr id="3" name="Slide Number Placeholder 2">
            <a:extLst>
              <a:ext uri="{FF2B5EF4-FFF2-40B4-BE49-F238E27FC236}">
                <a16:creationId xmlns:a16="http://schemas.microsoft.com/office/drawing/2014/main" id="{8C72BB3C-6949-59CE-7DD5-D2D2338503BB}"/>
              </a:ext>
            </a:extLst>
          </p:cNvPr>
          <p:cNvSpPr>
            <a:spLocks noGrp="1"/>
          </p:cNvSpPr>
          <p:nvPr>
            <p:ph type="sldNum" sz="quarter" idx="12"/>
          </p:nvPr>
        </p:nvSpPr>
        <p:spPr/>
        <p:txBody>
          <a:bodyPr/>
          <a:lstStyle/>
          <a:p>
            <a:fld id="{11A71338-8BA2-4C79-A6C5-5A8E30081D0C}" type="slidenum">
              <a:rPr lang="en-US" smtClean="0"/>
              <a:t>1</a:t>
            </a:fld>
            <a:endParaRPr lang="en-US"/>
          </a:p>
        </p:txBody>
      </p:sp>
    </p:spTree>
    <p:extLst>
      <p:ext uri="{BB962C8B-B14F-4D97-AF65-F5344CB8AC3E}">
        <p14:creationId xmlns:p14="http://schemas.microsoft.com/office/powerpoint/2010/main" val="156094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812E-AFC2-7331-B7B6-D65BA5C34482}"/>
              </a:ext>
            </a:extLst>
          </p:cNvPr>
          <p:cNvSpPr>
            <a:spLocks noGrp="1"/>
          </p:cNvSpPr>
          <p:nvPr>
            <p:ph type="title"/>
          </p:nvPr>
        </p:nvSpPr>
        <p:spPr/>
        <p:txBody>
          <a:bodyPr>
            <a:normAutofit/>
          </a:bodyPr>
          <a:lstStyle/>
          <a:p>
            <a:r>
              <a:rPr lang="en-US" sz="4000" b="1" dirty="0">
                <a:solidFill>
                  <a:srgbClr val="002060"/>
                </a:solidFill>
                <a:latin typeface="Arial Rounded MT Bold" panose="020F0704030504030204" pitchFamily="34" charset="77"/>
              </a:rPr>
              <a:t>Running ML models with Over Sampling</a:t>
            </a:r>
          </a:p>
        </p:txBody>
      </p:sp>
      <p:pic>
        <p:nvPicPr>
          <p:cNvPr id="7" name="Content Placeholder 6" descr="A picture containing text, screenshot, diagram, rectangle&#10;&#10;Description automatically generated">
            <a:extLst>
              <a:ext uri="{FF2B5EF4-FFF2-40B4-BE49-F238E27FC236}">
                <a16:creationId xmlns:a16="http://schemas.microsoft.com/office/drawing/2014/main" id="{B08B0953-DBB7-333E-37B5-9FB64E49B318}"/>
              </a:ext>
            </a:extLst>
          </p:cNvPr>
          <p:cNvPicPr>
            <a:picLocks noGrp="1" noChangeAspect="1"/>
          </p:cNvPicPr>
          <p:nvPr>
            <p:ph idx="1"/>
          </p:nvPr>
        </p:nvPicPr>
        <p:blipFill>
          <a:blip r:embed="rId2"/>
          <a:stretch>
            <a:fillRect/>
          </a:stretch>
        </p:blipFill>
        <p:spPr>
          <a:xfrm>
            <a:off x="2188045" y="1656413"/>
            <a:ext cx="7585541" cy="4751652"/>
          </a:xfrm>
        </p:spPr>
      </p:pic>
      <p:sp>
        <p:nvSpPr>
          <p:cNvPr id="3" name="Slide Number Placeholder 2">
            <a:extLst>
              <a:ext uri="{FF2B5EF4-FFF2-40B4-BE49-F238E27FC236}">
                <a16:creationId xmlns:a16="http://schemas.microsoft.com/office/drawing/2014/main" id="{0795A266-C426-6A68-E91B-F91C6837BBD1}"/>
              </a:ext>
            </a:extLst>
          </p:cNvPr>
          <p:cNvSpPr>
            <a:spLocks noGrp="1"/>
          </p:cNvSpPr>
          <p:nvPr>
            <p:ph type="sldNum" sz="quarter" idx="12"/>
          </p:nvPr>
        </p:nvSpPr>
        <p:spPr/>
        <p:txBody>
          <a:bodyPr/>
          <a:lstStyle/>
          <a:p>
            <a:fld id="{11A71338-8BA2-4C79-A6C5-5A8E30081D0C}" type="slidenum">
              <a:rPr lang="en-US" smtClean="0"/>
              <a:t>10</a:t>
            </a:fld>
            <a:endParaRPr lang="en-US"/>
          </a:p>
        </p:txBody>
      </p:sp>
    </p:spTree>
    <p:extLst>
      <p:ext uri="{BB962C8B-B14F-4D97-AF65-F5344CB8AC3E}">
        <p14:creationId xmlns:p14="http://schemas.microsoft.com/office/powerpoint/2010/main" val="63519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6CA6-966E-A2DF-CECB-A8DFDA2063CC}"/>
              </a:ext>
            </a:extLst>
          </p:cNvPr>
          <p:cNvSpPr>
            <a:spLocks noGrp="1"/>
          </p:cNvSpPr>
          <p:nvPr>
            <p:ph type="title"/>
          </p:nvPr>
        </p:nvSpPr>
        <p:spPr>
          <a:xfrm>
            <a:off x="992580" y="136525"/>
            <a:ext cx="10515600" cy="1325563"/>
          </a:xfrm>
        </p:spPr>
        <p:txBody>
          <a:bodyPr>
            <a:normAutofit/>
          </a:bodyPr>
          <a:lstStyle/>
          <a:p>
            <a:r>
              <a:rPr lang="en-US" sz="3200" b="1" dirty="0">
                <a:latin typeface="Arial Rounded MT Bold" panose="020F0704030504030204" pitchFamily="34" charset="77"/>
              </a:rPr>
              <a:t>Comparing different ML models +Over sampling</a:t>
            </a:r>
          </a:p>
        </p:txBody>
      </p:sp>
      <p:graphicFrame>
        <p:nvGraphicFramePr>
          <p:cNvPr id="4" name="Content Placeholder 3">
            <a:extLst>
              <a:ext uri="{FF2B5EF4-FFF2-40B4-BE49-F238E27FC236}">
                <a16:creationId xmlns:a16="http://schemas.microsoft.com/office/drawing/2014/main" id="{BFC6ED02-8676-9CF3-7506-47FF0C5D6096}"/>
              </a:ext>
            </a:extLst>
          </p:cNvPr>
          <p:cNvGraphicFramePr>
            <a:graphicFrameLocks noGrp="1"/>
          </p:cNvGraphicFramePr>
          <p:nvPr>
            <p:ph idx="1"/>
            <p:extLst>
              <p:ext uri="{D42A27DB-BD31-4B8C-83A1-F6EECF244321}">
                <p14:modId xmlns:p14="http://schemas.microsoft.com/office/powerpoint/2010/main" val="15038318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9184D5DC-9922-6CBC-784B-499C4EBC5190}"/>
              </a:ext>
            </a:extLst>
          </p:cNvPr>
          <p:cNvSpPr>
            <a:spLocks noGrp="1"/>
          </p:cNvSpPr>
          <p:nvPr>
            <p:ph type="sldNum" sz="quarter" idx="12"/>
          </p:nvPr>
        </p:nvSpPr>
        <p:spPr/>
        <p:txBody>
          <a:bodyPr/>
          <a:lstStyle/>
          <a:p>
            <a:fld id="{11A71338-8BA2-4C79-A6C5-5A8E30081D0C}" type="slidenum">
              <a:rPr lang="en-US" smtClean="0"/>
              <a:t>11</a:t>
            </a:fld>
            <a:endParaRPr lang="en-US"/>
          </a:p>
        </p:txBody>
      </p:sp>
    </p:spTree>
    <p:extLst>
      <p:ext uri="{BB962C8B-B14F-4D97-AF65-F5344CB8AC3E}">
        <p14:creationId xmlns:p14="http://schemas.microsoft.com/office/powerpoint/2010/main" val="341304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plot, line, screenshot&#10;&#10;Description automatically generated">
            <a:extLst>
              <a:ext uri="{FF2B5EF4-FFF2-40B4-BE49-F238E27FC236}">
                <a16:creationId xmlns:a16="http://schemas.microsoft.com/office/drawing/2014/main" id="{58127BEC-7CE2-2C39-6840-4A1AF4724CB6}"/>
              </a:ext>
            </a:extLst>
          </p:cNvPr>
          <p:cNvPicPr>
            <a:picLocks noGrp="1" noChangeAspect="1"/>
          </p:cNvPicPr>
          <p:nvPr>
            <p:ph idx="1"/>
          </p:nvPr>
        </p:nvPicPr>
        <p:blipFill>
          <a:blip r:embed="rId2"/>
          <a:stretch>
            <a:fillRect/>
          </a:stretch>
        </p:blipFill>
        <p:spPr>
          <a:xfrm>
            <a:off x="1135082" y="1385139"/>
            <a:ext cx="9370101" cy="5226539"/>
          </a:xfrm>
        </p:spPr>
      </p:pic>
      <p:sp>
        <p:nvSpPr>
          <p:cNvPr id="7" name="Title 6">
            <a:extLst>
              <a:ext uri="{FF2B5EF4-FFF2-40B4-BE49-F238E27FC236}">
                <a16:creationId xmlns:a16="http://schemas.microsoft.com/office/drawing/2014/main" id="{C01E60E1-A7EF-35FB-01A0-3E51A5BEF54E}"/>
              </a:ext>
            </a:extLst>
          </p:cNvPr>
          <p:cNvSpPr>
            <a:spLocks noGrp="1"/>
          </p:cNvSpPr>
          <p:nvPr>
            <p:ph type="title"/>
          </p:nvPr>
        </p:nvSpPr>
        <p:spPr>
          <a:xfrm>
            <a:off x="624444" y="136525"/>
            <a:ext cx="10515600" cy="1325563"/>
          </a:xfrm>
        </p:spPr>
        <p:txBody>
          <a:bodyPr>
            <a:normAutofit/>
          </a:bodyPr>
          <a:lstStyle/>
          <a:p>
            <a:r>
              <a:rPr lang="en-US" sz="3600" b="1" dirty="0">
                <a:solidFill>
                  <a:srgbClr val="002060"/>
                </a:solidFill>
                <a:latin typeface="Arial Rounded MT Bold" panose="020F0704030504030204" pitchFamily="34" charset="77"/>
              </a:rPr>
              <a:t>Features Importance in Random Forest Model</a:t>
            </a:r>
          </a:p>
        </p:txBody>
      </p:sp>
      <p:sp>
        <p:nvSpPr>
          <p:cNvPr id="2" name="Slide Number Placeholder 1">
            <a:extLst>
              <a:ext uri="{FF2B5EF4-FFF2-40B4-BE49-F238E27FC236}">
                <a16:creationId xmlns:a16="http://schemas.microsoft.com/office/drawing/2014/main" id="{FB9C38FF-9649-F0DC-AE98-173F089CDEBB}"/>
              </a:ext>
            </a:extLst>
          </p:cNvPr>
          <p:cNvSpPr>
            <a:spLocks noGrp="1"/>
          </p:cNvSpPr>
          <p:nvPr>
            <p:ph type="sldNum" sz="quarter" idx="12"/>
          </p:nvPr>
        </p:nvSpPr>
        <p:spPr/>
        <p:txBody>
          <a:bodyPr/>
          <a:lstStyle/>
          <a:p>
            <a:fld id="{11A71338-8BA2-4C79-A6C5-5A8E30081D0C}" type="slidenum">
              <a:rPr lang="en-US" smtClean="0"/>
              <a:t>12</a:t>
            </a:fld>
            <a:endParaRPr lang="en-US"/>
          </a:p>
        </p:txBody>
      </p:sp>
    </p:spTree>
    <p:extLst>
      <p:ext uri="{BB962C8B-B14F-4D97-AF65-F5344CB8AC3E}">
        <p14:creationId xmlns:p14="http://schemas.microsoft.com/office/powerpoint/2010/main" val="12471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receipt, screenshot, font&#10;&#10;Description automatically generated">
            <a:extLst>
              <a:ext uri="{FF2B5EF4-FFF2-40B4-BE49-F238E27FC236}">
                <a16:creationId xmlns:a16="http://schemas.microsoft.com/office/drawing/2014/main" id="{7EFE9E40-2F5A-55B1-D47E-9F0BA53BA783}"/>
              </a:ext>
            </a:extLst>
          </p:cNvPr>
          <p:cNvPicPr>
            <a:picLocks noGrp="1" noChangeAspect="1"/>
          </p:cNvPicPr>
          <p:nvPr>
            <p:ph idx="1"/>
          </p:nvPr>
        </p:nvPicPr>
        <p:blipFill>
          <a:blip r:embed="rId2"/>
          <a:stretch>
            <a:fillRect/>
          </a:stretch>
        </p:blipFill>
        <p:spPr>
          <a:xfrm>
            <a:off x="1240692" y="1930531"/>
            <a:ext cx="9025075" cy="4113590"/>
          </a:xfrm>
        </p:spPr>
      </p:pic>
      <p:sp>
        <p:nvSpPr>
          <p:cNvPr id="6" name="Title 1">
            <a:extLst>
              <a:ext uri="{FF2B5EF4-FFF2-40B4-BE49-F238E27FC236}">
                <a16:creationId xmlns:a16="http://schemas.microsoft.com/office/drawing/2014/main" id="{A73317C9-A6C8-2697-0043-38EA0A755F9A}"/>
              </a:ext>
            </a:extLst>
          </p:cNvPr>
          <p:cNvSpPr>
            <a:spLocks noGrp="1"/>
          </p:cNvSpPr>
          <p:nvPr>
            <p:ph type="title"/>
          </p:nvPr>
        </p:nvSpPr>
        <p:spPr/>
        <p:txBody>
          <a:bodyPr>
            <a:normAutofit/>
          </a:bodyPr>
          <a:lstStyle/>
          <a:p>
            <a:r>
              <a:rPr lang="en-US" sz="4000" b="1" dirty="0">
                <a:solidFill>
                  <a:srgbClr val="C00000"/>
                </a:solidFill>
                <a:latin typeface="Arial Rounded MT Bold" panose="020F0704030504030204" pitchFamily="34" charset="77"/>
              </a:rPr>
              <a:t>Winner: Random Forest + oversampling</a:t>
            </a:r>
            <a:endParaRPr lang="en-US" sz="3600" b="1" dirty="0">
              <a:solidFill>
                <a:srgbClr val="C00000"/>
              </a:solidFill>
              <a:latin typeface="Arial Rounded MT Bold" panose="020F0704030504030204" pitchFamily="34" charset="77"/>
            </a:endParaRPr>
          </a:p>
        </p:txBody>
      </p:sp>
      <p:sp>
        <p:nvSpPr>
          <p:cNvPr id="9" name="Left Brace 8">
            <a:extLst>
              <a:ext uri="{FF2B5EF4-FFF2-40B4-BE49-F238E27FC236}">
                <a16:creationId xmlns:a16="http://schemas.microsoft.com/office/drawing/2014/main" id="{79D805E9-F99C-AE43-3BC0-53BD6D672F03}"/>
              </a:ext>
            </a:extLst>
          </p:cNvPr>
          <p:cNvSpPr/>
          <p:nvPr/>
        </p:nvSpPr>
        <p:spPr>
          <a:xfrm>
            <a:off x="4377128" y="3117954"/>
            <a:ext cx="344774" cy="1514007"/>
          </a:xfrm>
          <a:prstGeom prst="leftBrace">
            <a:avLst/>
          </a:prstGeom>
          <a:ln w="38100">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0E934B4-99F2-144C-517B-D2BFD1465EFF}"/>
              </a:ext>
            </a:extLst>
          </p:cNvPr>
          <p:cNvSpPr/>
          <p:nvPr/>
        </p:nvSpPr>
        <p:spPr>
          <a:xfrm>
            <a:off x="7659974" y="4856813"/>
            <a:ext cx="974360" cy="38974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4748F8C-3052-E7B8-9E83-1DF879D25C91}"/>
              </a:ext>
            </a:extLst>
          </p:cNvPr>
          <p:cNvSpPr>
            <a:spLocks noGrp="1"/>
          </p:cNvSpPr>
          <p:nvPr>
            <p:ph type="sldNum" sz="quarter" idx="12"/>
          </p:nvPr>
        </p:nvSpPr>
        <p:spPr/>
        <p:txBody>
          <a:bodyPr/>
          <a:lstStyle/>
          <a:p>
            <a:fld id="{11A71338-8BA2-4C79-A6C5-5A8E30081D0C}" type="slidenum">
              <a:rPr lang="en-US" smtClean="0"/>
              <a:t>13</a:t>
            </a:fld>
            <a:endParaRPr lang="en-US"/>
          </a:p>
        </p:txBody>
      </p:sp>
    </p:spTree>
    <p:extLst>
      <p:ext uri="{BB962C8B-B14F-4D97-AF65-F5344CB8AC3E}">
        <p14:creationId xmlns:p14="http://schemas.microsoft.com/office/powerpoint/2010/main" val="174726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322A-F1A4-DC97-FD02-A5C1178504A9}"/>
              </a:ext>
            </a:extLst>
          </p:cNvPr>
          <p:cNvSpPr>
            <a:spLocks noGrp="1"/>
          </p:cNvSpPr>
          <p:nvPr>
            <p:ph type="title"/>
          </p:nvPr>
        </p:nvSpPr>
        <p:spPr/>
        <p:txBody>
          <a:bodyPr/>
          <a:lstStyle/>
          <a:p>
            <a:r>
              <a:rPr lang="en-US" b="1" dirty="0">
                <a:solidFill>
                  <a:srgbClr val="C00000"/>
                </a:solidFill>
                <a:latin typeface="Arial Rounded MT Bold" panose="020F0704030504030204" pitchFamily="34" charset="77"/>
              </a:rPr>
              <a:t>Second: K-Nearest Neighbor</a:t>
            </a:r>
          </a:p>
        </p:txBody>
      </p:sp>
      <p:pic>
        <p:nvPicPr>
          <p:cNvPr id="6" name="Content Placeholder 5" descr="A picture containing text, receipt, screenshot, font&#10;&#10;Description automatically generated">
            <a:extLst>
              <a:ext uri="{FF2B5EF4-FFF2-40B4-BE49-F238E27FC236}">
                <a16:creationId xmlns:a16="http://schemas.microsoft.com/office/drawing/2014/main" id="{B747B4EB-7E5B-C1A7-AFFB-188A0A1F2988}"/>
              </a:ext>
            </a:extLst>
          </p:cNvPr>
          <p:cNvPicPr>
            <a:picLocks noGrp="1" noChangeAspect="1"/>
          </p:cNvPicPr>
          <p:nvPr>
            <p:ph idx="1"/>
          </p:nvPr>
        </p:nvPicPr>
        <p:blipFill>
          <a:blip r:embed="rId2"/>
          <a:stretch>
            <a:fillRect/>
          </a:stretch>
        </p:blipFill>
        <p:spPr>
          <a:xfrm>
            <a:off x="1785801" y="1888177"/>
            <a:ext cx="8332593" cy="4035828"/>
          </a:xfrm>
        </p:spPr>
      </p:pic>
      <p:sp>
        <p:nvSpPr>
          <p:cNvPr id="4" name="Slide Number Placeholder 3">
            <a:extLst>
              <a:ext uri="{FF2B5EF4-FFF2-40B4-BE49-F238E27FC236}">
                <a16:creationId xmlns:a16="http://schemas.microsoft.com/office/drawing/2014/main" id="{C48C82FF-DAF2-6A95-E867-CE18E68F2B17}"/>
              </a:ext>
            </a:extLst>
          </p:cNvPr>
          <p:cNvSpPr>
            <a:spLocks noGrp="1"/>
          </p:cNvSpPr>
          <p:nvPr>
            <p:ph type="sldNum" sz="quarter" idx="12"/>
          </p:nvPr>
        </p:nvSpPr>
        <p:spPr/>
        <p:txBody>
          <a:bodyPr/>
          <a:lstStyle/>
          <a:p>
            <a:fld id="{11A71338-8BA2-4C79-A6C5-5A8E30081D0C}" type="slidenum">
              <a:rPr lang="en-US" smtClean="0"/>
              <a:t>14</a:t>
            </a:fld>
            <a:endParaRPr lang="en-US"/>
          </a:p>
        </p:txBody>
      </p:sp>
      <p:sp>
        <p:nvSpPr>
          <p:cNvPr id="7" name="Left Brace 6">
            <a:extLst>
              <a:ext uri="{FF2B5EF4-FFF2-40B4-BE49-F238E27FC236}">
                <a16:creationId xmlns:a16="http://schemas.microsoft.com/office/drawing/2014/main" id="{7E4F7C6A-CC86-E8BB-7F4D-9F3FE4DE0A8A}"/>
              </a:ext>
            </a:extLst>
          </p:cNvPr>
          <p:cNvSpPr/>
          <p:nvPr/>
        </p:nvSpPr>
        <p:spPr>
          <a:xfrm>
            <a:off x="4412753" y="3082329"/>
            <a:ext cx="344774" cy="1514007"/>
          </a:xfrm>
          <a:prstGeom prst="leftBrace">
            <a:avLst/>
          </a:prstGeom>
          <a:ln w="38100">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16C6EC8-C754-5438-09F2-74271A0DC4BA}"/>
              </a:ext>
            </a:extLst>
          </p:cNvPr>
          <p:cNvSpPr/>
          <p:nvPr/>
        </p:nvSpPr>
        <p:spPr>
          <a:xfrm>
            <a:off x="7541224" y="4833063"/>
            <a:ext cx="974360" cy="38974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91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6" name="Picture 115" descr="A picture containing text, cartoon, comic, illustration&#10;&#10;Description automatically generated">
            <a:extLst>
              <a:ext uri="{FF2B5EF4-FFF2-40B4-BE49-F238E27FC236}">
                <a16:creationId xmlns:a16="http://schemas.microsoft.com/office/drawing/2014/main" id="{231F6E37-2CB7-DD18-BE08-CA0CE01A809C}"/>
              </a:ext>
            </a:extLst>
          </p:cNvPr>
          <p:cNvPicPr>
            <a:picLocks noChangeAspect="1"/>
          </p:cNvPicPr>
          <p:nvPr/>
        </p:nvPicPr>
        <p:blipFill>
          <a:blip r:embed="rId2"/>
          <a:stretch>
            <a:fillRect/>
          </a:stretch>
        </p:blipFill>
        <p:spPr>
          <a:xfrm>
            <a:off x="217221" y="554464"/>
            <a:ext cx="6283589" cy="4869781"/>
          </a:xfrm>
          <a:prstGeom prst="rect">
            <a:avLst/>
          </a:prstGeom>
        </p:spPr>
      </p:pic>
      <p:sp>
        <p:nvSpPr>
          <p:cNvPr id="9" name="Content Placeholder 8">
            <a:extLst>
              <a:ext uri="{FF2B5EF4-FFF2-40B4-BE49-F238E27FC236}">
                <a16:creationId xmlns:a16="http://schemas.microsoft.com/office/drawing/2014/main" id="{F66EA9CD-15EC-5A9D-1C5B-E6F4A6417CE8}"/>
              </a:ext>
            </a:extLst>
          </p:cNvPr>
          <p:cNvSpPr>
            <a:spLocks noGrp="1"/>
          </p:cNvSpPr>
          <p:nvPr>
            <p:ph idx="1"/>
          </p:nvPr>
        </p:nvSpPr>
        <p:spPr>
          <a:xfrm>
            <a:off x="6744165" y="2135463"/>
            <a:ext cx="5031790" cy="3103371"/>
          </a:xfrm>
        </p:spPr>
        <p:txBody>
          <a:bodyPr>
            <a:normAutofit lnSpcReduction="10000"/>
          </a:bodyPr>
          <a:lstStyle/>
          <a:p>
            <a:pPr marL="0" indent="0">
              <a:buNone/>
            </a:pPr>
            <a:r>
              <a:rPr lang="en-AU" b="1" i="0" dirty="0">
                <a:solidFill>
                  <a:schemeClr val="tx2"/>
                </a:solidFill>
                <a:effectLst/>
                <a:latin typeface="Tenorite" pitchFamily="2" charset="0"/>
              </a:rPr>
              <a:t>Overcrowding and high patient volumes often result in </a:t>
            </a:r>
            <a:r>
              <a:rPr lang="en-AU" b="1" i="0" dirty="0">
                <a:solidFill>
                  <a:srgbClr val="C00000"/>
                </a:solidFill>
                <a:effectLst/>
                <a:latin typeface="Tenorite" pitchFamily="2" charset="0"/>
              </a:rPr>
              <a:t>long waiting times </a:t>
            </a:r>
            <a:r>
              <a:rPr lang="en-AU" b="1" i="0" dirty="0">
                <a:solidFill>
                  <a:schemeClr val="tx2"/>
                </a:solidFill>
                <a:effectLst/>
                <a:latin typeface="Tenorite" pitchFamily="2" charset="0"/>
              </a:rPr>
              <a:t>and </a:t>
            </a:r>
            <a:r>
              <a:rPr lang="en-AU" b="1" i="0" dirty="0">
                <a:solidFill>
                  <a:srgbClr val="C00000"/>
                </a:solidFill>
                <a:effectLst/>
                <a:latin typeface="Tenorite" pitchFamily="2" charset="0"/>
              </a:rPr>
              <a:t>delays in patient care </a:t>
            </a:r>
            <a:r>
              <a:rPr lang="en-AU" b="1" i="0" dirty="0">
                <a:solidFill>
                  <a:schemeClr val="tx2"/>
                </a:solidFill>
                <a:effectLst/>
                <a:latin typeface="Tenorite" pitchFamily="2" charset="0"/>
              </a:rPr>
              <a:t>in emergency departments. In such a high-stakes environment, the decision-making process is crucial.</a:t>
            </a:r>
            <a:endParaRPr lang="en-US" b="1" dirty="0">
              <a:solidFill>
                <a:schemeClr val="tx2"/>
              </a:solidFill>
              <a:latin typeface="Tenorite" pitchFamily="2" charset="0"/>
            </a:endParaRPr>
          </a:p>
        </p:txBody>
      </p:sp>
      <p:sp>
        <p:nvSpPr>
          <p:cNvPr id="147" name="TextBox 146">
            <a:extLst>
              <a:ext uri="{FF2B5EF4-FFF2-40B4-BE49-F238E27FC236}">
                <a16:creationId xmlns:a16="http://schemas.microsoft.com/office/drawing/2014/main" id="{3EF632CF-B1FF-0E19-209A-CB795CE4A17B}"/>
              </a:ext>
            </a:extLst>
          </p:cNvPr>
          <p:cNvSpPr txBox="1"/>
          <p:nvPr/>
        </p:nvSpPr>
        <p:spPr>
          <a:xfrm>
            <a:off x="6643563" y="930374"/>
            <a:ext cx="4377125" cy="646331"/>
          </a:xfrm>
          <a:prstGeom prst="rect">
            <a:avLst/>
          </a:prstGeom>
          <a:noFill/>
        </p:spPr>
        <p:txBody>
          <a:bodyPr wrap="square" rtlCol="0">
            <a:spAutoFit/>
          </a:bodyPr>
          <a:lstStyle/>
          <a:p>
            <a:r>
              <a:rPr lang="en-US" sz="3600" b="1" dirty="0">
                <a:solidFill>
                  <a:srgbClr val="FF0000"/>
                </a:solidFill>
                <a:latin typeface="Arial Rounded MT Bold" panose="020F0704030504030204" pitchFamily="34" charset="77"/>
              </a:rPr>
              <a:t>Problem?</a:t>
            </a:r>
          </a:p>
        </p:txBody>
      </p:sp>
      <p:sp>
        <p:nvSpPr>
          <p:cNvPr id="2" name="Slide Number Placeholder 1">
            <a:extLst>
              <a:ext uri="{FF2B5EF4-FFF2-40B4-BE49-F238E27FC236}">
                <a16:creationId xmlns:a16="http://schemas.microsoft.com/office/drawing/2014/main" id="{6AC4C49C-FC5F-1811-1F38-2E6CAB05A968}"/>
              </a:ext>
            </a:extLst>
          </p:cNvPr>
          <p:cNvSpPr>
            <a:spLocks noGrp="1"/>
          </p:cNvSpPr>
          <p:nvPr>
            <p:ph type="sldNum" sz="quarter" idx="12"/>
          </p:nvPr>
        </p:nvSpPr>
        <p:spPr/>
        <p:txBody>
          <a:bodyPr/>
          <a:lstStyle/>
          <a:p>
            <a:fld id="{11A71338-8BA2-4C79-A6C5-5A8E30081D0C}" type="slidenum">
              <a:rPr lang="en-US" smtClean="0"/>
              <a:t>2</a:t>
            </a:fld>
            <a:endParaRPr lang="en-US"/>
          </a:p>
        </p:txBody>
      </p:sp>
    </p:spTree>
    <p:extLst>
      <p:ext uri="{BB962C8B-B14F-4D97-AF65-F5344CB8AC3E}">
        <p14:creationId xmlns:p14="http://schemas.microsoft.com/office/powerpoint/2010/main" val="264156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38A6-4C07-067B-F8E9-8E1188120F92}"/>
              </a:ext>
            </a:extLst>
          </p:cNvPr>
          <p:cNvSpPr>
            <a:spLocks noGrp="1"/>
          </p:cNvSpPr>
          <p:nvPr>
            <p:ph type="title"/>
          </p:nvPr>
        </p:nvSpPr>
        <p:spPr>
          <a:xfrm>
            <a:off x="427433" y="276803"/>
            <a:ext cx="7959340" cy="1366502"/>
          </a:xfrm>
        </p:spPr>
        <p:txBody>
          <a:bodyPr anchor="ctr">
            <a:normAutofit/>
          </a:bodyPr>
          <a:lstStyle/>
          <a:p>
            <a:r>
              <a:rPr lang="en-US" b="1" dirty="0">
                <a:solidFill>
                  <a:schemeClr val="tx2"/>
                </a:solidFill>
                <a:latin typeface="Arial Rounded MT Bold" panose="020F0704030504030204" pitchFamily="34" charset="77"/>
              </a:rPr>
              <a:t>Why using AI in Triage?</a:t>
            </a:r>
          </a:p>
        </p:txBody>
      </p:sp>
      <p:sp>
        <p:nvSpPr>
          <p:cNvPr id="3" name="Content Placeholder 2">
            <a:extLst>
              <a:ext uri="{FF2B5EF4-FFF2-40B4-BE49-F238E27FC236}">
                <a16:creationId xmlns:a16="http://schemas.microsoft.com/office/drawing/2014/main" id="{D45175AD-47E1-F639-437D-EC18EDD1B0DD}"/>
              </a:ext>
            </a:extLst>
          </p:cNvPr>
          <p:cNvSpPr>
            <a:spLocks noGrp="1"/>
          </p:cNvSpPr>
          <p:nvPr>
            <p:ph idx="1"/>
          </p:nvPr>
        </p:nvSpPr>
        <p:spPr>
          <a:xfrm>
            <a:off x="813126" y="1530354"/>
            <a:ext cx="10461313" cy="1501231"/>
          </a:xfrm>
        </p:spPr>
        <p:txBody>
          <a:bodyPr anchor="ctr">
            <a:noAutofit/>
          </a:bodyPr>
          <a:lstStyle/>
          <a:p>
            <a:pPr marL="0" indent="0">
              <a:buNone/>
            </a:pPr>
            <a:r>
              <a:rPr lang="en-AU" sz="2000" b="0" i="0" dirty="0">
                <a:solidFill>
                  <a:schemeClr val="tx1"/>
                </a:solidFill>
                <a:effectLst/>
                <a:latin typeface="Tenorite" pitchFamily="2" charset="0"/>
              </a:rPr>
              <a:t>With AI, we have an opportunity to improve </a:t>
            </a:r>
            <a:r>
              <a:rPr lang="en-AU" sz="2000" b="1" i="0" dirty="0">
                <a:solidFill>
                  <a:srgbClr val="FF0000"/>
                </a:solidFill>
                <a:effectLst/>
                <a:latin typeface="Tenorite" pitchFamily="2" charset="0"/>
              </a:rPr>
              <a:t>efficiency</a:t>
            </a:r>
            <a:r>
              <a:rPr lang="en-AU" sz="2000" b="0" i="0" dirty="0">
                <a:solidFill>
                  <a:srgbClr val="FF0000"/>
                </a:solidFill>
                <a:effectLst/>
                <a:latin typeface="Tenorite" pitchFamily="2" charset="0"/>
              </a:rPr>
              <a:t> </a:t>
            </a:r>
            <a:r>
              <a:rPr lang="en-AU" sz="2000" b="0" i="0" dirty="0">
                <a:solidFill>
                  <a:schemeClr val="tx1"/>
                </a:solidFill>
                <a:effectLst/>
                <a:latin typeface="Tenorite" pitchFamily="2" charset="0"/>
              </a:rPr>
              <a:t>and </a:t>
            </a:r>
            <a:r>
              <a:rPr lang="en-AU" sz="2000" b="1" i="0" dirty="0">
                <a:solidFill>
                  <a:srgbClr val="FF0000"/>
                </a:solidFill>
                <a:effectLst/>
                <a:latin typeface="Tenorite" pitchFamily="2" charset="0"/>
              </a:rPr>
              <a:t>accuracy</a:t>
            </a:r>
            <a:r>
              <a:rPr lang="en-AU" sz="2000" b="0" i="0" dirty="0">
                <a:solidFill>
                  <a:schemeClr val="tx1"/>
                </a:solidFill>
                <a:effectLst/>
                <a:latin typeface="Tenorite" pitchFamily="2" charset="0"/>
              </a:rPr>
              <a:t> in emergency departments. AI-based triage systems can </a:t>
            </a:r>
            <a:r>
              <a:rPr lang="en-AU" sz="2000" b="0" i="0" dirty="0">
                <a:solidFill>
                  <a:srgbClr val="002060"/>
                </a:solidFill>
                <a:effectLst/>
                <a:latin typeface="Tenorite" pitchFamily="2" charset="0"/>
              </a:rPr>
              <a:t>rapidly assess and prioritize patients</a:t>
            </a:r>
            <a:r>
              <a:rPr lang="en-AU" sz="2000" b="0" i="0" dirty="0">
                <a:solidFill>
                  <a:schemeClr val="tx1"/>
                </a:solidFill>
                <a:effectLst/>
                <a:latin typeface="Tenorite" pitchFamily="2" charset="0"/>
              </a:rPr>
              <a:t>, </a:t>
            </a:r>
            <a:r>
              <a:rPr lang="en-AU" sz="2000" b="0" i="0" dirty="0">
                <a:solidFill>
                  <a:srgbClr val="002060"/>
                </a:solidFill>
                <a:effectLst/>
                <a:latin typeface="Tenorite" pitchFamily="2" charset="0"/>
              </a:rPr>
              <a:t>reducing waiting times </a:t>
            </a:r>
            <a:r>
              <a:rPr lang="en-AU" sz="2000" b="0" i="0" dirty="0">
                <a:solidFill>
                  <a:schemeClr val="tx1"/>
                </a:solidFill>
                <a:effectLst/>
                <a:latin typeface="Tenorite" pitchFamily="2" charset="0"/>
              </a:rPr>
              <a:t>and </a:t>
            </a:r>
            <a:r>
              <a:rPr lang="en-AU" sz="2000" b="0" i="0" dirty="0">
                <a:solidFill>
                  <a:srgbClr val="002060"/>
                </a:solidFill>
                <a:effectLst/>
                <a:latin typeface="Tenorite" pitchFamily="2" charset="0"/>
              </a:rPr>
              <a:t>potentially improving patient outcomes</a:t>
            </a:r>
            <a:r>
              <a:rPr lang="en-AU" sz="2000" b="0" i="0" dirty="0">
                <a:solidFill>
                  <a:schemeClr val="tx1"/>
                </a:solidFill>
                <a:effectLst/>
                <a:latin typeface="Tenorite" pitchFamily="2" charset="0"/>
              </a:rPr>
              <a:t>. Furthermore, it can lessen the load on healthcare professionals, allowing them to focus on providing care.</a:t>
            </a:r>
            <a:endParaRPr lang="en-US" sz="2000" dirty="0">
              <a:solidFill>
                <a:schemeClr val="tx1"/>
              </a:solidFill>
              <a:latin typeface="Tenorite" pitchFamily="2" charset="0"/>
            </a:endParaRPr>
          </a:p>
        </p:txBody>
      </p:sp>
      <p:pic>
        <p:nvPicPr>
          <p:cNvPr id="5" name="Picture 4" descr="A picture containing text, screenshot, font, number&#10;&#10;Description automatically generated">
            <a:extLst>
              <a:ext uri="{FF2B5EF4-FFF2-40B4-BE49-F238E27FC236}">
                <a16:creationId xmlns:a16="http://schemas.microsoft.com/office/drawing/2014/main" id="{623D9254-79E4-74AC-FA1A-A0F489AC1474}"/>
              </a:ext>
            </a:extLst>
          </p:cNvPr>
          <p:cNvPicPr>
            <a:picLocks noChangeAspect="1"/>
          </p:cNvPicPr>
          <p:nvPr/>
        </p:nvPicPr>
        <p:blipFill>
          <a:blip r:embed="rId2"/>
          <a:stretch>
            <a:fillRect/>
          </a:stretch>
        </p:blipFill>
        <p:spPr>
          <a:xfrm>
            <a:off x="1067514" y="3279874"/>
            <a:ext cx="9952535" cy="2608080"/>
          </a:xfrm>
          <a:prstGeom prst="rect">
            <a:avLst/>
          </a:prstGeom>
        </p:spPr>
      </p:pic>
      <p:sp>
        <p:nvSpPr>
          <p:cNvPr id="4" name="Slide Number Placeholder 3">
            <a:extLst>
              <a:ext uri="{FF2B5EF4-FFF2-40B4-BE49-F238E27FC236}">
                <a16:creationId xmlns:a16="http://schemas.microsoft.com/office/drawing/2014/main" id="{5D57BBEE-3470-B9AF-6521-64515BFB2CB7}"/>
              </a:ext>
            </a:extLst>
          </p:cNvPr>
          <p:cNvSpPr>
            <a:spLocks noGrp="1"/>
          </p:cNvSpPr>
          <p:nvPr>
            <p:ph type="sldNum" sz="quarter" idx="12"/>
          </p:nvPr>
        </p:nvSpPr>
        <p:spPr/>
        <p:txBody>
          <a:bodyPr/>
          <a:lstStyle/>
          <a:p>
            <a:fld id="{11A71338-8BA2-4C79-A6C5-5A8E30081D0C}" type="slidenum">
              <a:rPr lang="en-US" smtClean="0"/>
              <a:t>3</a:t>
            </a:fld>
            <a:endParaRPr lang="en-US"/>
          </a:p>
        </p:txBody>
      </p:sp>
    </p:spTree>
    <p:extLst>
      <p:ext uri="{BB962C8B-B14F-4D97-AF65-F5344CB8AC3E}">
        <p14:creationId xmlns:p14="http://schemas.microsoft.com/office/powerpoint/2010/main" val="429293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6" name="Picture 115" descr="A diagram of data science process&#10;&#10;Description automatically generated with low confidence">
            <a:extLst>
              <a:ext uri="{FF2B5EF4-FFF2-40B4-BE49-F238E27FC236}">
                <a16:creationId xmlns:a16="http://schemas.microsoft.com/office/drawing/2014/main" id="{BBCE35FF-A082-B3CC-F935-43A8796C1EBA}"/>
              </a:ext>
            </a:extLst>
          </p:cNvPr>
          <p:cNvPicPr>
            <a:picLocks noChangeAspect="1"/>
          </p:cNvPicPr>
          <p:nvPr/>
        </p:nvPicPr>
        <p:blipFill rotWithShape="1">
          <a:blip r:embed="rId2"/>
          <a:srcRect l="400" r="1" b="1"/>
          <a:stretch/>
        </p:blipFill>
        <p:spPr>
          <a:xfrm>
            <a:off x="3376" y="-27432"/>
            <a:ext cx="12188952"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Slide Number Placeholder 1">
            <a:extLst>
              <a:ext uri="{FF2B5EF4-FFF2-40B4-BE49-F238E27FC236}">
                <a16:creationId xmlns:a16="http://schemas.microsoft.com/office/drawing/2014/main" id="{4E5106EC-DB73-7B66-EE55-8B0EF5E033A8}"/>
              </a:ext>
            </a:extLst>
          </p:cNvPr>
          <p:cNvSpPr>
            <a:spLocks noGrp="1"/>
          </p:cNvSpPr>
          <p:nvPr>
            <p:ph type="sldNum" sz="quarter" idx="12"/>
          </p:nvPr>
        </p:nvSpPr>
        <p:spPr/>
        <p:txBody>
          <a:bodyPr/>
          <a:lstStyle/>
          <a:p>
            <a:fld id="{11A71338-8BA2-4C79-A6C5-5A8E30081D0C}" type="slidenum">
              <a:rPr lang="en-US" smtClean="0"/>
              <a:t>4</a:t>
            </a:fld>
            <a:endParaRPr lang="en-US"/>
          </a:p>
        </p:txBody>
      </p:sp>
    </p:spTree>
    <p:extLst>
      <p:ext uri="{BB962C8B-B14F-4D97-AF65-F5344CB8AC3E}">
        <p14:creationId xmlns:p14="http://schemas.microsoft.com/office/powerpoint/2010/main" val="428105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549F2-3283-8ECA-F86E-1494C4733AC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800" b="1" kern="1200" dirty="0">
                <a:solidFill>
                  <a:schemeClr val="tx1"/>
                </a:solidFill>
                <a:latin typeface="Arial Rounded MT Bold" panose="020F0704030504030204" pitchFamily="34" charset="77"/>
              </a:rPr>
              <a:t>Data Source:</a:t>
            </a:r>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FBA0CC-FD3B-DED1-DAE5-72B5506D3D9F}"/>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latin typeface="Arial Rounded MT Bold" panose="020F0704030504030204" pitchFamily="34" charset="77"/>
                <a:hlinkClick r:id="rId2"/>
              </a:rPr>
              <a:t>Korean Triage Study</a:t>
            </a:r>
            <a:endParaRPr lang="en-US" sz="2200" dirty="0">
              <a:latin typeface="Arial Rounded MT Bold" panose="020F0704030504030204" pitchFamily="34" charset="77"/>
            </a:endParaRPr>
          </a:p>
          <a:p>
            <a:pPr indent="-228600">
              <a:lnSpc>
                <a:spcPct val="90000"/>
              </a:lnSpc>
              <a:spcAft>
                <a:spcPts val="600"/>
              </a:spcAft>
              <a:buFont typeface="Arial" panose="020B0604020202020204" pitchFamily="34" charset="0"/>
              <a:buChar char="•"/>
            </a:pPr>
            <a:endParaRPr lang="en-US" sz="2200" dirty="0"/>
          </a:p>
        </p:txBody>
      </p:sp>
      <p:sp>
        <p:nvSpPr>
          <p:cNvPr id="25" name="TextBox 24">
            <a:extLst>
              <a:ext uri="{FF2B5EF4-FFF2-40B4-BE49-F238E27FC236}">
                <a16:creationId xmlns:a16="http://schemas.microsoft.com/office/drawing/2014/main" id="{CD43DE2E-8262-7246-DF4B-3620916A9E8E}"/>
              </a:ext>
            </a:extLst>
          </p:cNvPr>
          <p:cNvSpPr txBox="1"/>
          <p:nvPr/>
        </p:nvSpPr>
        <p:spPr>
          <a:xfrm>
            <a:off x="838200" y="2495104"/>
            <a:ext cx="10149590" cy="2554545"/>
          </a:xfrm>
          <a:prstGeom prst="rect">
            <a:avLst/>
          </a:prstGeom>
          <a:noFill/>
        </p:spPr>
        <p:txBody>
          <a:bodyPr wrap="square" rtlCol="0">
            <a:spAutoFit/>
          </a:bodyPr>
          <a:lstStyle/>
          <a:p>
            <a:r>
              <a:rPr lang="en-AU" sz="2000" b="0" i="0" dirty="0">
                <a:solidFill>
                  <a:srgbClr val="002060"/>
                </a:solidFill>
                <a:effectLst/>
                <a:latin typeface="Tenorite" pitchFamily="2" charset="0"/>
              </a:rPr>
              <a:t>The KTAS, or Korean Triage and Acuity Scale, is a system used to prioritize patients in emergency departments based on the severity of their condition. It is the standard triage tool used in South Korea, adapted from the Canadian Triage and Acuity Scale (CTAS).</a:t>
            </a:r>
          </a:p>
          <a:p>
            <a:endParaRPr lang="en-AU" sz="2000" dirty="0">
              <a:solidFill>
                <a:srgbClr val="002060"/>
              </a:solidFill>
              <a:latin typeface="Tenorite" pitchFamily="2" charset="0"/>
            </a:endParaRPr>
          </a:p>
          <a:p>
            <a:r>
              <a:rPr lang="en-AU" sz="2000" b="0" i="0" dirty="0">
                <a:effectLst/>
                <a:latin typeface="Tenorite" pitchFamily="2" charset="0"/>
              </a:rPr>
              <a:t>The KTAS (Korean Triage and Acuity Scale) score is based on a range of factors that are used to assess a patient's condition. It's a comprehensive evaluation that includes but isn't limited to:</a:t>
            </a:r>
          </a:p>
          <a:p>
            <a:endParaRPr lang="en-US" sz="2000" dirty="0">
              <a:solidFill>
                <a:srgbClr val="002060"/>
              </a:solidFill>
              <a:latin typeface="Tenorite" pitchFamily="2" charset="0"/>
            </a:endParaRPr>
          </a:p>
        </p:txBody>
      </p:sp>
      <p:graphicFrame>
        <p:nvGraphicFramePr>
          <p:cNvPr id="33" name="Diagram 32">
            <a:extLst>
              <a:ext uri="{FF2B5EF4-FFF2-40B4-BE49-F238E27FC236}">
                <a16:creationId xmlns:a16="http://schemas.microsoft.com/office/drawing/2014/main" id="{033112AF-5765-0618-3FE5-AC4137BA676F}"/>
              </a:ext>
            </a:extLst>
          </p:cNvPr>
          <p:cNvGraphicFramePr/>
          <p:nvPr>
            <p:extLst>
              <p:ext uri="{D42A27DB-BD31-4B8C-83A1-F6EECF244321}">
                <p14:modId xmlns:p14="http://schemas.microsoft.com/office/powerpoint/2010/main" val="4043950914"/>
              </p:ext>
            </p:extLst>
          </p:nvPr>
        </p:nvGraphicFramePr>
        <p:xfrm>
          <a:off x="1743857" y="275227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E4F096F-D4B8-8EEC-1E86-CA987530D6AC}"/>
              </a:ext>
            </a:extLst>
          </p:cNvPr>
          <p:cNvSpPr>
            <a:spLocks noGrp="1"/>
          </p:cNvSpPr>
          <p:nvPr>
            <p:ph type="sldNum" sz="quarter" idx="12"/>
          </p:nvPr>
        </p:nvSpPr>
        <p:spPr/>
        <p:txBody>
          <a:bodyPr/>
          <a:lstStyle/>
          <a:p>
            <a:fld id="{11A71338-8BA2-4C79-A6C5-5A8E30081D0C}" type="slidenum">
              <a:rPr lang="en-US" smtClean="0"/>
              <a:t>5</a:t>
            </a:fld>
            <a:endParaRPr lang="en-US"/>
          </a:p>
        </p:txBody>
      </p:sp>
    </p:spTree>
    <p:extLst>
      <p:ext uri="{BB962C8B-B14F-4D97-AF65-F5344CB8AC3E}">
        <p14:creationId xmlns:p14="http://schemas.microsoft.com/office/powerpoint/2010/main" val="239341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5643AFBB-8C31-0851-2216-800E36AD2283}"/>
              </a:ext>
            </a:extLst>
          </p:cNvPr>
          <p:cNvSpPr txBox="1"/>
          <p:nvPr/>
        </p:nvSpPr>
        <p:spPr>
          <a:xfrm>
            <a:off x="553812" y="217916"/>
            <a:ext cx="3427001" cy="3908586"/>
          </a:xfrm>
          <a:prstGeom prst="rect">
            <a:avLst/>
          </a:prstGeom>
        </p:spPr>
        <p:txBody>
          <a:bodyPr vert="horz" lIns="91440" tIns="45720" rIns="91440" bIns="45720" rtlCol="0">
            <a:normAutofit/>
          </a:bodyPr>
          <a:lstStyle/>
          <a:p>
            <a:pPr>
              <a:lnSpc>
                <a:spcPct val="90000"/>
              </a:lnSpc>
              <a:spcAft>
                <a:spcPts val="600"/>
              </a:spcAft>
            </a:pPr>
            <a:r>
              <a:rPr lang="en-AU" sz="3600" b="1" i="0" dirty="0">
                <a:solidFill>
                  <a:srgbClr val="002060"/>
                </a:solidFill>
                <a:effectLst/>
                <a:latin typeface="Arial Rounded MT Bold" panose="020F0704030504030204" pitchFamily="34" charset="77"/>
              </a:rPr>
              <a:t>Data </a:t>
            </a:r>
            <a:r>
              <a:rPr lang="en-AU" sz="3600" b="1" i="0" dirty="0" err="1">
                <a:solidFill>
                  <a:srgbClr val="002060"/>
                </a:solidFill>
                <a:effectLst/>
                <a:latin typeface="Arial Rounded MT Bold" panose="020F0704030504030204" pitchFamily="34" charset="77"/>
              </a:rPr>
              <a:t>Preprocessing</a:t>
            </a:r>
            <a:endParaRPr lang="en-US" sz="3600" b="1" dirty="0">
              <a:solidFill>
                <a:srgbClr val="002060"/>
              </a:solidFill>
              <a:latin typeface="Arial Rounded MT Bold" panose="020F0704030504030204" pitchFamily="34" charset="77"/>
            </a:endParaRPr>
          </a:p>
        </p:txBody>
      </p:sp>
      <p:pic>
        <p:nvPicPr>
          <p:cNvPr id="12" name="Picture 11" descr="A picture containing clothing, person, child, cartoon&#10;&#10;Description automatically generated">
            <a:extLst>
              <a:ext uri="{FF2B5EF4-FFF2-40B4-BE49-F238E27FC236}">
                <a16:creationId xmlns:a16="http://schemas.microsoft.com/office/drawing/2014/main" id="{552C506E-B87D-64DB-732B-E45F2239C2F3}"/>
              </a:ext>
            </a:extLst>
          </p:cNvPr>
          <p:cNvPicPr>
            <a:picLocks noChangeAspect="1"/>
          </p:cNvPicPr>
          <p:nvPr/>
        </p:nvPicPr>
        <p:blipFill>
          <a:blip r:embed="rId2"/>
          <a:stretch>
            <a:fillRect/>
          </a:stretch>
        </p:blipFill>
        <p:spPr>
          <a:xfrm>
            <a:off x="5044289" y="1813389"/>
            <a:ext cx="6977822" cy="3245499"/>
          </a:xfrm>
          <a:prstGeom prst="rect">
            <a:avLst/>
          </a:prstGeom>
        </p:spPr>
      </p:pic>
      <p:graphicFrame>
        <p:nvGraphicFramePr>
          <p:cNvPr id="15" name="Diagram 14">
            <a:extLst>
              <a:ext uri="{FF2B5EF4-FFF2-40B4-BE49-F238E27FC236}">
                <a16:creationId xmlns:a16="http://schemas.microsoft.com/office/drawing/2014/main" id="{065A25A8-7D10-6D43-AF68-BD7197A8EBDE}"/>
              </a:ext>
            </a:extLst>
          </p:cNvPr>
          <p:cNvGraphicFramePr/>
          <p:nvPr>
            <p:extLst>
              <p:ext uri="{D42A27DB-BD31-4B8C-83A1-F6EECF244321}">
                <p14:modId xmlns:p14="http://schemas.microsoft.com/office/powerpoint/2010/main" val="3329393645"/>
              </p:ext>
            </p:extLst>
          </p:nvPr>
        </p:nvGraphicFramePr>
        <p:xfrm>
          <a:off x="169889" y="1813389"/>
          <a:ext cx="4878603" cy="4826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743E1C9A-CCAF-FC31-E903-4981439C6E56}"/>
              </a:ext>
            </a:extLst>
          </p:cNvPr>
          <p:cNvSpPr>
            <a:spLocks noGrp="1"/>
          </p:cNvSpPr>
          <p:nvPr>
            <p:ph type="sldNum" sz="quarter" idx="12"/>
          </p:nvPr>
        </p:nvSpPr>
        <p:spPr/>
        <p:txBody>
          <a:bodyPr/>
          <a:lstStyle/>
          <a:p>
            <a:fld id="{11A71338-8BA2-4C79-A6C5-5A8E30081D0C}" type="slidenum">
              <a:rPr lang="en-US" smtClean="0"/>
              <a:t>6</a:t>
            </a:fld>
            <a:endParaRPr lang="en-US"/>
          </a:p>
        </p:txBody>
      </p:sp>
    </p:spTree>
    <p:extLst>
      <p:ext uri="{BB962C8B-B14F-4D97-AF65-F5344CB8AC3E}">
        <p14:creationId xmlns:p14="http://schemas.microsoft.com/office/powerpoint/2010/main" val="328595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7831-A2AF-2DC7-D3FB-8965BEA7C641}"/>
              </a:ext>
            </a:extLst>
          </p:cNvPr>
          <p:cNvSpPr>
            <a:spLocks noGrp="1"/>
          </p:cNvSpPr>
          <p:nvPr>
            <p:ph type="title"/>
          </p:nvPr>
        </p:nvSpPr>
        <p:spPr>
          <a:xfrm>
            <a:off x="447305" y="2663217"/>
            <a:ext cx="10515600" cy="1325563"/>
          </a:xfrm>
        </p:spPr>
        <p:txBody>
          <a:bodyPr/>
          <a:lstStyle/>
          <a:p>
            <a:r>
              <a:rPr lang="en-US" b="1" dirty="0">
                <a:solidFill>
                  <a:srgbClr val="002060"/>
                </a:solidFill>
                <a:latin typeface="Arial Rounded MT Bold" panose="020F0704030504030204" pitchFamily="34" charset="77"/>
              </a:rPr>
              <a:t>Correlation?</a:t>
            </a:r>
          </a:p>
        </p:txBody>
      </p:sp>
      <p:pic>
        <p:nvPicPr>
          <p:cNvPr id="5" name="Content Placeholder 4">
            <a:extLst>
              <a:ext uri="{FF2B5EF4-FFF2-40B4-BE49-F238E27FC236}">
                <a16:creationId xmlns:a16="http://schemas.microsoft.com/office/drawing/2014/main" id="{8155C4D5-7AD1-F093-73D6-6B790B1C5490}"/>
              </a:ext>
            </a:extLst>
          </p:cNvPr>
          <p:cNvPicPr>
            <a:picLocks noGrp="1" noChangeAspect="1"/>
          </p:cNvPicPr>
          <p:nvPr>
            <p:ph idx="1"/>
          </p:nvPr>
        </p:nvPicPr>
        <p:blipFill>
          <a:blip r:embed="rId2"/>
          <a:stretch>
            <a:fillRect/>
          </a:stretch>
        </p:blipFill>
        <p:spPr>
          <a:xfrm>
            <a:off x="4533232" y="159123"/>
            <a:ext cx="7211463" cy="6333752"/>
          </a:xfrm>
        </p:spPr>
      </p:pic>
      <p:sp>
        <p:nvSpPr>
          <p:cNvPr id="7" name="Slide Number Placeholder 6">
            <a:extLst>
              <a:ext uri="{FF2B5EF4-FFF2-40B4-BE49-F238E27FC236}">
                <a16:creationId xmlns:a16="http://schemas.microsoft.com/office/drawing/2014/main" id="{92BCC69A-6D49-D44C-9642-0D224231CE3E}"/>
              </a:ext>
            </a:extLst>
          </p:cNvPr>
          <p:cNvSpPr>
            <a:spLocks noGrp="1"/>
          </p:cNvSpPr>
          <p:nvPr>
            <p:ph type="sldNum" sz="quarter" idx="12"/>
          </p:nvPr>
        </p:nvSpPr>
        <p:spPr/>
        <p:txBody>
          <a:bodyPr/>
          <a:lstStyle/>
          <a:p>
            <a:fld id="{11A71338-8BA2-4C79-A6C5-5A8E30081D0C}" type="slidenum">
              <a:rPr lang="en-US" smtClean="0"/>
              <a:t>7</a:t>
            </a:fld>
            <a:endParaRPr lang="en-US"/>
          </a:p>
        </p:txBody>
      </p:sp>
    </p:spTree>
    <p:extLst>
      <p:ext uri="{BB962C8B-B14F-4D97-AF65-F5344CB8AC3E}">
        <p14:creationId xmlns:p14="http://schemas.microsoft.com/office/powerpoint/2010/main" val="104184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C24570-F186-3F93-39E1-48A66F40EB2D}"/>
              </a:ext>
            </a:extLst>
          </p:cNvPr>
          <p:cNvSpPr txBox="1"/>
          <p:nvPr/>
        </p:nvSpPr>
        <p:spPr>
          <a:xfrm>
            <a:off x="304168" y="134912"/>
            <a:ext cx="11583663" cy="1446550"/>
          </a:xfrm>
          <a:prstGeom prst="rect">
            <a:avLst/>
          </a:prstGeom>
          <a:noFill/>
        </p:spPr>
        <p:txBody>
          <a:bodyPr wrap="square" rtlCol="0">
            <a:spAutoFit/>
          </a:bodyPr>
          <a:lstStyle/>
          <a:p>
            <a:r>
              <a:rPr lang="en-US" sz="4400" b="1" dirty="0">
                <a:solidFill>
                  <a:srgbClr val="002060"/>
                </a:solidFill>
                <a:latin typeface="Arial Rounded MT Bold" panose="020F0704030504030204" pitchFamily="34" charset="77"/>
              </a:rPr>
              <a:t>Machine Learning Modeling :</a:t>
            </a:r>
          </a:p>
          <a:p>
            <a:r>
              <a:rPr lang="en-US" sz="4400" b="1" dirty="0">
                <a:solidFill>
                  <a:srgbClr val="002060"/>
                </a:solidFill>
                <a:latin typeface="Arial Rounded MT Bold" panose="020F0704030504030204" pitchFamily="34" charset="77"/>
              </a:rPr>
              <a:t>Supervised</a:t>
            </a:r>
          </a:p>
        </p:txBody>
      </p:sp>
      <p:pic>
        <p:nvPicPr>
          <p:cNvPr id="20" name="Picture 19" descr="A picture containing circuit, screenshot&#10;&#10;Description automatically generated">
            <a:extLst>
              <a:ext uri="{FF2B5EF4-FFF2-40B4-BE49-F238E27FC236}">
                <a16:creationId xmlns:a16="http://schemas.microsoft.com/office/drawing/2014/main" id="{2F4FAFAE-867B-69CB-0D08-B66AAF79EF1B}"/>
              </a:ext>
            </a:extLst>
          </p:cNvPr>
          <p:cNvPicPr>
            <a:picLocks noChangeAspect="1"/>
          </p:cNvPicPr>
          <p:nvPr/>
        </p:nvPicPr>
        <p:blipFill>
          <a:blip r:embed="rId2"/>
          <a:stretch>
            <a:fillRect/>
          </a:stretch>
        </p:blipFill>
        <p:spPr>
          <a:xfrm>
            <a:off x="48648" y="2788171"/>
            <a:ext cx="12209490" cy="4069830"/>
          </a:xfrm>
          <a:prstGeom prst="rect">
            <a:avLst/>
          </a:prstGeom>
        </p:spPr>
      </p:pic>
      <p:sp>
        <p:nvSpPr>
          <p:cNvPr id="27" name="Rounded Rectangle 26">
            <a:extLst>
              <a:ext uri="{FF2B5EF4-FFF2-40B4-BE49-F238E27FC236}">
                <a16:creationId xmlns:a16="http://schemas.microsoft.com/office/drawing/2014/main" id="{F5285473-ABCE-3647-403F-E7F4DBFC1246}"/>
              </a:ext>
            </a:extLst>
          </p:cNvPr>
          <p:cNvSpPr/>
          <p:nvPr/>
        </p:nvSpPr>
        <p:spPr>
          <a:xfrm>
            <a:off x="1379092" y="2353456"/>
            <a:ext cx="4287187" cy="41972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1"/>
            <a:r>
              <a:rPr lang="en-GB" sz="2000" b="1" dirty="0">
                <a:latin typeface="Arial Rounded MT Bold" panose="020F0704030504030204" pitchFamily="34" charset="77"/>
              </a:rPr>
              <a:t>Sex</a:t>
            </a:r>
          </a:p>
          <a:p>
            <a:pPr lvl="1"/>
            <a:r>
              <a:rPr lang="en-US" sz="2000" b="1" dirty="0">
                <a:latin typeface="Arial Rounded MT Bold" panose="020F0704030504030204" pitchFamily="34" charset="77"/>
              </a:rPr>
              <a:t>Age</a:t>
            </a:r>
          </a:p>
          <a:p>
            <a:pPr lvl="1"/>
            <a:r>
              <a:rPr lang="en-US" sz="2000" b="1" dirty="0">
                <a:latin typeface="Arial Rounded MT Bold" panose="020F0704030504030204" pitchFamily="34" charset="77"/>
              </a:rPr>
              <a:t>Arrival mode</a:t>
            </a:r>
          </a:p>
          <a:p>
            <a:pPr lvl="1"/>
            <a:r>
              <a:rPr lang="en-US" sz="2000" b="1" dirty="0">
                <a:latin typeface="Arial Rounded MT Bold" panose="020F0704030504030204" pitchFamily="34" charset="77"/>
              </a:rPr>
              <a:t>Injury</a:t>
            </a:r>
          </a:p>
          <a:p>
            <a:pPr lvl="1"/>
            <a:r>
              <a:rPr lang="en-AU" sz="2000" b="1" i="0" dirty="0">
                <a:latin typeface="Arial Rounded MT Bold" panose="020F0704030504030204" pitchFamily="34" charset="77"/>
              </a:rPr>
              <a:t>Consciousness Level</a:t>
            </a:r>
            <a:endParaRPr lang="en-US" sz="2000" b="1" dirty="0">
              <a:latin typeface="Arial Rounded MT Bold" panose="020F0704030504030204" pitchFamily="34" charset="77"/>
            </a:endParaRPr>
          </a:p>
          <a:p>
            <a:pPr lvl="1"/>
            <a:r>
              <a:rPr lang="en-US" sz="2000" b="1" dirty="0">
                <a:latin typeface="Arial Rounded MT Bold" panose="020F0704030504030204" pitchFamily="34" charset="77"/>
              </a:rPr>
              <a:t>Pain</a:t>
            </a:r>
          </a:p>
          <a:p>
            <a:pPr lvl="1"/>
            <a:r>
              <a:rPr lang="en-US" sz="2000" b="1" dirty="0">
                <a:latin typeface="Arial Rounded MT Bold" panose="020F0704030504030204" pitchFamily="34" charset="77"/>
              </a:rPr>
              <a:t>Nurse assessment pain</a:t>
            </a:r>
          </a:p>
          <a:p>
            <a:pPr lvl="1"/>
            <a:r>
              <a:rPr lang="en-US" sz="2000" b="1" dirty="0">
                <a:latin typeface="Arial Rounded MT Bold" panose="020F0704030504030204" pitchFamily="34" charset="77"/>
              </a:rPr>
              <a:t>Systolic Blood Pressure</a:t>
            </a:r>
          </a:p>
          <a:p>
            <a:pPr lvl="1"/>
            <a:r>
              <a:rPr lang="en-US" sz="2000" b="1" dirty="0">
                <a:latin typeface="Arial Rounded MT Bold" panose="020F0704030504030204" pitchFamily="34" charset="77"/>
              </a:rPr>
              <a:t>Diastolic Blood Pressure</a:t>
            </a:r>
          </a:p>
          <a:p>
            <a:pPr lvl="1"/>
            <a:r>
              <a:rPr lang="en-US" sz="2000" b="1" dirty="0">
                <a:latin typeface="Arial Rounded MT Bold" panose="020F0704030504030204" pitchFamily="34" charset="77"/>
              </a:rPr>
              <a:t>Heart Rate</a:t>
            </a:r>
          </a:p>
          <a:p>
            <a:pPr lvl="1"/>
            <a:r>
              <a:rPr lang="en-US" sz="2000" b="1" dirty="0">
                <a:latin typeface="Arial Rounded MT Bold" panose="020F0704030504030204" pitchFamily="34" charset="77"/>
              </a:rPr>
              <a:t>Respiratory Rate</a:t>
            </a:r>
          </a:p>
          <a:p>
            <a:pPr lvl="1"/>
            <a:r>
              <a:rPr lang="en-US" sz="2000" b="1" dirty="0">
                <a:latin typeface="Arial Rounded MT Bold" panose="020F0704030504030204" pitchFamily="34" charset="77"/>
              </a:rPr>
              <a:t>Body Temperature</a:t>
            </a:r>
          </a:p>
          <a:p>
            <a:pPr lvl="1"/>
            <a:r>
              <a:rPr lang="en-US" sz="2000" b="1" dirty="0">
                <a:latin typeface="Arial Rounded MT Bold" panose="020F0704030504030204" pitchFamily="34" charset="77"/>
              </a:rPr>
              <a:t>Saturation</a:t>
            </a:r>
          </a:p>
        </p:txBody>
      </p:sp>
      <p:sp>
        <p:nvSpPr>
          <p:cNvPr id="28" name="Rounded Rectangle 27">
            <a:extLst>
              <a:ext uri="{FF2B5EF4-FFF2-40B4-BE49-F238E27FC236}">
                <a16:creationId xmlns:a16="http://schemas.microsoft.com/office/drawing/2014/main" id="{6364354E-FB13-F829-B422-EE59A867CDBA}"/>
              </a:ext>
            </a:extLst>
          </p:cNvPr>
          <p:cNvSpPr/>
          <p:nvPr/>
        </p:nvSpPr>
        <p:spPr>
          <a:xfrm>
            <a:off x="6453194" y="2338466"/>
            <a:ext cx="4287187" cy="41972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1"/>
            <a:r>
              <a:rPr lang="en-AU" sz="2000" b="1" dirty="0" err="1">
                <a:latin typeface="Arial Rounded MT Bold" panose="020F0704030504030204" pitchFamily="34" charset="77"/>
              </a:rPr>
              <a:t>KTAS_Expert</a:t>
            </a:r>
            <a:endParaRPr lang="en-US" sz="2000" b="1" dirty="0">
              <a:latin typeface="Arial Rounded MT Bold" panose="020F0704030504030204" pitchFamily="34" charset="77"/>
            </a:endParaRPr>
          </a:p>
        </p:txBody>
      </p:sp>
      <p:sp>
        <p:nvSpPr>
          <p:cNvPr id="29" name="Oval 28">
            <a:extLst>
              <a:ext uri="{FF2B5EF4-FFF2-40B4-BE49-F238E27FC236}">
                <a16:creationId xmlns:a16="http://schemas.microsoft.com/office/drawing/2014/main" id="{C7505BAE-FF3E-B5E4-66B9-CA386D72F6DA}"/>
              </a:ext>
            </a:extLst>
          </p:cNvPr>
          <p:cNvSpPr/>
          <p:nvPr/>
        </p:nvSpPr>
        <p:spPr>
          <a:xfrm>
            <a:off x="4287187" y="1888761"/>
            <a:ext cx="1808813" cy="1768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Features</a:t>
            </a:r>
          </a:p>
        </p:txBody>
      </p:sp>
      <p:sp>
        <p:nvSpPr>
          <p:cNvPr id="30" name="Oval 29">
            <a:extLst>
              <a:ext uri="{FF2B5EF4-FFF2-40B4-BE49-F238E27FC236}">
                <a16:creationId xmlns:a16="http://schemas.microsoft.com/office/drawing/2014/main" id="{A8340608-5B33-0CE6-AF00-53D97A8F896D}"/>
              </a:ext>
            </a:extLst>
          </p:cNvPr>
          <p:cNvSpPr/>
          <p:nvPr/>
        </p:nvSpPr>
        <p:spPr>
          <a:xfrm>
            <a:off x="9353093" y="1731365"/>
            <a:ext cx="1808813" cy="1768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Target</a:t>
            </a:r>
            <a:endParaRPr lang="en-US" b="1" dirty="0"/>
          </a:p>
        </p:txBody>
      </p:sp>
      <p:sp>
        <p:nvSpPr>
          <p:cNvPr id="2" name="Slide Number Placeholder 1">
            <a:extLst>
              <a:ext uri="{FF2B5EF4-FFF2-40B4-BE49-F238E27FC236}">
                <a16:creationId xmlns:a16="http://schemas.microsoft.com/office/drawing/2014/main" id="{8230740E-6E06-0D04-6B99-C5108EC2481E}"/>
              </a:ext>
            </a:extLst>
          </p:cNvPr>
          <p:cNvSpPr>
            <a:spLocks noGrp="1"/>
          </p:cNvSpPr>
          <p:nvPr>
            <p:ph type="sldNum" sz="quarter" idx="12"/>
          </p:nvPr>
        </p:nvSpPr>
        <p:spPr/>
        <p:txBody>
          <a:bodyPr/>
          <a:lstStyle/>
          <a:p>
            <a:fld id="{11A71338-8BA2-4C79-A6C5-5A8E30081D0C}" type="slidenum">
              <a:rPr lang="en-US" smtClean="0"/>
              <a:t>8</a:t>
            </a:fld>
            <a:endParaRPr lang="en-US"/>
          </a:p>
        </p:txBody>
      </p:sp>
    </p:spTree>
    <p:extLst>
      <p:ext uri="{BB962C8B-B14F-4D97-AF65-F5344CB8AC3E}">
        <p14:creationId xmlns:p14="http://schemas.microsoft.com/office/powerpoint/2010/main" val="201953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text, receipt, screenshot, font&#10;&#10;Description automatically generated">
            <a:extLst>
              <a:ext uri="{FF2B5EF4-FFF2-40B4-BE49-F238E27FC236}">
                <a16:creationId xmlns:a16="http://schemas.microsoft.com/office/drawing/2014/main" id="{0EC96BAD-CA75-06E8-94CD-4AF3C888C0BE}"/>
              </a:ext>
            </a:extLst>
          </p:cNvPr>
          <p:cNvPicPr>
            <a:picLocks noChangeAspect="1"/>
          </p:cNvPicPr>
          <p:nvPr/>
        </p:nvPicPr>
        <p:blipFill>
          <a:blip r:embed="rId2"/>
          <a:stretch>
            <a:fillRect/>
          </a:stretch>
        </p:blipFill>
        <p:spPr>
          <a:xfrm>
            <a:off x="6059270" y="3111055"/>
            <a:ext cx="5803900" cy="2501900"/>
          </a:xfrm>
          <a:prstGeom prst="rect">
            <a:avLst/>
          </a:prstGeom>
        </p:spPr>
      </p:pic>
      <p:pic>
        <p:nvPicPr>
          <p:cNvPr id="3" name="Picture 2" descr="A picture containing text, receipt, screenshot, font&#10;&#10;Description automatically generated">
            <a:extLst>
              <a:ext uri="{FF2B5EF4-FFF2-40B4-BE49-F238E27FC236}">
                <a16:creationId xmlns:a16="http://schemas.microsoft.com/office/drawing/2014/main" id="{079BF4F5-35CE-D183-26E7-DA94773E2320}"/>
              </a:ext>
            </a:extLst>
          </p:cNvPr>
          <p:cNvPicPr>
            <a:picLocks noChangeAspect="1"/>
          </p:cNvPicPr>
          <p:nvPr/>
        </p:nvPicPr>
        <p:blipFill>
          <a:blip r:embed="rId3"/>
          <a:stretch>
            <a:fillRect/>
          </a:stretch>
        </p:blipFill>
        <p:spPr>
          <a:xfrm>
            <a:off x="0" y="3112470"/>
            <a:ext cx="5917052" cy="2577600"/>
          </a:xfrm>
          <a:prstGeom prst="rect">
            <a:avLst/>
          </a:prstGeom>
        </p:spPr>
      </p:pic>
      <p:sp>
        <p:nvSpPr>
          <p:cNvPr id="4" name="TextBox 3">
            <a:extLst>
              <a:ext uri="{FF2B5EF4-FFF2-40B4-BE49-F238E27FC236}">
                <a16:creationId xmlns:a16="http://schemas.microsoft.com/office/drawing/2014/main" id="{DDD05450-C7F0-098B-5C38-FE7E8A6FD5CA}"/>
              </a:ext>
            </a:extLst>
          </p:cNvPr>
          <p:cNvSpPr txBox="1"/>
          <p:nvPr/>
        </p:nvSpPr>
        <p:spPr>
          <a:xfrm>
            <a:off x="267438" y="134912"/>
            <a:ext cx="9719710" cy="1446550"/>
          </a:xfrm>
          <a:prstGeom prst="rect">
            <a:avLst/>
          </a:prstGeom>
          <a:noFill/>
        </p:spPr>
        <p:txBody>
          <a:bodyPr wrap="square" rtlCol="0">
            <a:spAutoFit/>
          </a:bodyPr>
          <a:lstStyle/>
          <a:p>
            <a:r>
              <a:rPr lang="en-US" sz="4400" b="1" dirty="0">
                <a:solidFill>
                  <a:srgbClr val="002060"/>
                </a:solidFill>
                <a:latin typeface="Arial Rounded MT Bold" panose="020F0704030504030204" pitchFamily="34" charset="77"/>
              </a:rPr>
              <a:t>Machine Learning Modeling :</a:t>
            </a:r>
          </a:p>
          <a:p>
            <a:r>
              <a:rPr lang="en-US" sz="4400" b="1" dirty="0">
                <a:solidFill>
                  <a:srgbClr val="002060"/>
                </a:solidFill>
                <a:latin typeface="Arial Rounded MT Bold" panose="020F0704030504030204" pitchFamily="34" charset="77"/>
              </a:rPr>
              <a:t>Supervised</a:t>
            </a:r>
          </a:p>
        </p:txBody>
      </p:sp>
      <p:sp>
        <p:nvSpPr>
          <p:cNvPr id="5" name="TextBox 4">
            <a:extLst>
              <a:ext uri="{FF2B5EF4-FFF2-40B4-BE49-F238E27FC236}">
                <a16:creationId xmlns:a16="http://schemas.microsoft.com/office/drawing/2014/main" id="{74B5E58B-7398-A1E1-F9BD-374CABA01373}"/>
              </a:ext>
            </a:extLst>
          </p:cNvPr>
          <p:cNvSpPr txBox="1"/>
          <p:nvPr/>
        </p:nvSpPr>
        <p:spPr>
          <a:xfrm>
            <a:off x="1431936" y="2234582"/>
            <a:ext cx="4347147" cy="584775"/>
          </a:xfrm>
          <a:prstGeom prst="rect">
            <a:avLst/>
          </a:prstGeom>
          <a:noFill/>
        </p:spPr>
        <p:txBody>
          <a:bodyPr wrap="square" rtlCol="0">
            <a:spAutoFit/>
          </a:bodyPr>
          <a:lstStyle/>
          <a:p>
            <a:r>
              <a:rPr lang="en-AU" sz="3200" b="1" i="0" dirty="0">
                <a:solidFill>
                  <a:srgbClr val="FF0000"/>
                </a:solidFill>
                <a:effectLst/>
                <a:latin typeface="Arial Rounded MT Bold" panose="020F0704030504030204" pitchFamily="34" charset="77"/>
              </a:rPr>
              <a:t>Logistic regression</a:t>
            </a:r>
          </a:p>
        </p:txBody>
      </p:sp>
      <p:sp>
        <p:nvSpPr>
          <p:cNvPr id="8" name="TextBox 7">
            <a:extLst>
              <a:ext uri="{FF2B5EF4-FFF2-40B4-BE49-F238E27FC236}">
                <a16:creationId xmlns:a16="http://schemas.microsoft.com/office/drawing/2014/main" id="{CE029E95-5FA2-AF7C-A1C9-5432C63482C7}"/>
              </a:ext>
            </a:extLst>
          </p:cNvPr>
          <p:cNvSpPr txBox="1"/>
          <p:nvPr/>
        </p:nvSpPr>
        <p:spPr>
          <a:xfrm>
            <a:off x="7630660" y="2234509"/>
            <a:ext cx="4347147" cy="584775"/>
          </a:xfrm>
          <a:prstGeom prst="rect">
            <a:avLst/>
          </a:prstGeom>
          <a:noFill/>
        </p:spPr>
        <p:txBody>
          <a:bodyPr wrap="square" rtlCol="0">
            <a:spAutoFit/>
          </a:bodyPr>
          <a:lstStyle/>
          <a:p>
            <a:r>
              <a:rPr lang="en-AU" sz="3200" b="1" i="0" dirty="0">
                <a:solidFill>
                  <a:srgbClr val="FF0000"/>
                </a:solidFill>
                <a:effectLst/>
                <a:latin typeface="Arial Rounded MT Bold" panose="020F0704030504030204" pitchFamily="34" charset="77"/>
              </a:rPr>
              <a:t>Random Forest</a:t>
            </a:r>
          </a:p>
        </p:txBody>
      </p:sp>
      <p:sp>
        <p:nvSpPr>
          <p:cNvPr id="11" name="Alternative Process 10">
            <a:extLst>
              <a:ext uri="{FF2B5EF4-FFF2-40B4-BE49-F238E27FC236}">
                <a16:creationId xmlns:a16="http://schemas.microsoft.com/office/drawing/2014/main" id="{07C9B4A0-5164-3E6C-C233-03E93E183E8C}"/>
              </a:ext>
            </a:extLst>
          </p:cNvPr>
          <p:cNvSpPr/>
          <p:nvPr/>
        </p:nvSpPr>
        <p:spPr>
          <a:xfrm>
            <a:off x="4215877" y="4901152"/>
            <a:ext cx="475989" cy="269558"/>
          </a:xfrm>
          <a:custGeom>
            <a:avLst/>
            <a:gdLst>
              <a:gd name="connsiteX0" fmla="*/ 0 w 475989"/>
              <a:gd name="connsiteY0" fmla="*/ 44926 h 269558"/>
              <a:gd name="connsiteX1" fmla="*/ 44926 w 475989"/>
              <a:gd name="connsiteY1" fmla="*/ 0 h 269558"/>
              <a:gd name="connsiteX2" fmla="*/ 431063 w 475989"/>
              <a:gd name="connsiteY2" fmla="*/ 0 h 269558"/>
              <a:gd name="connsiteX3" fmla="*/ 475989 w 475989"/>
              <a:gd name="connsiteY3" fmla="*/ 44926 h 269558"/>
              <a:gd name="connsiteX4" fmla="*/ 475989 w 475989"/>
              <a:gd name="connsiteY4" fmla="*/ 224632 h 269558"/>
              <a:gd name="connsiteX5" fmla="*/ 431063 w 475989"/>
              <a:gd name="connsiteY5" fmla="*/ 269558 h 269558"/>
              <a:gd name="connsiteX6" fmla="*/ 44926 w 475989"/>
              <a:gd name="connsiteY6" fmla="*/ 269558 h 269558"/>
              <a:gd name="connsiteX7" fmla="*/ 0 w 475989"/>
              <a:gd name="connsiteY7" fmla="*/ 224632 h 269558"/>
              <a:gd name="connsiteX8" fmla="*/ 0 w 475989"/>
              <a:gd name="connsiteY8" fmla="*/ 44926 h 26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989" h="269558" extrusionOk="0">
                <a:moveTo>
                  <a:pt x="0" y="44926"/>
                </a:moveTo>
                <a:cubicBezTo>
                  <a:pt x="-2586" y="18519"/>
                  <a:pt x="19215" y="337"/>
                  <a:pt x="44926" y="0"/>
                </a:cubicBezTo>
                <a:cubicBezTo>
                  <a:pt x="148784" y="-11396"/>
                  <a:pt x="288123" y="30506"/>
                  <a:pt x="431063" y="0"/>
                </a:cubicBezTo>
                <a:cubicBezTo>
                  <a:pt x="452556" y="-2525"/>
                  <a:pt x="473497" y="25228"/>
                  <a:pt x="475989" y="44926"/>
                </a:cubicBezTo>
                <a:cubicBezTo>
                  <a:pt x="489867" y="86454"/>
                  <a:pt x="464663" y="160262"/>
                  <a:pt x="475989" y="224632"/>
                </a:cubicBezTo>
                <a:cubicBezTo>
                  <a:pt x="478496" y="244285"/>
                  <a:pt x="448782" y="268472"/>
                  <a:pt x="431063" y="269558"/>
                </a:cubicBezTo>
                <a:cubicBezTo>
                  <a:pt x="273022" y="294024"/>
                  <a:pt x="145078" y="223539"/>
                  <a:pt x="44926" y="269558"/>
                </a:cubicBezTo>
                <a:cubicBezTo>
                  <a:pt x="18994" y="271410"/>
                  <a:pt x="-447" y="248926"/>
                  <a:pt x="0" y="224632"/>
                </a:cubicBezTo>
                <a:cubicBezTo>
                  <a:pt x="-11914" y="175072"/>
                  <a:pt x="6960" y="86322"/>
                  <a:pt x="0" y="44926"/>
                </a:cubicBezTo>
                <a:close/>
              </a:path>
            </a:pathLst>
          </a:custGeom>
          <a:noFill/>
          <a:ln>
            <a:solidFill>
              <a:srgbClr val="C00000"/>
            </a:solidFill>
            <a:extLst>
              <a:ext uri="{C807C97D-BFC1-408E-A445-0C87EB9F89A2}">
                <ask:lineSketchStyleProps xmlns:ask="http://schemas.microsoft.com/office/drawing/2018/sketchyshapes" sd="1219033472">
                  <a:prstGeom prst="flowChartAlternate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lternative Process 11">
            <a:extLst>
              <a:ext uri="{FF2B5EF4-FFF2-40B4-BE49-F238E27FC236}">
                <a16:creationId xmlns:a16="http://schemas.microsoft.com/office/drawing/2014/main" id="{00E8687E-DD87-C22F-CAA1-DA08608D2120}"/>
              </a:ext>
            </a:extLst>
          </p:cNvPr>
          <p:cNvSpPr/>
          <p:nvPr/>
        </p:nvSpPr>
        <p:spPr>
          <a:xfrm>
            <a:off x="10299886" y="4829948"/>
            <a:ext cx="475989" cy="269558"/>
          </a:xfrm>
          <a:custGeom>
            <a:avLst/>
            <a:gdLst>
              <a:gd name="connsiteX0" fmla="*/ 0 w 475989"/>
              <a:gd name="connsiteY0" fmla="*/ 44926 h 269558"/>
              <a:gd name="connsiteX1" fmla="*/ 44926 w 475989"/>
              <a:gd name="connsiteY1" fmla="*/ 0 h 269558"/>
              <a:gd name="connsiteX2" fmla="*/ 431063 w 475989"/>
              <a:gd name="connsiteY2" fmla="*/ 0 h 269558"/>
              <a:gd name="connsiteX3" fmla="*/ 475989 w 475989"/>
              <a:gd name="connsiteY3" fmla="*/ 44926 h 269558"/>
              <a:gd name="connsiteX4" fmla="*/ 475989 w 475989"/>
              <a:gd name="connsiteY4" fmla="*/ 224632 h 269558"/>
              <a:gd name="connsiteX5" fmla="*/ 431063 w 475989"/>
              <a:gd name="connsiteY5" fmla="*/ 269558 h 269558"/>
              <a:gd name="connsiteX6" fmla="*/ 44926 w 475989"/>
              <a:gd name="connsiteY6" fmla="*/ 269558 h 269558"/>
              <a:gd name="connsiteX7" fmla="*/ 0 w 475989"/>
              <a:gd name="connsiteY7" fmla="*/ 224632 h 269558"/>
              <a:gd name="connsiteX8" fmla="*/ 0 w 475989"/>
              <a:gd name="connsiteY8" fmla="*/ 44926 h 26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989" h="269558" extrusionOk="0">
                <a:moveTo>
                  <a:pt x="0" y="44926"/>
                </a:moveTo>
                <a:cubicBezTo>
                  <a:pt x="-2586" y="18519"/>
                  <a:pt x="19215" y="337"/>
                  <a:pt x="44926" y="0"/>
                </a:cubicBezTo>
                <a:cubicBezTo>
                  <a:pt x="148784" y="-11396"/>
                  <a:pt x="288123" y="30506"/>
                  <a:pt x="431063" y="0"/>
                </a:cubicBezTo>
                <a:cubicBezTo>
                  <a:pt x="452556" y="-2525"/>
                  <a:pt x="473497" y="25228"/>
                  <a:pt x="475989" y="44926"/>
                </a:cubicBezTo>
                <a:cubicBezTo>
                  <a:pt x="489867" y="86454"/>
                  <a:pt x="464663" y="160262"/>
                  <a:pt x="475989" y="224632"/>
                </a:cubicBezTo>
                <a:cubicBezTo>
                  <a:pt x="478496" y="244285"/>
                  <a:pt x="448782" y="268472"/>
                  <a:pt x="431063" y="269558"/>
                </a:cubicBezTo>
                <a:cubicBezTo>
                  <a:pt x="273022" y="294024"/>
                  <a:pt x="145078" y="223539"/>
                  <a:pt x="44926" y="269558"/>
                </a:cubicBezTo>
                <a:cubicBezTo>
                  <a:pt x="18994" y="271410"/>
                  <a:pt x="-447" y="248926"/>
                  <a:pt x="0" y="224632"/>
                </a:cubicBezTo>
                <a:cubicBezTo>
                  <a:pt x="-11914" y="175072"/>
                  <a:pt x="6960" y="86322"/>
                  <a:pt x="0" y="44926"/>
                </a:cubicBezTo>
                <a:close/>
              </a:path>
            </a:pathLst>
          </a:custGeom>
          <a:noFill/>
          <a:ln>
            <a:solidFill>
              <a:srgbClr val="C00000"/>
            </a:solidFill>
            <a:extLst>
              <a:ext uri="{C807C97D-BFC1-408E-A445-0C87EB9F89A2}">
                <ask:lineSketchStyleProps xmlns:ask="http://schemas.microsoft.com/office/drawing/2018/sketchyshapes" sd="1219033472">
                  <a:prstGeom prst="flowChartAlternate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lternative Process 12">
            <a:extLst>
              <a:ext uri="{FF2B5EF4-FFF2-40B4-BE49-F238E27FC236}">
                <a16:creationId xmlns:a16="http://schemas.microsoft.com/office/drawing/2014/main" id="{7857F552-FDF0-81A1-D40D-30740E309992}"/>
              </a:ext>
            </a:extLst>
          </p:cNvPr>
          <p:cNvSpPr/>
          <p:nvPr/>
        </p:nvSpPr>
        <p:spPr>
          <a:xfrm>
            <a:off x="2005063" y="3565495"/>
            <a:ext cx="603226" cy="541810"/>
          </a:xfrm>
          <a:custGeom>
            <a:avLst/>
            <a:gdLst>
              <a:gd name="connsiteX0" fmla="*/ 0 w 603226"/>
              <a:gd name="connsiteY0" fmla="*/ 90302 h 541810"/>
              <a:gd name="connsiteX1" fmla="*/ 90302 w 603226"/>
              <a:gd name="connsiteY1" fmla="*/ 0 h 541810"/>
              <a:gd name="connsiteX2" fmla="*/ 512924 w 603226"/>
              <a:gd name="connsiteY2" fmla="*/ 0 h 541810"/>
              <a:gd name="connsiteX3" fmla="*/ 603226 w 603226"/>
              <a:gd name="connsiteY3" fmla="*/ 90302 h 541810"/>
              <a:gd name="connsiteX4" fmla="*/ 603226 w 603226"/>
              <a:gd name="connsiteY4" fmla="*/ 451508 h 541810"/>
              <a:gd name="connsiteX5" fmla="*/ 512924 w 603226"/>
              <a:gd name="connsiteY5" fmla="*/ 541810 h 541810"/>
              <a:gd name="connsiteX6" fmla="*/ 90302 w 603226"/>
              <a:gd name="connsiteY6" fmla="*/ 541810 h 541810"/>
              <a:gd name="connsiteX7" fmla="*/ 0 w 603226"/>
              <a:gd name="connsiteY7" fmla="*/ 451508 h 541810"/>
              <a:gd name="connsiteX8" fmla="*/ 0 w 603226"/>
              <a:gd name="connsiteY8" fmla="*/ 90302 h 54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3226" h="541810" extrusionOk="0">
                <a:moveTo>
                  <a:pt x="0" y="90302"/>
                </a:moveTo>
                <a:cubicBezTo>
                  <a:pt x="-4832" y="37449"/>
                  <a:pt x="37986" y="917"/>
                  <a:pt x="90302" y="0"/>
                </a:cubicBezTo>
                <a:cubicBezTo>
                  <a:pt x="281447" y="-41675"/>
                  <a:pt x="394870" y="6534"/>
                  <a:pt x="512924" y="0"/>
                </a:cubicBezTo>
                <a:cubicBezTo>
                  <a:pt x="551146" y="-8861"/>
                  <a:pt x="601180" y="44630"/>
                  <a:pt x="603226" y="90302"/>
                </a:cubicBezTo>
                <a:cubicBezTo>
                  <a:pt x="644033" y="265011"/>
                  <a:pt x="560830" y="367261"/>
                  <a:pt x="603226" y="451508"/>
                </a:cubicBezTo>
                <a:cubicBezTo>
                  <a:pt x="606387" y="494875"/>
                  <a:pt x="548725" y="539655"/>
                  <a:pt x="512924" y="541810"/>
                </a:cubicBezTo>
                <a:cubicBezTo>
                  <a:pt x="376438" y="556756"/>
                  <a:pt x="298936" y="512381"/>
                  <a:pt x="90302" y="541810"/>
                </a:cubicBezTo>
                <a:cubicBezTo>
                  <a:pt x="39456" y="543421"/>
                  <a:pt x="-6809" y="493483"/>
                  <a:pt x="0" y="451508"/>
                </a:cubicBezTo>
                <a:cubicBezTo>
                  <a:pt x="-23581" y="272165"/>
                  <a:pt x="17148" y="202534"/>
                  <a:pt x="0" y="90302"/>
                </a:cubicBezTo>
                <a:close/>
              </a:path>
            </a:pathLst>
          </a:custGeom>
          <a:noFill/>
          <a:ln>
            <a:solidFill>
              <a:srgbClr val="C00000"/>
            </a:solidFill>
            <a:extLst>
              <a:ext uri="{C807C97D-BFC1-408E-A445-0C87EB9F89A2}">
                <ask:lineSketchStyleProps xmlns:ask="http://schemas.microsoft.com/office/drawing/2018/sketchyshapes" sd="1219033472">
                  <a:prstGeom prst="flowChartAlternate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lternative Process 15">
            <a:extLst>
              <a:ext uri="{FF2B5EF4-FFF2-40B4-BE49-F238E27FC236}">
                <a16:creationId xmlns:a16="http://schemas.microsoft.com/office/drawing/2014/main" id="{F79F2F0C-678B-0565-890B-7512BFBD77B8}"/>
              </a:ext>
            </a:extLst>
          </p:cNvPr>
          <p:cNvSpPr/>
          <p:nvPr/>
        </p:nvSpPr>
        <p:spPr>
          <a:xfrm flipV="1">
            <a:off x="8053286" y="3541382"/>
            <a:ext cx="654485" cy="646331"/>
          </a:xfrm>
          <a:custGeom>
            <a:avLst/>
            <a:gdLst>
              <a:gd name="connsiteX0" fmla="*/ 0 w 654485"/>
              <a:gd name="connsiteY0" fmla="*/ 107722 h 646331"/>
              <a:gd name="connsiteX1" fmla="*/ 107722 w 654485"/>
              <a:gd name="connsiteY1" fmla="*/ 0 h 646331"/>
              <a:gd name="connsiteX2" fmla="*/ 546763 w 654485"/>
              <a:gd name="connsiteY2" fmla="*/ 0 h 646331"/>
              <a:gd name="connsiteX3" fmla="*/ 654485 w 654485"/>
              <a:gd name="connsiteY3" fmla="*/ 107722 h 646331"/>
              <a:gd name="connsiteX4" fmla="*/ 654485 w 654485"/>
              <a:gd name="connsiteY4" fmla="*/ 538609 h 646331"/>
              <a:gd name="connsiteX5" fmla="*/ 546763 w 654485"/>
              <a:gd name="connsiteY5" fmla="*/ 646331 h 646331"/>
              <a:gd name="connsiteX6" fmla="*/ 107722 w 654485"/>
              <a:gd name="connsiteY6" fmla="*/ 646331 h 646331"/>
              <a:gd name="connsiteX7" fmla="*/ 0 w 654485"/>
              <a:gd name="connsiteY7" fmla="*/ 538609 h 646331"/>
              <a:gd name="connsiteX8" fmla="*/ 0 w 654485"/>
              <a:gd name="connsiteY8" fmla="*/ 107722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485" h="646331" extrusionOk="0">
                <a:moveTo>
                  <a:pt x="0" y="107722"/>
                </a:moveTo>
                <a:cubicBezTo>
                  <a:pt x="-7819" y="43406"/>
                  <a:pt x="42208" y="2260"/>
                  <a:pt x="107722" y="0"/>
                </a:cubicBezTo>
                <a:cubicBezTo>
                  <a:pt x="219166" y="-8772"/>
                  <a:pt x="401754" y="16088"/>
                  <a:pt x="546763" y="0"/>
                </a:cubicBezTo>
                <a:cubicBezTo>
                  <a:pt x="596325" y="-7554"/>
                  <a:pt x="647183" y="63216"/>
                  <a:pt x="654485" y="107722"/>
                </a:cubicBezTo>
                <a:cubicBezTo>
                  <a:pt x="685981" y="321460"/>
                  <a:pt x="624198" y="435341"/>
                  <a:pt x="654485" y="538609"/>
                </a:cubicBezTo>
                <a:cubicBezTo>
                  <a:pt x="658528" y="589781"/>
                  <a:pt x="597077" y="644925"/>
                  <a:pt x="546763" y="646331"/>
                </a:cubicBezTo>
                <a:cubicBezTo>
                  <a:pt x="438742" y="666773"/>
                  <a:pt x="323875" y="607245"/>
                  <a:pt x="107722" y="646331"/>
                </a:cubicBezTo>
                <a:cubicBezTo>
                  <a:pt x="45620" y="650647"/>
                  <a:pt x="-7767" y="589094"/>
                  <a:pt x="0" y="538609"/>
                </a:cubicBezTo>
                <a:cubicBezTo>
                  <a:pt x="-46191" y="341082"/>
                  <a:pt x="9983" y="201756"/>
                  <a:pt x="0" y="107722"/>
                </a:cubicBezTo>
                <a:close/>
              </a:path>
            </a:pathLst>
          </a:custGeom>
          <a:noFill/>
          <a:ln>
            <a:solidFill>
              <a:srgbClr val="C00000"/>
            </a:solidFill>
            <a:extLst>
              <a:ext uri="{C807C97D-BFC1-408E-A445-0C87EB9F89A2}">
                <ask:lineSketchStyleProps xmlns:ask="http://schemas.microsoft.com/office/drawing/2018/sketchyshapes" sd="1219033472">
                  <a:prstGeom prst="flowChartAlternate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1DCE65A-A345-D4A5-05AF-0B5815967B24}"/>
              </a:ext>
            </a:extLst>
          </p:cNvPr>
          <p:cNvSpPr>
            <a:spLocks noGrp="1"/>
          </p:cNvSpPr>
          <p:nvPr>
            <p:ph type="sldNum" sz="quarter" idx="12"/>
          </p:nvPr>
        </p:nvSpPr>
        <p:spPr/>
        <p:txBody>
          <a:bodyPr/>
          <a:lstStyle/>
          <a:p>
            <a:fld id="{11A71338-8BA2-4C79-A6C5-5A8E30081D0C}" type="slidenum">
              <a:rPr lang="en-US" smtClean="0"/>
              <a:t>9</a:t>
            </a:fld>
            <a:endParaRPr lang="en-US"/>
          </a:p>
        </p:txBody>
      </p:sp>
    </p:spTree>
    <p:extLst>
      <p:ext uri="{BB962C8B-B14F-4D97-AF65-F5344CB8AC3E}">
        <p14:creationId xmlns:p14="http://schemas.microsoft.com/office/powerpoint/2010/main" val="571786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330</Words>
  <Application>Microsoft Macintosh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Calibri</vt:lpstr>
      <vt:lpstr>Calibri Light</vt:lpstr>
      <vt:lpstr>Tenorite</vt:lpstr>
      <vt:lpstr>Office Theme</vt:lpstr>
      <vt:lpstr>AI-Based Triage in Emergency Departments: A New Frontier in Healthcare</vt:lpstr>
      <vt:lpstr>PowerPoint Presentation</vt:lpstr>
      <vt:lpstr>Why using AI in Triage?</vt:lpstr>
      <vt:lpstr>PowerPoint Presentation</vt:lpstr>
      <vt:lpstr>Data Source:</vt:lpstr>
      <vt:lpstr>PowerPoint Presentation</vt:lpstr>
      <vt:lpstr>Correlation?</vt:lpstr>
      <vt:lpstr>PowerPoint Presentation</vt:lpstr>
      <vt:lpstr>PowerPoint Presentation</vt:lpstr>
      <vt:lpstr>Running ML models with Over Sampling</vt:lpstr>
      <vt:lpstr>Comparing different ML models +Over sampling</vt:lpstr>
      <vt:lpstr>Features Importance in Random Forest Model</vt:lpstr>
      <vt:lpstr>Winner: Random Forest + oversampling</vt:lpstr>
      <vt:lpstr>Second: K-Nearest Neighbor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Triage for Emergency Departments</dc:title>
  <dc:creator>Asal Valisoltani</dc:creator>
  <cp:lastModifiedBy>Asal Valisoltani</cp:lastModifiedBy>
  <cp:revision>38</cp:revision>
  <dcterms:created xsi:type="dcterms:W3CDTF">2023-05-15T07:34:59Z</dcterms:created>
  <dcterms:modified xsi:type="dcterms:W3CDTF">2023-05-15T21:25:10Z</dcterms:modified>
</cp:coreProperties>
</file>