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&lt;date/time&gt;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&lt;footer&gt;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15E8746-49BC-43BC-84E6-EA06EC84477A}" type="slidenum">
              <a:rPr b="0" lang="en-IN" sz="1400" spc="-1" strike="noStrike">
                <a:latin typeface="Noto Sans Regular"/>
              </a:rPr>
              <a:t>&lt;number&gt;</a:t>
            </a:fld>
            <a:r>
              <a:rPr b="0" lang="en-IN" sz="1400" spc="-1" strike="noStrike">
                <a:latin typeface="Noto Sans Regular"/>
              </a:rPr>
              <a:t> / </a:t>
            </a:r>
            <a:fld id="{D6EAAF4C-991C-4049-96B5-E0A9852E9013}" type="slidecount">
              <a:rPr b="0" lang="en-IN" sz="1400" spc="-1" strike="noStrike">
                <a:latin typeface="Noto Sans Regular"/>
              </a:rPr>
              <a:t>10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 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 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4DBFB5E-A2D6-406F-964D-7928B93621EA}" type="slidenum">
              <a:rPr b="0" lang="en-IN" sz="1400" spc="-1" strike="noStrike">
                <a:latin typeface="Noto Sans Regular"/>
              </a:rPr>
              <a:t>1</a:t>
            </a:fld>
            <a:r>
              <a:rPr b="0" lang="en-IN" sz="1400" spc="-1" strike="noStrike">
                <a:latin typeface="Noto Sans Regular"/>
              </a:rPr>
              <a:t> / </a:t>
            </a:r>
            <a:fld id="{2D911C9C-3C13-4020-9663-47025AB2C28B}" type="slidecount">
              <a:rPr b="0" lang="en-IN" sz="1400" spc="-1" strike="noStrike">
                <a:latin typeface="Noto Sans Regular"/>
              </a:rPr>
              <a:t>10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ARM: CH1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Noto Sans Regular"/>
              </a:rPr>
              <a:t>By Khushal</a:t>
            </a:r>
            <a:endParaRPr b="0" lang="en-IN" sz="32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123720"/>
            <a:ext cx="9072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Thanks...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Introduction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ARM processor core is use in many successful 32-bit embedded systems.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It widely used in mobile phones, handheld organizers, and everyday portable consumerdevices.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ARM core uses a RISC architecture.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RISC provide simple but powerful instructions that execute within a single cycle at a high clock speed.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RISC and CISC </a:t>
            </a:r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processors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468000" y="1440000"/>
          <a:ext cx="9071640" cy="5616000"/>
        </p:xfrm>
        <a:graphic>
          <a:graphicData uri="http://schemas.openxmlformats.org/drawingml/2006/table">
            <a:tbl>
              <a:tblPr/>
              <a:tblGrid>
                <a:gridCol w="1164960"/>
                <a:gridCol w="3930840"/>
                <a:gridCol w="3976200"/>
              </a:tblGrid>
              <a:tr h="69264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Sr. No.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RISC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CISC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40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Instructions are of same size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Instructions are of variable size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292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Take one cycle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Take one or more cycle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49860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Use pipeline for get more throughput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No pipeline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More number of regesters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Less Number of regesters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05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Load and store arch. (Load data from memory to reg first then perform operation on it.)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Direcctly perform operation on data in memory.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06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Processor is simplex hence use less clock frequency.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  <a:ea typeface="Noto Sans CJK SC"/>
                        </a:rPr>
                        <a:t>Processor is complex hence use more clock </a:t>
                      </a:r>
                      <a:r>
                        <a:rPr b="0" lang="en-IN" sz="1800" spc="-1" strike="noStrike">
                          <a:latin typeface="Arial"/>
                        </a:rPr>
                        <a:t>frequency.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ARM Design Philosophy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It has been specifically designed to be small to reduce power consumption and extend battery operation.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High code density. Since embedded systems have limited memory due to cost and physical size restrictions.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It have incorporated hardware debug technology within the processor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Instruction set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Most of instruction is set of 32 bit.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Thumb 16-bit instruction set.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Enhanced instructions: set to support fast 16×16-bit multiplier operations and saturation.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ARM bus technology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Peripheral Component Interconnect (PCI) bus, connects such devices as video cards and hard disk controllers to the x86 processor bus.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Advanced Microcontroller Bus Architecture (AMBA) in on-chip bus architecture used for ARM processors.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Using AMBA, peripheral designers can reuse the same design on multiple projects.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Because there are a large number of peripherals developed with an AMBA interface,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Memory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040000" y="3588840"/>
            <a:ext cx="4941000" cy="375516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720000" y="151200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Width: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memory width is the number of bits the memory returns on each access—typically 8, 16, 32, or 64 bits.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memory width has                                       a direct effect on the                                   overall performance                                        and cost ratio.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Peripherals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201600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Memory Controllers:</a:t>
            </a:r>
            <a:endParaRPr b="1" lang="en-IN" sz="2800" spc="-1" strike="noStrike" u="sng">
              <a:solidFill>
                <a:srgbClr val="333333"/>
              </a:solidFill>
              <a:uFillTx/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Memory controllers connect different types of memory to the processor bus. </a:t>
            </a:r>
            <a:endParaRPr b="1" lang="en-IN" sz="2800" spc="-1" strike="noStrike" u="sng">
              <a:solidFill>
                <a:srgbClr val="333333"/>
              </a:solidFill>
              <a:uFillTx/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On power-up a memory controller is configured in hardware to allow certain memory devices to be active.</a:t>
            </a:r>
            <a:endParaRPr b="1" lang="en-IN" sz="2800" spc="-1" strike="noStrike" u="sng">
              <a:solidFill>
                <a:srgbClr val="333333"/>
              </a:solidFill>
              <a:uFillTx/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IN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Interrupt Controllers:</a:t>
            </a:r>
            <a:endParaRPr b="1" lang="en-IN" sz="2800" spc="-1" strike="noStrike" u="sng">
              <a:solidFill>
                <a:srgbClr val="333333"/>
              </a:solidFill>
              <a:uFillTx/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An interrupt controller provides a programmable governing policy that allows software to determine which peripheral or device can interrupt the processor</a:t>
            </a:r>
            <a:endParaRPr b="1" lang="en-IN" sz="2800" spc="-1" strike="noStrike" u="sng">
              <a:solidFill>
                <a:srgbClr val="333333"/>
              </a:solidFill>
              <a:uFillTx/>
              <a:latin typeface="Noto Sans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279720"/>
            <a:ext cx="9072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Embedded System Software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2016000"/>
            <a:ext cx="9072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It contain four software layer.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893960" y="3039120"/>
            <a:ext cx="5810040" cy="279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2021-10-11T21:25:29Z</dcterms:created>
  <dc:creator/>
  <dc:description/>
  <dc:language>en-IN</dc:language>
  <cp:lastModifiedBy/>
  <dcterms:modified xsi:type="dcterms:W3CDTF">2021-10-12T00:06:51Z</dcterms:modified>
  <cp:revision>8</cp:revision>
  <dc:subject/>
  <dc:title>Impress</dc:title>
</cp:coreProperties>
</file>