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1685160" y="11331720"/>
            <a:ext cx="842040" cy="566532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raspberrypi/linux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raspberrypi/linux" TargetMode="External"/><Relationship Id="rId2" Type="http://schemas.openxmlformats.org/officeDocument/2006/relationships/hyperlink" Target="https://github.com/raspberrypi/linux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KERNEL BUILD 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16160" y="749880"/>
            <a:ext cx="10882440" cy="49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other way is you can build locally on raspberry pi.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Step1: On a Raspberry Pi, first install the latest version of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 Raspberry Pi OS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 Then boot your Pi, plug in Ethernet to give you access to the sources, and log 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Step2: </a:t>
            </a:r>
            <a:r>
              <a:rPr b="1" lang="en-US" sz="1800" spc="-1" strike="noStrike" u="sng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Install build dependencies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Install git and other build dependencies using following command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sudo apt install git bc bison flex libssl-dev 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Step3: Download source code using following command: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clone --depth=1 </a:t>
            </a: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1"/>
              </a:rPr>
              <a:t>https://github.com/raspberrypi/linux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94280" y="514800"/>
            <a:ext cx="10660680" cy="54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Step4: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Depending on the Raspberry pi first we need to prepare the default configuration by running the following commands: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cd 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KERNEL=kernel7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make bcm2709_defconfig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Step5: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 build and install the kernel, modules, and Device Tree blobs: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make -j4 zImage modules dtbs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sudo make modules_install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sudo cp arch/arm/boot/dts/*.dtb /boot/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sudo cp arch/arm/boot/dts/overlays/*.dtb* /boot/overlays/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sudo cp arch/arm/boot/dts/overlays/README /boot/overlays/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sudo cp arch/arm/boot/zImage /boot/$KERNEL.img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17960" y="222120"/>
            <a:ext cx="11285640" cy="64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Flashing Procedure for cross compilation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Install directly onto the SD card: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First, use lsblk before and after plugging in your SD card to identify it. You should end up with something like this: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sdb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sdb1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sdb2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sdb5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sdb6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sdb7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mkdir mnt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mkdir mnt/fat32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mkdir mnt/ext4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sudo mount /dev/sdb6  mnt/fat32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sudo mount /dev/sdb7  mnt/ext4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Install the modules: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sudo env PATH=$PATH make ARCH=arm CROSS_COMPILE=arm-linux-gnueabihf- INSTALL_MOD_PATH=mnt/ext4 modules_install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87880" y="522360"/>
            <a:ext cx="9874800" cy="31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Finally, copy the kernel and Device Tree blobs onto the SD card, making sure to back up your old kernel: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sudo cp mnt/fat32/$KERNEL.img mnt/fat32/$KERNEL-backup.img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sudo cp arch/arm/boot/zImage mnt/fat32/$KERNEL.img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sudo cp arch/arm/boot/dts/*.dtb mnt/fat32/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sudo cp arch/arm/boot/dts/overlays/*.dtb* mnt/fat32/overlays/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sudo cp arch/arm/boot/dts/overlays/README mnt/fat32/overlays/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sudo umount mnt/fat32 sudo umount mnt/ext4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19200" y="1371600"/>
            <a:ext cx="450144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before create and execute a module in kernel  folllow the below steps 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sudo apt install raspberrypi-kernel-headers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sudo apt-get update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Kernel building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38280" y="1598760"/>
            <a:ext cx="970704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There are two main methods for building kernel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      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1.To cross compile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2.To build locally on a Raspberry 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First we will see cross compiling. For cross compiling we need to go through following steps: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Step1: </a:t>
            </a:r>
            <a:r>
              <a:rPr b="0" lang="en-US" sz="1800" spc="-1" strike="noStrike" u="sng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Install required dependencies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 build the sources for cross-compilation, we have to make sure you have the dependencies needed on your machine by executing following instruction: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sudo apt install git bc bison flex libssl-dev make libc6-dev libncurses5-dev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Content Placeholder 4" descr=""/>
          <p:cNvPicPr/>
          <p:nvPr/>
        </p:nvPicPr>
        <p:blipFill>
          <a:blip r:embed="rId1"/>
          <a:stretch/>
        </p:blipFill>
        <p:spPr>
          <a:xfrm>
            <a:off x="163800" y="416160"/>
            <a:ext cx="11902680" cy="576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77160" y="50148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Step2: </a:t>
            </a:r>
            <a:r>
              <a:rPr b="1" lang="en-US" sz="1800" spc="-1" strike="noStrike" u="sng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Install toolchain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 need to download the tool chain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</a:t>
            </a: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clone https://github.com/raspberrypi/tools ~/tools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4" descr=""/>
          <p:cNvPicPr/>
          <p:nvPr/>
        </p:nvPicPr>
        <p:blipFill>
          <a:blip r:embed="rId1"/>
          <a:stretch/>
        </p:blipFill>
        <p:spPr>
          <a:xfrm>
            <a:off x="435240" y="2065680"/>
            <a:ext cx="11285640" cy="245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76920" y="658440"/>
            <a:ext cx="96285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Step3: We need to update the $PATH environment variable makes the system aware of file locations needed for cross-compilation.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echo PATH=\$PATH:~/tools/arm-bcm2708/arm-linux-gnueabihf/bin &gt;&gt;~/.bashrc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source ~/.bashrc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4" descr=""/>
          <p:cNvPicPr/>
          <p:nvPr/>
        </p:nvPicPr>
        <p:blipFill>
          <a:blip r:embed="rId1"/>
          <a:stretch/>
        </p:blipFill>
        <p:spPr>
          <a:xfrm>
            <a:off x="83880" y="2495160"/>
            <a:ext cx="12037680" cy="255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37680" y="527760"/>
            <a:ext cx="10360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Step4: </a:t>
            </a:r>
            <a:r>
              <a:rPr b="1" lang="en-US" sz="1800" spc="-1" strike="noStrike" u="sng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Downloading source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 download the minimal source tree for the current branch we need to run following command: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clone --depth=1 </a:t>
            </a:r>
            <a:r>
              <a:rPr b="1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1"/>
              </a:rPr>
              <a:t>https</a:t>
            </a:r>
            <a:r>
              <a:rPr b="1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hlinkClick r:id="rId2"/>
              </a:rPr>
              <a:t>://github.com/raspberrypi/linux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Picture 5" descr=""/>
          <p:cNvPicPr/>
          <p:nvPr/>
        </p:nvPicPr>
        <p:blipFill>
          <a:blip r:embed="rId3"/>
          <a:stretch/>
        </p:blipFill>
        <p:spPr>
          <a:xfrm>
            <a:off x="429120" y="2297520"/>
            <a:ext cx="11447280" cy="213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51240" y="579960"/>
            <a:ext cx="964152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Step5: </a:t>
            </a:r>
            <a:r>
              <a:rPr b="1" lang="en-US" sz="1800" spc="-1" strike="noStrike" u="sng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Build 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 need to execute following commands to build the sources and Device Tree files: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cd 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KERNEL=kernel7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make ARCH=arm CROSS_COMPILE=arm-linux-gnueabihf-  bcm2709_defconfig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4" descr=""/>
          <p:cNvPicPr/>
          <p:nvPr/>
        </p:nvPicPr>
        <p:blipFill>
          <a:blip r:embed="rId1"/>
          <a:stretch/>
        </p:blipFill>
        <p:spPr>
          <a:xfrm>
            <a:off x="355320" y="3152880"/>
            <a:ext cx="11603880" cy="272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37680" y="540720"/>
            <a:ext cx="998136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After above steps execute following command to build final image: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make ARCH=arm CROSS_COMPILE=arm-linux-gnueabihf- zImage modules dtbs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Content Placeholder 4" descr=""/>
          <p:cNvPicPr/>
          <p:nvPr/>
        </p:nvPicPr>
        <p:blipFill>
          <a:blip r:embed="rId1"/>
          <a:stretch/>
        </p:blipFill>
        <p:spPr>
          <a:xfrm>
            <a:off x="343440" y="1612080"/>
            <a:ext cx="10850760" cy="489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After build process has completed, we can observe a bootable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zimage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is created as you can observe in the below screenshot: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6" descr=""/>
          <p:cNvPicPr/>
          <p:nvPr/>
        </p:nvPicPr>
        <p:blipFill>
          <a:blip r:embed="rId1"/>
          <a:stretch/>
        </p:blipFill>
        <p:spPr>
          <a:xfrm>
            <a:off x="497160" y="2973960"/>
            <a:ext cx="8512920" cy="346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178</TotalTime>
  <Application>LibreOffice/5.1.6.2$Linux_X86_64 LibreOffice_project/10m0$Build-2</Application>
  <Words>743</Words>
  <Paragraphs>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2020-06-23T14:10:41Z</dcterms:created>
  <dc:creator>venka</dc:creator>
  <dc:description/>
  <dc:language>en-IN</dc:language>
  <cp:lastModifiedBy/>
  <dcterms:modified xsi:type="dcterms:W3CDTF">2021-10-19T10:12:58Z</dcterms:modified>
  <cp:revision>24</cp:revision>
  <dc:subject/>
  <dc:title>COMPILATION AND     BUILD PROCESS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