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Click to edit the outline text format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Second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Third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Fourth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Fifth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Sixth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333333"/>
                </a:solidFill>
                <a:latin typeface="Noto Sans Bold"/>
              </a:rPr>
              <a:t>Seventh Outline Level</a:t>
            </a:r>
            <a:endParaRPr b="0" lang="en-IN" sz="24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&lt;date/time&gt;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&lt;footer&gt;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2868641-5A7B-4E7D-908F-2CADA44CE3CC}" type="slidenum">
              <a:rPr b="0" lang="en-IN" sz="1400" spc="-1" strike="noStrike">
                <a:latin typeface="Noto Sans Regular"/>
              </a:rPr>
              <a:t>&lt;number&gt;</a:t>
            </a:fld>
            <a:r>
              <a:rPr b="0" lang="en-IN" sz="1400" spc="-1" strike="noStrike">
                <a:latin typeface="Noto Sans Regular"/>
              </a:rPr>
              <a:t> / </a:t>
            </a:r>
            <a:fld id="{6E5A9B50-5CEB-4420-AD21-28D0E3516A0F}" type="slidecount">
              <a:rPr b="0" lang="en-IN" sz="1400" spc="-1" strike="noStrike">
                <a:latin typeface="Noto Sans Regular"/>
              </a:rPr>
              <a:t>14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Click to edit the title text format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Click to edit the outline text format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Second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Third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Fourth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Fifth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Sixth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Seventh Outline Level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latin typeface="Noto Sans Regular"/>
              </a:rPr>
              <a:t> </a:t>
            </a:r>
            <a:endParaRPr b="0" lang="en-IN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7A9A757-5C21-43A1-BA4D-9CA46F974D28}" type="slidenum">
              <a:rPr b="0" lang="en-IN" sz="1400" spc="-1" strike="noStrike">
                <a:latin typeface="Noto Sans Regular"/>
              </a:rPr>
              <a:t>1</a:t>
            </a:fld>
            <a:r>
              <a:rPr b="0" lang="en-IN" sz="1400" spc="-1" strike="noStrike">
                <a:latin typeface="Noto Sans Regular"/>
              </a:rPr>
              <a:t> / </a:t>
            </a:r>
            <a:fld id="{CA18868E-1B3C-4A21-9021-E4C629A62AA8}" type="slidecount">
              <a:rPr b="0" lang="en-IN" sz="1400" spc="-1" strike="noStrike">
                <a:latin typeface="Noto Sans Regular"/>
              </a:rPr>
              <a:t>14</a:t>
            </a:fld>
            <a:endParaRPr b="0" lang="en-IN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3993480"/>
            <a:ext cx="856800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Efficient C</a:t>
            </a:r>
            <a:br/>
            <a:r>
              <a:rPr b="1" lang="en-IN" sz="4800" spc="-1" strike="noStrike">
                <a:solidFill>
                  <a:srgbClr val="333333"/>
                </a:solidFill>
                <a:latin typeface="Noto Sans Regular"/>
              </a:rPr>
              <a:t>Programming</a:t>
            </a:r>
            <a:endParaRPr b="1" lang="en-IN" sz="48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904000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latin typeface="Noto Sans Regular"/>
              </a:rPr>
              <a:t>By Khushal</a:t>
            </a:r>
            <a:endParaRPr b="0" lang="en-IN" sz="3200" spc="-1" strike="noStrike">
              <a:latin typeface="Noto Sans Regula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Floating Point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majority of ARM processor do not support floating-point, which saves on power and area when using ARM in a price-sensitive, embedded application.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If you need fast execution and fractional values, you should use fixed-point or block-floating algorithms.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Fractional values are most often used when processing digital signals such as audio and video.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Inline Functions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can remove the function call overhead completely by inlining functions.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Additionally many compilers allow you to include inline assembly in your C source code.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__inline int add(int a, int b)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 algn="just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return (a+b);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 algn="just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Portability Issues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char type. On the ARM, char is unsigned rather than signed as for many other processors.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A common problem concerns loops that use a char loop counter i and the continuation condition i ≥ 0, they become infinite loops.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Use of bit-fields. The layout of bits within a bit-field is implementation and endian dependent. If C code assumes that bits are laid out in a certain order, then the code is not portable.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Portability Issues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Inline assembly. Using inline assembly in C code reduces portability between architectures.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gcc compiler will always allocate four bytes to an enum type. The armcc compiler will only allocate one byte if the enum takes only eight-bit values.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20000" y="3108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Thanks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Introduction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Write C code in a style that will compile efficiently on the ARM architecture.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 Compilers and Optimization: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Optimizing code takes time and reduces source code readability.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 compilers have to translate C function literally into assembler so that it works for all possible inputs.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Basic C Data Types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Write C code in a style that will compile efficiently on the ARM architecture.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Most ARM data processing operations are 32-bit only. Hence should use a 32-bit datatype, int or long, for local variables wherever possible.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736000" y="4680000"/>
            <a:ext cx="6017040" cy="286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Function Argument Types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Can be use char or short to type int increases performance and reduces code size.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short add_v1(short a, short b)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return a + (b &gt;&gt; 1);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C Looping Structures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While and for loop can be use in ARM.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int checksum_v6(int *data){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unsigned int i;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int sum=0;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for (i=64; i!=0; i--)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sum += *(data++);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return sum;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Register Allocation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compiler attempts to allocate a processor register to each local variable use in a C function.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It will try to use the same register for different local variables if the use of the variables do not overlap.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553040" y="-72000"/>
            <a:ext cx="7518960" cy="76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Pointer Aliasing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Two pointers are said to alias when they point to the same address. 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If write to one pointer, it will affect the value you read from the other pointer.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void timers_v1(int *timer1, int *timer2, int *step)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 algn="just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*timer1 += *step;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 algn="just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*timer2 += *step;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}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IN" sz="4400" spc="-1" strike="noStrike">
                <a:solidFill>
                  <a:srgbClr val="333333"/>
                </a:solidFill>
                <a:latin typeface="Noto Sans Regular"/>
              </a:rPr>
              <a:t>Bit-fields</a:t>
            </a:r>
            <a:endParaRPr b="1" lang="en-IN" sz="44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The compiler can choose how bits are allocated within the bit-field container.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typedef struct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{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unsigned int 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stageA : 1;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unsigned int 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stageB : 1;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unsigned int </a:t>
            </a: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stageC : 1;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 algn="just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333333"/>
                </a:solidFill>
                <a:latin typeface="Noto Sans Regular"/>
              </a:rPr>
              <a:t>} Stages_v1;</a:t>
            </a:r>
            <a:endParaRPr b="0" lang="en-IN" sz="28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2021-10-19T17:20:25Z</dcterms:created>
  <dc:creator/>
  <dc:description/>
  <dc:language>en-IN</dc:language>
  <cp:lastModifiedBy/>
  <dcterms:modified xsi:type="dcterms:W3CDTF">2021-10-19T18:14:36Z</dcterms:modified>
  <cp:revision>16</cp:revision>
  <dc:subject/>
  <dc:title>Impress</dc:title>
</cp:coreProperties>
</file>