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70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0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svg"/><Relationship Id="rId1" Type="http://schemas.openxmlformats.org/officeDocument/2006/relationships/image" Target="../media/image12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42795-DE2E-4735-AE51-392C9CC22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984DEC5D-8B90-4A80-8B21-AE51AD51BB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uli"/>
              <a:ea typeface="Muli"/>
              <a:cs typeface="Muli"/>
              <a:sym typeface="Muli"/>
            </a:rPr>
            <a:t>Create project, assign to manager</a:t>
          </a:r>
          <a:endParaRPr lang="en-IN" dirty="0"/>
        </a:p>
      </dgm:t>
    </dgm:pt>
    <dgm:pt modelId="{B541759D-3668-41B5-9A86-765A0EF24A6B}" type="parTrans" cxnId="{50711B5C-B660-4FD8-8714-D380C9F9280F}">
      <dgm:prSet/>
      <dgm:spPr/>
      <dgm:t>
        <a:bodyPr/>
        <a:lstStyle/>
        <a:p>
          <a:endParaRPr lang="en-IN"/>
        </a:p>
      </dgm:t>
    </dgm:pt>
    <dgm:pt modelId="{0978E661-5328-40ED-BFFF-3C39A63632F7}" type="sibTrans" cxnId="{50711B5C-B660-4FD8-8714-D380C9F9280F}">
      <dgm:prSet/>
      <dgm:spPr/>
    </dgm:pt>
    <dgm:pt modelId="{2512AF84-91D0-4843-BC0E-D6153E7737B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Muli"/>
              <a:ea typeface="Muli"/>
              <a:cs typeface="Muli"/>
              <a:sym typeface="Muli"/>
            </a:rPr>
            <a:t>Create task and subtask. Assign subtask to avaiable employee depending on required skill</a:t>
          </a:r>
          <a:endParaRPr lang="en-IN"/>
        </a:p>
      </dgm:t>
    </dgm:pt>
    <dgm:pt modelId="{3672CDD3-20DB-4747-89B3-C91E8FC71227}" type="parTrans" cxnId="{036F9F2C-CB83-40ED-B531-30D8B0D5E02E}">
      <dgm:prSet/>
      <dgm:spPr/>
      <dgm:t>
        <a:bodyPr/>
        <a:lstStyle/>
        <a:p>
          <a:endParaRPr lang="en-IN"/>
        </a:p>
      </dgm:t>
    </dgm:pt>
    <dgm:pt modelId="{6FEAE7B1-D7BE-4784-AE4B-782BD654617C}" type="sibTrans" cxnId="{036F9F2C-CB83-40ED-B531-30D8B0D5E02E}">
      <dgm:prSet/>
      <dgm:spPr/>
    </dgm:pt>
    <dgm:pt modelId="{7D9FBB4A-C432-4FBC-B91E-1FD67264D15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Muli"/>
              <a:ea typeface="Muli"/>
              <a:cs typeface="Muli"/>
              <a:sym typeface="Muli"/>
            </a:rPr>
            <a:t>Interactive approach to track  project progress!</a:t>
          </a:r>
          <a:endParaRPr lang="en-IN" dirty="0"/>
        </a:p>
      </dgm:t>
    </dgm:pt>
    <dgm:pt modelId="{77B57837-C3C9-4C15-B002-9EAF43957A36}" type="parTrans" cxnId="{48D7A36C-A3B9-4CEB-9B2A-1BB7F3B82CC5}">
      <dgm:prSet/>
      <dgm:spPr/>
      <dgm:t>
        <a:bodyPr/>
        <a:lstStyle/>
        <a:p>
          <a:endParaRPr lang="en-IN"/>
        </a:p>
      </dgm:t>
    </dgm:pt>
    <dgm:pt modelId="{1B4A34CD-DAC8-4B0E-86AC-0FB26AA39DC2}" type="sibTrans" cxnId="{48D7A36C-A3B9-4CEB-9B2A-1BB7F3B82CC5}">
      <dgm:prSet/>
      <dgm:spPr/>
    </dgm:pt>
    <dgm:pt modelId="{21E35B3E-204C-47A6-9585-FD3079D5338D}" type="pres">
      <dgm:prSet presAssocID="{D4A42795-DE2E-4735-AE51-392C9CC22DF0}" presName="root" presStyleCnt="0">
        <dgm:presLayoutVars>
          <dgm:dir/>
          <dgm:resizeHandles val="exact"/>
        </dgm:presLayoutVars>
      </dgm:prSet>
      <dgm:spPr/>
    </dgm:pt>
    <dgm:pt modelId="{3ED997EA-D191-4BAB-957E-8713310A0011}" type="pres">
      <dgm:prSet presAssocID="{984DEC5D-8B90-4A80-8B21-AE51AD51BB72}" presName="compNode" presStyleCnt="0"/>
      <dgm:spPr/>
    </dgm:pt>
    <dgm:pt modelId="{24D86E2A-D4F4-45A8-BD39-4EB1F62AFA75}" type="pres">
      <dgm:prSet presAssocID="{984DEC5D-8B90-4A80-8B21-AE51AD51BB72}" presName="bgRect" presStyleLbl="bgShp" presStyleIdx="0" presStyleCnt="3"/>
      <dgm:spPr>
        <a:noFill/>
        <a:ln w="19050">
          <a:solidFill>
            <a:schemeClr val="bg2">
              <a:lumMod val="75000"/>
            </a:schemeClr>
          </a:solidFill>
        </a:ln>
      </dgm:spPr>
    </dgm:pt>
    <dgm:pt modelId="{2699ECCE-36FB-4CAE-8EE3-B1A03E419837}" type="pres">
      <dgm:prSet presAssocID="{984DEC5D-8B90-4A80-8B21-AE51AD51BB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ierarchy"/>
        </a:ext>
      </dgm:extLst>
    </dgm:pt>
    <dgm:pt modelId="{2307586C-2988-419C-ACA2-1DFA9A997584}" type="pres">
      <dgm:prSet presAssocID="{984DEC5D-8B90-4A80-8B21-AE51AD51BB72}" presName="spaceRect" presStyleCnt="0"/>
      <dgm:spPr/>
    </dgm:pt>
    <dgm:pt modelId="{DD612EB1-0E41-4E66-83A4-CAB78ECC09A1}" type="pres">
      <dgm:prSet presAssocID="{984DEC5D-8B90-4A80-8B21-AE51AD51BB7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403E094-6C36-4790-A122-884F8C17E88C}" type="pres">
      <dgm:prSet presAssocID="{0978E661-5328-40ED-BFFF-3C39A63632F7}" presName="sibTrans" presStyleCnt="0"/>
      <dgm:spPr/>
    </dgm:pt>
    <dgm:pt modelId="{A102A945-233D-43B8-8E9D-0AD5A93B7C86}" type="pres">
      <dgm:prSet presAssocID="{2512AF84-91D0-4843-BC0E-D6153E7737B0}" presName="compNode" presStyleCnt="0"/>
      <dgm:spPr/>
    </dgm:pt>
    <dgm:pt modelId="{254ADF2B-F8E3-4D8D-8BED-D07010B33788}" type="pres">
      <dgm:prSet presAssocID="{2512AF84-91D0-4843-BC0E-D6153E7737B0}" presName="bgRect" presStyleLbl="bgShp" presStyleIdx="1" presStyleCnt="3"/>
      <dgm:spPr>
        <a:noFill/>
        <a:ln w="19050">
          <a:solidFill>
            <a:schemeClr val="bg2">
              <a:lumMod val="75000"/>
            </a:schemeClr>
          </a:solidFill>
        </a:ln>
      </dgm:spPr>
    </dgm:pt>
    <dgm:pt modelId="{21F1091D-D2EE-4C06-9948-EAE4822FC0A6}" type="pres">
      <dgm:prSet presAssocID="{2512AF84-91D0-4843-BC0E-D6153E7737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Welder"/>
        </a:ext>
      </dgm:extLst>
    </dgm:pt>
    <dgm:pt modelId="{B18D063A-C0CF-4910-9EDE-7542B3EB1925}" type="pres">
      <dgm:prSet presAssocID="{2512AF84-91D0-4843-BC0E-D6153E7737B0}" presName="spaceRect" presStyleCnt="0"/>
      <dgm:spPr/>
    </dgm:pt>
    <dgm:pt modelId="{1A0BD09F-4FFB-4779-825B-B661CCA7A9D7}" type="pres">
      <dgm:prSet presAssocID="{2512AF84-91D0-4843-BC0E-D6153E7737B0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A62D801-CE6F-4483-8DCD-D4E30F325423}" type="pres">
      <dgm:prSet presAssocID="{6FEAE7B1-D7BE-4784-AE4B-782BD654617C}" presName="sibTrans" presStyleCnt="0"/>
      <dgm:spPr/>
    </dgm:pt>
    <dgm:pt modelId="{DC494447-5C8E-4905-9FE3-68F9A99B130A}" type="pres">
      <dgm:prSet presAssocID="{7D9FBB4A-C432-4FBC-B91E-1FD67264D151}" presName="compNode" presStyleCnt="0"/>
      <dgm:spPr/>
    </dgm:pt>
    <dgm:pt modelId="{16C1DF31-04FE-4D3E-8354-F98971AD8E37}" type="pres">
      <dgm:prSet presAssocID="{7D9FBB4A-C432-4FBC-B91E-1FD67264D151}" presName="bgRect" presStyleLbl="bgShp" presStyleIdx="2" presStyleCnt="3"/>
      <dgm:spPr>
        <a:noFill/>
        <a:ln w="19050">
          <a:solidFill>
            <a:schemeClr val="bg2">
              <a:lumMod val="75000"/>
            </a:schemeClr>
          </a:solidFill>
        </a:ln>
      </dgm:spPr>
    </dgm:pt>
    <dgm:pt modelId="{7FF509BD-0BD6-4B23-864A-23367209CF50}" type="pres">
      <dgm:prSet presAssocID="{7D9FBB4A-C432-4FBC-B91E-1FD67264D1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11F625D0-923C-4E75-8CD4-5CF187AF486B}" type="pres">
      <dgm:prSet presAssocID="{7D9FBB4A-C432-4FBC-B91E-1FD67264D151}" presName="spaceRect" presStyleCnt="0"/>
      <dgm:spPr/>
    </dgm:pt>
    <dgm:pt modelId="{07A9DD29-F7D7-409F-B681-9AD749CE6BBE}" type="pres">
      <dgm:prSet presAssocID="{7D9FBB4A-C432-4FBC-B91E-1FD67264D15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A9F2CF8-6385-47B7-810B-712CD5C9A168}" type="presOf" srcId="{7D9FBB4A-C432-4FBC-B91E-1FD67264D151}" destId="{07A9DD29-F7D7-409F-B681-9AD749CE6BBE}" srcOrd="0" destOrd="0" presId="urn:microsoft.com/office/officeart/2018/2/layout/IconVerticalSolidList"/>
    <dgm:cxn modelId="{99486FD3-59E4-417B-8383-E24F0BFE3F3A}" type="presOf" srcId="{984DEC5D-8B90-4A80-8B21-AE51AD51BB72}" destId="{DD612EB1-0E41-4E66-83A4-CAB78ECC09A1}" srcOrd="0" destOrd="0" presId="urn:microsoft.com/office/officeart/2018/2/layout/IconVerticalSolidList"/>
    <dgm:cxn modelId="{036F9F2C-CB83-40ED-B531-30D8B0D5E02E}" srcId="{D4A42795-DE2E-4735-AE51-392C9CC22DF0}" destId="{2512AF84-91D0-4843-BC0E-D6153E7737B0}" srcOrd="1" destOrd="0" parTransId="{3672CDD3-20DB-4747-89B3-C91E8FC71227}" sibTransId="{6FEAE7B1-D7BE-4784-AE4B-782BD654617C}"/>
    <dgm:cxn modelId="{48D7A36C-A3B9-4CEB-9B2A-1BB7F3B82CC5}" srcId="{D4A42795-DE2E-4735-AE51-392C9CC22DF0}" destId="{7D9FBB4A-C432-4FBC-B91E-1FD67264D151}" srcOrd="2" destOrd="0" parTransId="{77B57837-C3C9-4C15-B002-9EAF43957A36}" sibTransId="{1B4A34CD-DAC8-4B0E-86AC-0FB26AA39DC2}"/>
    <dgm:cxn modelId="{50711B5C-B660-4FD8-8714-D380C9F9280F}" srcId="{D4A42795-DE2E-4735-AE51-392C9CC22DF0}" destId="{984DEC5D-8B90-4A80-8B21-AE51AD51BB72}" srcOrd="0" destOrd="0" parTransId="{B541759D-3668-41B5-9A86-765A0EF24A6B}" sibTransId="{0978E661-5328-40ED-BFFF-3C39A63632F7}"/>
    <dgm:cxn modelId="{6A8354D0-D116-4268-B467-E7AF3FACC6ED}" type="presOf" srcId="{D4A42795-DE2E-4735-AE51-392C9CC22DF0}" destId="{21E35B3E-204C-47A6-9585-FD3079D5338D}" srcOrd="0" destOrd="0" presId="urn:microsoft.com/office/officeart/2018/2/layout/IconVerticalSolidList"/>
    <dgm:cxn modelId="{54911093-91FA-4325-88FA-1449FD5F3519}" type="presOf" srcId="{2512AF84-91D0-4843-BC0E-D6153E7737B0}" destId="{1A0BD09F-4FFB-4779-825B-B661CCA7A9D7}" srcOrd="0" destOrd="0" presId="urn:microsoft.com/office/officeart/2018/2/layout/IconVerticalSolidList"/>
    <dgm:cxn modelId="{047E8212-C820-4540-B878-787943CED805}" type="presParOf" srcId="{21E35B3E-204C-47A6-9585-FD3079D5338D}" destId="{3ED997EA-D191-4BAB-957E-8713310A0011}" srcOrd="0" destOrd="0" presId="urn:microsoft.com/office/officeart/2018/2/layout/IconVerticalSolidList"/>
    <dgm:cxn modelId="{6EF85009-1A86-4CD4-9F1F-BCC1D396C582}" type="presParOf" srcId="{3ED997EA-D191-4BAB-957E-8713310A0011}" destId="{24D86E2A-D4F4-45A8-BD39-4EB1F62AFA75}" srcOrd="0" destOrd="0" presId="urn:microsoft.com/office/officeart/2018/2/layout/IconVerticalSolidList"/>
    <dgm:cxn modelId="{955DC199-04D3-4619-9D16-388666C10EA3}" type="presParOf" srcId="{3ED997EA-D191-4BAB-957E-8713310A0011}" destId="{2699ECCE-36FB-4CAE-8EE3-B1A03E419837}" srcOrd="1" destOrd="0" presId="urn:microsoft.com/office/officeart/2018/2/layout/IconVerticalSolidList"/>
    <dgm:cxn modelId="{210749A5-212C-4C71-8499-3E4B9AC8E9C9}" type="presParOf" srcId="{3ED997EA-D191-4BAB-957E-8713310A0011}" destId="{2307586C-2988-419C-ACA2-1DFA9A997584}" srcOrd="2" destOrd="0" presId="urn:microsoft.com/office/officeart/2018/2/layout/IconVerticalSolidList"/>
    <dgm:cxn modelId="{911D359E-F293-4960-8EBD-9926A7D5EDBA}" type="presParOf" srcId="{3ED997EA-D191-4BAB-957E-8713310A0011}" destId="{DD612EB1-0E41-4E66-83A4-CAB78ECC09A1}" srcOrd="3" destOrd="0" presId="urn:microsoft.com/office/officeart/2018/2/layout/IconVerticalSolidList"/>
    <dgm:cxn modelId="{D9E76541-39C2-4F39-97ED-F3EC878EBDCE}" type="presParOf" srcId="{21E35B3E-204C-47A6-9585-FD3079D5338D}" destId="{3403E094-6C36-4790-A122-884F8C17E88C}" srcOrd="1" destOrd="0" presId="urn:microsoft.com/office/officeart/2018/2/layout/IconVerticalSolidList"/>
    <dgm:cxn modelId="{2C86EE40-269F-40E1-B141-A2044FCA9799}" type="presParOf" srcId="{21E35B3E-204C-47A6-9585-FD3079D5338D}" destId="{A102A945-233D-43B8-8E9D-0AD5A93B7C86}" srcOrd="2" destOrd="0" presId="urn:microsoft.com/office/officeart/2018/2/layout/IconVerticalSolidList"/>
    <dgm:cxn modelId="{039E2C93-9CB1-4E31-B4B1-A6AB2A88A7F6}" type="presParOf" srcId="{A102A945-233D-43B8-8E9D-0AD5A93B7C86}" destId="{254ADF2B-F8E3-4D8D-8BED-D07010B33788}" srcOrd="0" destOrd="0" presId="urn:microsoft.com/office/officeart/2018/2/layout/IconVerticalSolidList"/>
    <dgm:cxn modelId="{4B86A22F-614E-4689-92CB-D1AE005A40E2}" type="presParOf" srcId="{A102A945-233D-43B8-8E9D-0AD5A93B7C86}" destId="{21F1091D-D2EE-4C06-9948-EAE4822FC0A6}" srcOrd="1" destOrd="0" presId="urn:microsoft.com/office/officeart/2018/2/layout/IconVerticalSolidList"/>
    <dgm:cxn modelId="{9DA679DA-4527-4542-A1D7-27A391B5A4E5}" type="presParOf" srcId="{A102A945-233D-43B8-8E9D-0AD5A93B7C86}" destId="{B18D063A-C0CF-4910-9EDE-7542B3EB1925}" srcOrd="2" destOrd="0" presId="urn:microsoft.com/office/officeart/2018/2/layout/IconVerticalSolidList"/>
    <dgm:cxn modelId="{CEB9FD2B-E9E1-4155-B1F9-1976C6C916B1}" type="presParOf" srcId="{A102A945-233D-43B8-8E9D-0AD5A93B7C86}" destId="{1A0BD09F-4FFB-4779-825B-B661CCA7A9D7}" srcOrd="3" destOrd="0" presId="urn:microsoft.com/office/officeart/2018/2/layout/IconVerticalSolidList"/>
    <dgm:cxn modelId="{10658827-1B35-47A9-8BB9-DE36909E20FF}" type="presParOf" srcId="{21E35B3E-204C-47A6-9585-FD3079D5338D}" destId="{7A62D801-CE6F-4483-8DCD-D4E30F325423}" srcOrd="3" destOrd="0" presId="urn:microsoft.com/office/officeart/2018/2/layout/IconVerticalSolidList"/>
    <dgm:cxn modelId="{89A69982-858E-4BA8-91AA-DBE5B93B134E}" type="presParOf" srcId="{21E35B3E-204C-47A6-9585-FD3079D5338D}" destId="{DC494447-5C8E-4905-9FE3-68F9A99B130A}" srcOrd="4" destOrd="0" presId="urn:microsoft.com/office/officeart/2018/2/layout/IconVerticalSolidList"/>
    <dgm:cxn modelId="{154171B0-9D70-44D5-AB77-9063339C0E91}" type="presParOf" srcId="{DC494447-5C8E-4905-9FE3-68F9A99B130A}" destId="{16C1DF31-04FE-4D3E-8354-F98971AD8E37}" srcOrd="0" destOrd="0" presId="urn:microsoft.com/office/officeart/2018/2/layout/IconVerticalSolidList"/>
    <dgm:cxn modelId="{A0C9911F-11BB-409C-B299-7FCC9695C2D6}" type="presParOf" srcId="{DC494447-5C8E-4905-9FE3-68F9A99B130A}" destId="{7FF509BD-0BD6-4B23-864A-23367209CF50}" srcOrd="1" destOrd="0" presId="urn:microsoft.com/office/officeart/2018/2/layout/IconVerticalSolidList"/>
    <dgm:cxn modelId="{0D7E5901-54DC-4A65-A898-8BDC70D24CB2}" type="presParOf" srcId="{DC494447-5C8E-4905-9FE3-68F9A99B130A}" destId="{11F625D0-923C-4E75-8CD4-5CF187AF486B}" srcOrd="2" destOrd="0" presId="urn:microsoft.com/office/officeart/2018/2/layout/IconVerticalSolidList"/>
    <dgm:cxn modelId="{0091FD84-433E-42F0-9768-E73E86A224E3}" type="presParOf" srcId="{DC494447-5C8E-4905-9FE3-68F9A99B130A}" destId="{07A9DD29-F7D7-409F-B681-9AD749CE6B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1225F-E4EF-4E16-B8DE-48CB555B9C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0C194A-7C37-4A0D-A811-5071B3EF3678}">
      <dgm:prSet/>
      <dgm:spPr/>
      <dgm:t>
        <a:bodyPr/>
        <a:lstStyle/>
        <a:p>
          <a:r>
            <a:rPr lang="en-US"/>
            <a:t>This application will help organization to manage projects efficiently and effectively.</a:t>
          </a:r>
        </a:p>
      </dgm:t>
    </dgm:pt>
    <dgm:pt modelId="{409BCE2D-6F65-47B6-8045-6DA3F064EDC3}" type="parTrans" cxnId="{78EDCB0F-3B9E-4E9D-813D-B33EB2216604}">
      <dgm:prSet/>
      <dgm:spPr/>
      <dgm:t>
        <a:bodyPr/>
        <a:lstStyle/>
        <a:p>
          <a:endParaRPr lang="en-US"/>
        </a:p>
      </dgm:t>
    </dgm:pt>
    <dgm:pt modelId="{A2CDE2D5-6F8D-4A40-BA2E-86D7C0CA63B3}" type="sibTrans" cxnId="{78EDCB0F-3B9E-4E9D-813D-B33EB2216604}">
      <dgm:prSet/>
      <dgm:spPr/>
      <dgm:t>
        <a:bodyPr/>
        <a:lstStyle/>
        <a:p>
          <a:endParaRPr lang="en-US"/>
        </a:p>
      </dgm:t>
    </dgm:pt>
    <dgm:pt modelId="{6BD8BE9A-B931-4246-A6DD-684046570D02}">
      <dgm:prSet/>
      <dgm:spPr/>
      <dgm:t>
        <a:bodyPr/>
        <a:lstStyle/>
        <a:p>
          <a:r>
            <a:rPr lang="en-US"/>
            <a:t>This application can be accessed only by the authorized and authenticated persons.</a:t>
          </a:r>
        </a:p>
      </dgm:t>
    </dgm:pt>
    <dgm:pt modelId="{6F84AA75-4593-4423-A854-0A2E80FD4A61}" type="parTrans" cxnId="{531F1B38-3D92-4240-A648-7FB834FD3324}">
      <dgm:prSet/>
      <dgm:spPr/>
      <dgm:t>
        <a:bodyPr/>
        <a:lstStyle/>
        <a:p>
          <a:endParaRPr lang="en-US"/>
        </a:p>
      </dgm:t>
    </dgm:pt>
    <dgm:pt modelId="{9CEEBF38-9700-4B2A-A357-6F43C8ECDEF1}" type="sibTrans" cxnId="{531F1B38-3D92-4240-A648-7FB834FD3324}">
      <dgm:prSet/>
      <dgm:spPr/>
      <dgm:t>
        <a:bodyPr/>
        <a:lstStyle/>
        <a:p>
          <a:endParaRPr lang="en-US"/>
        </a:p>
      </dgm:t>
    </dgm:pt>
    <dgm:pt modelId="{B7C25667-E43E-4868-A5BF-60018AF886D9}">
      <dgm:prSet/>
      <dgm:spPr/>
      <dgm:t>
        <a:bodyPr/>
        <a:lstStyle/>
        <a:p>
          <a:r>
            <a:rPr lang="en-IN"/>
            <a:t>Application provides data security.</a:t>
          </a:r>
          <a:endParaRPr lang="en-US"/>
        </a:p>
      </dgm:t>
    </dgm:pt>
    <dgm:pt modelId="{A261C269-F2F8-49B6-B0C9-6A88EA91FAAB}" type="parTrans" cxnId="{99B0617C-451B-418E-A139-4076ABF57944}">
      <dgm:prSet/>
      <dgm:spPr/>
      <dgm:t>
        <a:bodyPr/>
        <a:lstStyle/>
        <a:p>
          <a:endParaRPr lang="en-US"/>
        </a:p>
      </dgm:t>
    </dgm:pt>
    <dgm:pt modelId="{B40A215A-6FFE-42C8-B469-77F3F2547915}" type="sibTrans" cxnId="{99B0617C-451B-418E-A139-4076ABF57944}">
      <dgm:prSet/>
      <dgm:spPr/>
      <dgm:t>
        <a:bodyPr/>
        <a:lstStyle/>
        <a:p>
          <a:endParaRPr lang="en-US"/>
        </a:p>
      </dgm:t>
    </dgm:pt>
    <dgm:pt modelId="{06DB9429-D469-4212-BDDE-80F5503E7874}" type="pres">
      <dgm:prSet presAssocID="{8F61225F-E4EF-4E16-B8DE-48CB555B9C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8A7F882-B120-4257-8052-18D287834ACF}" type="pres">
      <dgm:prSet presAssocID="{7C0C194A-7C37-4A0D-A811-5071B3EF3678}" presName="compNode" presStyleCnt="0"/>
      <dgm:spPr/>
    </dgm:pt>
    <dgm:pt modelId="{1AA7AF1E-FEAD-4AA6-9C87-5443B54B5400}" type="pres">
      <dgm:prSet presAssocID="{7C0C194A-7C37-4A0D-A811-5071B3EF36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rcular Flowchart"/>
        </a:ext>
      </dgm:extLst>
    </dgm:pt>
    <dgm:pt modelId="{76D738F7-362C-4C93-B0B0-2FD17485AB69}" type="pres">
      <dgm:prSet presAssocID="{7C0C194A-7C37-4A0D-A811-5071B3EF3678}" presName="spaceRect" presStyleCnt="0"/>
      <dgm:spPr/>
    </dgm:pt>
    <dgm:pt modelId="{DB813320-4859-4869-BAB5-964C9D3DB5F8}" type="pres">
      <dgm:prSet presAssocID="{7C0C194A-7C37-4A0D-A811-5071B3EF367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31B9772-8152-4766-BDFA-46809BAF5ED8}" type="pres">
      <dgm:prSet presAssocID="{A2CDE2D5-6F8D-4A40-BA2E-86D7C0CA63B3}" presName="sibTrans" presStyleCnt="0"/>
      <dgm:spPr/>
    </dgm:pt>
    <dgm:pt modelId="{D7A48042-318A-42F7-9D29-766CA72ADAD7}" type="pres">
      <dgm:prSet presAssocID="{6BD8BE9A-B931-4246-A6DD-684046570D02}" presName="compNode" presStyleCnt="0"/>
      <dgm:spPr/>
    </dgm:pt>
    <dgm:pt modelId="{A44339A8-8AC8-4144-A713-A9F224798351}" type="pres">
      <dgm:prSet presAssocID="{6BD8BE9A-B931-4246-A6DD-684046570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Irritant"/>
        </a:ext>
      </dgm:extLst>
    </dgm:pt>
    <dgm:pt modelId="{C4F32FA3-E7AE-4003-9C62-AA69D8AFF2CA}" type="pres">
      <dgm:prSet presAssocID="{6BD8BE9A-B931-4246-A6DD-684046570D02}" presName="spaceRect" presStyleCnt="0"/>
      <dgm:spPr/>
    </dgm:pt>
    <dgm:pt modelId="{EE211AEE-4A71-4721-A010-5330DE599298}" type="pres">
      <dgm:prSet presAssocID="{6BD8BE9A-B931-4246-A6DD-684046570D0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63C6AFA-C72A-4B06-8364-B1A0412E8F71}" type="pres">
      <dgm:prSet presAssocID="{9CEEBF38-9700-4B2A-A357-6F43C8ECDEF1}" presName="sibTrans" presStyleCnt="0"/>
      <dgm:spPr/>
    </dgm:pt>
    <dgm:pt modelId="{11E4A213-7AB1-4FD0-A0EF-55DA496C97BD}" type="pres">
      <dgm:prSet presAssocID="{B7C25667-E43E-4868-A5BF-60018AF886D9}" presName="compNode" presStyleCnt="0"/>
      <dgm:spPr/>
    </dgm:pt>
    <dgm:pt modelId="{F4923738-540E-418E-9508-8A2BD9941DE7}" type="pres">
      <dgm:prSet presAssocID="{B7C25667-E43E-4868-A5BF-60018AF88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ock"/>
        </a:ext>
      </dgm:extLst>
    </dgm:pt>
    <dgm:pt modelId="{1ED8395D-5291-4BD0-94C7-807E77BA8D93}" type="pres">
      <dgm:prSet presAssocID="{B7C25667-E43E-4868-A5BF-60018AF886D9}" presName="spaceRect" presStyleCnt="0"/>
      <dgm:spPr/>
    </dgm:pt>
    <dgm:pt modelId="{84302BAC-41EB-4371-B992-F98DF72C02AC}" type="pres">
      <dgm:prSet presAssocID="{B7C25667-E43E-4868-A5BF-60018AF886D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AF9190-BACC-4F39-B036-ACE883D2EF8E}" type="presOf" srcId="{6BD8BE9A-B931-4246-A6DD-684046570D02}" destId="{EE211AEE-4A71-4721-A010-5330DE599298}" srcOrd="0" destOrd="0" presId="urn:microsoft.com/office/officeart/2018/2/layout/IconLabelList"/>
    <dgm:cxn modelId="{8F99ADD0-F81A-433C-94B0-D4FAED45E337}" type="presOf" srcId="{B7C25667-E43E-4868-A5BF-60018AF886D9}" destId="{84302BAC-41EB-4371-B992-F98DF72C02AC}" srcOrd="0" destOrd="0" presId="urn:microsoft.com/office/officeart/2018/2/layout/IconLabelList"/>
    <dgm:cxn modelId="{531F1B38-3D92-4240-A648-7FB834FD3324}" srcId="{8F61225F-E4EF-4E16-B8DE-48CB555B9C4A}" destId="{6BD8BE9A-B931-4246-A6DD-684046570D02}" srcOrd="1" destOrd="0" parTransId="{6F84AA75-4593-4423-A854-0A2E80FD4A61}" sibTransId="{9CEEBF38-9700-4B2A-A357-6F43C8ECDEF1}"/>
    <dgm:cxn modelId="{99B0617C-451B-418E-A139-4076ABF57944}" srcId="{8F61225F-E4EF-4E16-B8DE-48CB555B9C4A}" destId="{B7C25667-E43E-4868-A5BF-60018AF886D9}" srcOrd="2" destOrd="0" parTransId="{A261C269-F2F8-49B6-B0C9-6A88EA91FAAB}" sibTransId="{B40A215A-6FFE-42C8-B469-77F3F2547915}"/>
    <dgm:cxn modelId="{78EDCB0F-3B9E-4E9D-813D-B33EB2216604}" srcId="{8F61225F-E4EF-4E16-B8DE-48CB555B9C4A}" destId="{7C0C194A-7C37-4A0D-A811-5071B3EF3678}" srcOrd="0" destOrd="0" parTransId="{409BCE2D-6F65-47B6-8045-6DA3F064EDC3}" sibTransId="{A2CDE2D5-6F8D-4A40-BA2E-86D7C0CA63B3}"/>
    <dgm:cxn modelId="{7F08335C-E628-48B4-A72E-DEB0E53B701E}" type="presOf" srcId="{7C0C194A-7C37-4A0D-A811-5071B3EF3678}" destId="{DB813320-4859-4869-BAB5-964C9D3DB5F8}" srcOrd="0" destOrd="0" presId="urn:microsoft.com/office/officeart/2018/2/layout/IconLabelList"/>
    <dgm:cxn modelId="{647DDB8B-E214-42F0-94C0-82994000B66B}" type="presOf" srcId="{8F61225F-E4EF-4E16-B8DE-48CB555B9C4A}" destId="{06DB9429-D469-4212-BDDE-80F5503E7874}" srcOrd="0" destOrd="0" presId="urn:microsoft.com/office/officeart/2018/2/layout/IconLabelList"/>
    <dgm:cxn modelId="{0090F940-E3BE-4D7A-B896-0CBDF8161619}" type="presParOf" srcId="{06DB9429-D469-4212-BDDE-80F5503E7874}" destId="{B8A7F882-B120-4257-8052-18D287834ACF}" srcOrd="0" destOrd="0" presId="urn:microsoft.com/office/officeart/2018/2/layout/IconLabelList"/>
    <dgm:cxn modelId="{7B7C4455-8D35-4C12-8883-7BC2CAFF45B2}" type="presParOf" srcId="{B8A7F882-B120-4257-8052-18D287834ACF}" destId="{1AA7AF1E-FEAD-4AA6-9C87-5443B54B5400}" srcOrd="0" destOrd="0" presId="urn:microsoft.com/office/officeart/2018/2/layout/IconLabelList"/>
    <dgm:cxn modelId="{9CEF8BE7-0A62-4533-B6DA-BA0AD186EDB5}" type="presParOf" srcId="{B8A7F882-B120-4257-8052-18D287834ACF}" destId="{76D738F7-362C-4C93-B0B0-2FD17485AB69}" srcOrd="1" destOrd="0" presId="urn:microsoft.com/office/officeart/2018/2/layout/IconLabelList"/>
    <dgm:cxn modelId="{33452666-0C9E-4051-89A8-2B9420C96B9D}" type="presParOf" srcId="{B8A7F882-B120-4257-8052-18D287834ACF}" destId="{DB813320-4859-4869-BAB5-964C9D3DB5F8}" srcOrd="2" destOrd="0" presId="urn:microsoft.com/office/officeart/2018/2/layout/IconLabelList"/>
    <dgm:cxn modelId="{13A9EAE4-51D5-4C44-98F8-7ED610368B26}" type="presParOf" srcId="{06DB9429-D469-4212-BDDE-80F5503E7874}" destId="{931B9772-8152-4766-BDFA-46809BAF5ED8}" srcOrd="1" destOrd="0" presId="urn:microsoft.com/office/officeart/2018/2/layout/IconLabelList"/>
    <dgm:cxn modelId="{34C8640E-1AD7-4955-AC74-D80C91621B34}" type="presParOf" srcId="{06DB9429-D469-4212-BDDE-80F5503E7874}" destId="{D7A48042-318A-42F7-9D29-766CA72ADAD7}" srcOrd="2" destOrd="0" presId="urn:microsoft.com/office/officeart/2018/2/layout/IconLabelList"/>
    <dgm:cxn modelId="{CF7F376F-4920-4D33-8964-56E9745B81C0}" type="presParOf" srcId="{D7A48042-318A-42F7-9D29-766CA72ADAD7}" destId="{A44339A8-8AC8-4144-A713-A9F224798351}" srcOrd="0" destOrd="0" presId="urn:microsoft.com/office/officeart/2018/2/layout/IconLabelList"/>
    <dgm:cxn modelId="{78421467-9163-48A0-9897-4D21AA1ABF8C}" type="presParOf" srcId="{D7A48042-318A-42F7-9D29-766CA72ADAD7}" destId="{C4F32FA3-E7AE-4003-9C62-AA69D8AFF2CA}" srcOrd="1" destOrd="0" presId="urn:microsoft.com/office/officeart/2018/2/layout/IconLabelList"/>
    <dgm:cxn modelId="{A65200C1-864E-4608-9DA6-FE6AA44782F5}" type="presParOf" srcId="{D7A48042-318A-42F7-9D29-766CA72ADAD7}" destId="{EE211AEE-4A71-4721-A010-5330DE599298}" srcOrd="2" destOrd="0" presId="urn:microsoft.com/office/officeart/2018/2/layout/IconLabelList"/>
    <dgm:cxn modelId="{2AE4C241-B9B9-4DEA-938B-244255B0BE4A}" type="presParOf" srcId="{06DB9429-D469-4212-BDDE-80F5503E7874}" destId="{A63C6AFA-C72A-4B06-8364-B1A0412E8F71}" srcOrd="3" destOrd="0" presId="urn:microsoft.com/office/officeart/2018/2/layout/IconLabelList"/>
    <dgm:cxn modelId="{A7357C16-09AD-45FB-91FA-38D29E85D824}" type="presParOf" srcId="{06DB9429-D469-4212-BDDE-80F5503E7874}" destId="{11E4A213-7AB1-4FD0-A0EF-55DA496C97BD}" srcOrd="4" destOrd="0" presId="urn:microsoft.com/office/officeart/2018/2/layout/IconLabelList"/>
    <dgm:cxn modelId="{2E9C9DA5-6C0D-41C6-A98B-657C6149DA5E}" type="presParOf" srcId="{11E4A213-7AB1-4FD0-A0EF-55DA496C97BD}" destId="{F4923738-540E-418E-9508-8A2BD9941DE7}" srcOrd="0" destOrd="0" presId="urn:microsoft.com/office/officeart/2018/2/layout/IconLabelList"/>
    <dgm:cxn modelId="{2AF013A2-6479-41B7-8581-9575777E3D90}" type="presParOf" srcId="{11E4A213-7AB1-4FD0-A0EF-55DA496C97BD}" destId="{1ED8395D-5291-4BD0-94C7-807E77BA8D93}" srcOrd="1" destOrd="0" presId="urn:microsoft.com/office/officeart/2018/2/layout/IconLabelList"/>
    <dgm:cxn modelId="{39CC5C32-A2E8-40CB-B7AB-C684C74BAE11}" type="presParOf" srcId="{11E4A213-7AB1-4FD0-A0EF-55DA496C97BD}" destId="{84302BAC-41EB-4371-B992-F98DF72C02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AC516-835C-4E29-BEF1-0778C89522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11E0D9-15DE-4FB3-979C-5818925D5B14}">
      <dgm:prSet phldrT="[Text]" custT="1"/>
      <dgm:spPr>
        <a:noFill/>
      </dgm:spPr>
      <dgm:t>
        <a:bodyPr/>
        <a:lstStyle/>
        <a:p>
          <a:r>
            <a:rPr lang="en-IN" sz="2800" b="1" dirty="0"/>
            <a:t>Front End</a:t>
          </a:r>
        </a:p>
      </dgm:t>
    </dgm:pt>
    <dgm:pt modelId="{D68CF911-A9AC-40F1-A0B7-286EB4804B2D}" type="parTrans" cxnId="{7D9DA6BC-C59D-45F6-BFEF-5668134C4A83}">
      <dgm:prSet/>
      <dgm:spPr/>
      <dgm:t>
        <a:bodyPr/>
        <a:lstStyle/>
        <a:p>
          <a:endParaRPr lang="en-IN"/>
        </a:p>
      </dgm:t>
    </dgm:pt>
    <dgm:pt modelId="{9F5B5E72-D61E-4407-819C-309D1B657714}" type="sibTrans" cxnId="{7D9DA6BC-C59D-45F6-BFEF-5668134C4A83}">
      <dgm:prSet/>
      <dgm:spPr/>
      <dgm:t>
        <a:bodyPr/>
        <a:lstStyle/>
        <a:p>
          <a:endParaRPr lang="en-IN"/>
        </a:p>
      </dgm:t>
    </dgm:pt>
    <dgm:pt modelId="{28E62562-EF42-409C-8051-FF6B42C25A12}">
      <dgm:prSet phldrT="[Text]"/>
      <dgm:spPr/>
      <dgm:t>
        <a:bodyPr/>
        <a:lstStyle/>
        <a:p>
          <a:r>
            <a:rPr lang="en-IN" dirty="0"/>
            <a:t>HTML</a:t>
          </a:r>
        </a:p>
      </dgm:t>
    </dgm:pt>
    <dgm:pt modelId="{8E315671-36F1-4D5D-AF67-8F0322AC25EA}" type="parTrans" cxnId="{C32AFEE4-62F3-4CC4-92F3-26B3D44F65F4}">
      <dgm:prSet/>
      <dgm:spPr/>
      <dgm:t>
        <a:bodyPr/>
        <a:lstStyle/>
        <a:p>
          <a:endParaRPr lang="en-IN"/>
        </a:p>
      </dgm:t>
    </dgm:pt>
    <dgm:pt modelId="{9B3A656F-A362-4B83-9A5E-94C829AB5AF5}" type="sibTrans" cxnId="{C32AFEE4-62F3-4CC4-92F3-26B3D44F65F4}">
      <dgm:prSet/>
      <dgm:spPr/>
      <dgm:t>
        <a:bodyPr/>
        <a:lstStyle/>
        <a:p>
          <a:endParaRPr lang="en-IN"/>
        </a:p>
      </dgm:t>
    </dgm:pt>
    <dgm:pt modelId="{654F6F33-72A8-48C7-AF3A-9F3FAE6B3124}">
      <dgm:prSet phldrT="[Text]"/>
      <dgm:spPr/>
      <dgm:t>
        <a:bodyPr/>
        <a:lstStyle/>
        <a:p>
          <a:r>
            <a:rPr lang="en-IN" dirty="0"/>
            <a:t>CSS</a:t>
          </a:r>
        </a:p>
      </dgm:t>
    </dgm:pt>
    <dgm:pt modelId="{67481108-54CB-4D99-BCAC-3CFF1EC4139C}" type="parTrans" cxnId="{81041B4F-07BD-4F01-9BDC-4BC4AD924426}">
      <dgm:prSet/>
      <dgm:spPr/>
      <dgm:t>
        <a:bodyPr/>
        <a:lstStyle/>
        <a:p>
          <a:endParaRPr lang="en-IN"/>
        </a:p>
      </dgm:t>
    </dgm:pt>
    <dgm:pt modelId="{1A041484-A6DA-4964-9E98-61E4A81FB0DE}" type="sibTrans" cxnId="{81041B4F-07BD-4F01-9BDC-4BC4AD924426}">
      <dgm:prSet/>
      <dgm:spPr/>
      <dgm:t>
        <a:bodyPr/>
        <a:lstStyle/>
        <a:p>
          <a:endParaRPr lang="en-IN"/>
        </a:p>
      </dgm:t>
    </dgm:pt>
    <dgm:pt modelId="{F4E041FB-24E6-45BC-AFE0-ED9DAEF14B9C}">
      <dgm:prSet phldrT="[Text]" custT="1"/>
      <dgm:spPr>
        <a:noFill/>
      </dgm:spPr>
      <dgm:t>
        <a:bodyPr/>
        <a:lstStyle/>
        <a:p>
          <a:r>
            <a:rPr lang="en-IN" sz="2800" b="1" dirty="0" err="1"/>
            <a:t>BackEnd</a:t>
          </a:r>
          <a:endParaRPr lang="en-IN" sz="2800" b="1" dirty="0"/>
        </a:p>
      </dgm:t>
    </dgm:pt>
    <dgm:pt modelId="{5D2399BF-5D46-47ED-B672-AE516D8AB4C5}" type="parTrans" cxnId="{86819E98-165C-41AA-A538-697EACE2213B}">
      <dgm:prSet/>
      <dgm:spPr/>
      <dgm:t>
        <a:bodyPr/>
        <a:lstStyle/>
        <a:p>
          <a:endParaRPr lang="en-IN"/>
        </a:p>
      </dgm:t>
    </dgm:pt>
    <dgm:pt modelId="{E740C5F9-7A52-4126-8B0A-DA9E2C435A60}" type="sibTrans" cxnId="{86819E98-165C-41AA-A538-697EACE2213B}">
      <dgm:prSet/>
      <dgm:spPr/>
      <dgm:t>
        <a:bodyPr/>
        <a:lstStyle/>
        <a:p>
          <a:endParaRPr lang="en-IN"/>
        </a:p>
      </dgm:t>
    </dgm:pt>
    <dgm:pt modelId="{EAFEF05C-CC1E-476C-8480-968F2A4477D6}">
      <dgm:prSet phldrT="[Text]" custT="1"/>
      <dgm:spPr/>
      <dgm:t>
        <a:bodyPr/>
        <a:lstStyle/>
        <a:p>
          <a:r>
            <a:rPr lang="en-IN" sz="2000" dirty="0"/>
            <a:t>MySQL</a:t>
          </a:r>
        </a:p>
      </dgm:t>
    </dgm:pt>
    <dgm:pt modelId="{93646E28-D7A0-4EE9-A3DD-CBBB285892BE}" type="parTrans" cxnId="{4B25B5B8-E280-4DB4-8F43-F1B2EBE464C8}">
      <dgm:prSet/>
      <dgm:spPr/>
      <dgm:t>
        <a:bodyPr/>
        <a:lstStyle/>
        <a:p>
          <a:endParaRPr lang="en-IN"/>
        </a:p>
      </dgm:t>
    </dgm:pt>
    <dgm:pt modelId="{312E5842-C882-4BDE-9DFF-1033F33BE27A}" type="sibTrans" cxnId="{4B25B5B8-E280-4DB4-8F43-F1B2EBE464C8}">
      <dgm:prSet/>
      <dgm:spPr/>
      <dgm:t>
        <a:bodyPr/>
        <a:lstStyle/>
        <a:p>
          <a:endParaRPr lang="en-IN"/>
        </a:p>
      </dgm:t>
    </dgm:pt>
    <dgm:pt modelId="{08B466EB-82FF-4C67-B1C8-1604CC233EBD}">
      <dgm:prSet phldrT="[Text]" custT="1"/>
      <dgm:spPr/>
      <dgm:t>
        <a:bodyPr/>
        <a:lstStyle/>
        <a:p>
          <a:r>
            <a:rPr lang="en-IN" sz="2000" dirty="0"/>
            <a:t>MongoDB</a:t>
          </a:r>
        </a:p>
      </dgm:t>
    </dgm:pt>
    <dgm:pt modelId="{066FFF8C-1448-40C1-92F1-845C5BEA7AFA}" type="parTrans" cxnId="{88A74F42-6EB4-46EE-B1D2-EDEC8583734A}">
      <dgm:prSet/>
      <dgm:spPr/>
      <dgm:t>
        <a:bodyPr/>
        <a:lstStyle/>
        <a:p>
          <a:endParaRPr lang="en-IN"/>
        </a:p>
      </dgm:t>
    </dgm:pt>
    <dgm:pt modelId="{8E5A2D3C-4811-4CCF-9255-D6FEC518F40A}" type="sibTrans" cxnId="{88A74F42-6EB4-46EE-B1D2-EDEC8583734A}">
      <dgm:prSet/>
      <dgm:spPr/>
      <dgm:t>
        <a:bodyPr/>
        <a:lstStyle/>
        <a:p>
          <a:endParaRPr lang="en-IN"/>
        </a:p>
      </dgm:t>
    </dgm:pt>
    <dgm:pt modelId="{647A8C66-1AB6-40A3-A2C5-2F25E5A786DC}">
      <dgm:prSet phldrT="[Text]" custT="1"/>
      <dgm:spPr>
        <a:noFill/>
      </dgm:spPr>
      <dgm:t>
        <a:bodyPr/>
        <a:lstStyle/>
        <a:p>
          <a:r>
            <a:rPr lang="en-IN" sz="2400" b="1" dirty="0"/>
            <a:t>Middle Ware</a:t>
          </a:r>
        </a:p>
      </dgm:t>
    </dgm:pt>
    <dgm:pt modelId="{3B89E2E3-3D83-436F-917A-14FCCB2B0D3E}" type="parTrans" cxnId="{80E4D297-4E3F-4041-8089-E55CB134C7F4}">
      <dgm:prSet/>
      <dgm:spPr/>
      <dgm:t>
        <a:bodyPr/>
        <a:lstStyle/>
        <a:p>
          <a:endParaRPr lang="en-IN"/>
        </a:p>
      </dgm:t>
    </dgm:pt>
    <dgm:pt modelId="{7ED70252-452A-49C6-8AA0-FE1807434320}" type="sibTrans" cxnId="{80E4D297-4E3F-4041-8089-E55CB134C7F4}">
      <dgm:prSet/>
      <dgm:spPr/>
      <dgm:t>
        <a:bodyPr/>
        <a:lstStyle/>
        <a:p>
          <a:endParaRPr lang="en-IN"/>
        </a:p>
      </dgm:t>
    </dgm:pt>
    <dgm:pt modelId="{FB418E99-9776-411E-945B-393A3553E984}">
      <dgm:prSet phldrT="[Text]"/>
      <dgm:spPr/>
      <dgm:t>
        <a:bodyPr/>
        <a:lstStyle/>
        <a:p>
          <a:r>
            <a:rPr lang="en-IN" dirty="0"/>
            <a:t>JAVA 8.x</a:t>
          </a:r>
        </a:p>
      </dgm:t>
    </dgm:pt>
    <dgm:pt modelId="{DD02F993-7AD5-45A9-B975-F59917422C8C}" type="parTrans" cxnId="{B2408681-CDFF-403C-A568-8F59BEDFC9FA}">
      <dgm:prSet/>
      <dgm:spPr/>
      <dgm:t>
        <a:bodyPr/>
        <a:lstStyle/>
        <a:p>
          <a:endParaRPr lang="en-IN"/>
        </a:p>
      </dgm:t>
    </dgm:pt>
    <dgm:pt modelId="{97BD2F08-187D-4F39-98C6-DE3865D45FE8}" type="sibTrans" cxnId="{B2408681-CDFF-403C-A568-8F59BEDFC9FA}">
      <dgm:prSet/>
      <dgm:spPr/>
      <dgm:t>
        <a:bodyPr/>
        <a:lstStyle/>
        <a:p>
          <a:endParaRPr lang="en-IN"/>
        </a:p>
      </dgm:t>
    </dgm:pt>
    <dgm:pt modelId="{39F4C080-FD00-4ACF-8A6E-F2E04C9B40BC}">
      <dgm:prSet phldrT="[Text]"/>
      <dgm:spPr/>
      <dgm:t>
        <a:bodyPr/>
        <a:lstStyle/>
        <a:p>
          <a:r>
            <a:rPr lang="en-IN" dirty="0"/>
            <a:t>SPRING 5.1.9</a:t>
          </a:r>
        </a:p>
      </dgm:t>
    </dgm:pt>
    <dgm:pt modelId="{8D668DBE-85AF-4512-A2EB-05B9F66DAAB2}" type="parTrans" cxnId="{86105BB4-22E0-43FF-BE27-63D7FF2C489B}">
      <dgm:prSet/>
      <dgm:spPr/>
      <dgm:t>
        <a:bodyPr/>
        <a:lstStyle/>
        <a:p>
          <a:endParaRPr lang="en-IN"/>
        </a:p>
      </dgm:t>
    </dgm:pt>
    <dgm:pt modelId="{AB756172-1132-46C9-AA81-F0A463748401}" type="sibTrans" cxnId="{86105BB4-22E0-43FF-BE27-63D7FF2C489B}">
      <dgm:prSet/>
      <dgm:spPr/>
      <dgm:t>
        <a:bodyPr/>
        <a:lstStyle/>
        <a:p>
          <a:endParaRPr lang="en-IN"/>
        </a:p>
      </dgm:t>
    </dgm:pt>
    <dgm:pt modelId="{33F200AA-5D5A-425D-991E-50E4833C9AF6}">
      <dgm:prSet/>
      <dgm:spPr/>
      <dgm:t>
        <a:bodyPr/>
        <a:lstStyle/>
        <a:p>
          <a:r>
            <a:rPr lang="en-IN" dirty="0"/>
            <a:t>JAVASCRIPT</a:t>
          </a:r>
        </a:p>
      </dgm:t>
    </dgm:pt>
    <dgm:pt modelId="{5557097C-14F7-4F95-8520-DE37E21E2923}" type="parTrans" cxnId="{79E4E382-A463-452A-B034-35AABA4968E0}">
      <dgm:prSet/>
      <dgm:spPr/>
      <dgm:t>
        <a:bodyPr/>
        <a:lstStyle/>
        <a:p>
          <a:endParaRPr lang="en-IN"/>
        </a:p>
      </dgm:t>
    </dgm:pt>
    <dgm:pt modelId="{B95EDD07-3057-44C2-B164-D1A764FDC9F9}" type="sibTrans" cxnId="{79E4E382-A463-452A-B034-35AABA4968E0}">
      <dgm:prSet/>
      <dgm:spPr/>
      <dgm:t>
        <a:bodyPr/>
        <a:lstStyle/>
        <a:p>
          <a:endParaRPr lang="en-IN"/>
        </a:p>
      </dgm:t>
    </dgm:pt>
    <dgm:pt modelId="{11804E1B-7091-4D2B-AD5D-6AC86338F6CF}">
      <dgm:prSet/>
      <dgm:spPr/>
      <dgm:t>
        <a:bodyPr/>
        <a:lstStyle/>
        <a:p>
          <a:r>
            <a:rPr lang="en-IN" dirty="0"/>
            <a:t>TYPESCRIPT</a:t>
          </a:r>
        </a:p>
      </dgm:t>
    </dgm:pt>
    <dgm:pt modelId="{643F0915-8786-4FFE-9191-488416FD95CC}" type="parTrans" cxnId="{C7353BFA-637A-45C8-84A9-66915EA479E3}">
      <dgm:prSet/>
      <dgm:spPr/>
      <dgm:t>
        <a:bodyPr/>
        <a:lstStyle/>
        <a:p>
          <a:endParaRPr lang="en-IN"/>
        </a:p>
      </dgm:t>
    </dgm:pt>
    <dgm:pt modelId="{4DDD57B8-5B5C-48E8-B939-7DD29E7903CD}" type="sibTrans" cxnId="{C7353BFA-637A-45C8-84A9-66915EA479E3}">
      <dgm:prSet/>
      <dgm:spPr/>
      <dgm:t>
        <a:bodyPr/>
        <a:lstStyle/>
        <a:p>
          <a:endParaRPr lang="en-IN"/>
        </a:p>
      </dgm:t>
    </dgm:pt>
    <dgm:pt modelId="{38FCEF9D-8C3F-4656-9AEB-887754744CBC}">
      <dgm:prSet/>
      <dgm:spPr/>
      <dgm:t>
        <a:bodyPr/>
        <a:lstStyle/>
        <a:p>
          <a:r>
            <a:rPr lang="en-IN" dirty="0"/>
            <a:t>BOOTSTRAP 4</a:t>
          </a:r>
        </a:p>
      </dgm:t>
    </dgm:pt>
    <dgm:pt modelId="{BF409928-0A86-4AB7-A20F-36BFE3649D47}" type="parTrans" cxnId="{A980510C-09FB-4DE2-9F60-C544F93606AD}">
      <dgm:prSet/>
      <dgm:spPr/>
      <dgm:t>
        <a:bodyPr/>
        <a:lstStyle/>
        <a:p>
          <a:endParaRPr lang="en-IN"/>
        </a:p>
      </dgm:t>
    </dgm:pt>
    <dgm:pt modelId="{AFAAE917-58B0-49AD-AD04-7730BAA4B660}" type="sibTrans" cxnId="{A980510C-09FB-4DE2-9F60-C544F93606AD}">
      <dgm:prSet/>
      <dgm:spPr/>
      <dgm:t>
        <a:bodyPr/>
        <a:lstStyle/>
        <a:p>
          <a:endParaRPr lang="en-IN"/>
        </a:p>
      </dgm:t>
    </dgm:pt>
    <dgm:pt modelId="{F4653177-6726-4BCA-8DE9-174DD6F9F4B1}">
      <dgm:prSet/>
      <dgm:spPr/>
      <dgm:t>
        <a:bodyPr/>
        <a:lstStyle/>
        <a:p>
          <a:r>
            <a:rPr lang="en-IN" dirty="0"/>
            <a:t>ANGULAR 8</a:t>
          </a:r>
        </a:p>
      </dgm:t>
    </dgm:pt>
    <dgm:pt modelId="{D9EF25C9-2BCE-49E1-9A14-070D9EB827A5}" type="parTrans" cxnId="{B1855663-CA08-4C6A-BC4B-EC0685DBEA64}">
      <dgm:prSet/>
      <dgm:spPr/>
      <dgm:t>
        <a:bodyPr/>
        <a:lstStyle/>
        <a:p>
          <a:endParaRPr lang="en-IN"/>
        </a:p>
      </dgm:t>
    </dgm:pt>
    <dgm:pt modelId="{CA6DA144-9E50-429D-B425-3498696C5605}" type="sibTrans" cxnId="{B1855663-CA08-4C6A-BC4B-EC0685DBEA64}">
      <dgm:prSet/>
      <dgm:spPr/>
      <dgm:t>
        <a:bodyPr/>
        <a:lstStyle/>
        <a:p>
          <a:endParaRPr lang="en-IN"/>
        </a:p>
      </dgm:t>
    </dgm:pt>
    <dgm:pt modelId="{272B64DA-9AB8-42AD-BDCC-B9E168ABD351}">
      <dgm:prSet/>
      <dgm:spPr/>
      <dgm:t>
        <a:bodyPr/>
        <a:lstStyle/>
        <a:p>
          <a:r>
            <a:rPr lang="en-IN" dirty="0"/>
            <a:t>SPRING BOOT 2.1.8</a:t>
          </a:r>
        </a:p>
      </dgm:t>
    </dgm:pt>
    <dgm:pt modelId="{35A197A5-D97A-4BD6-8834-7E7858607E19}" type="parTrans" cxnId="{D9E6211A-C10F-4142-8601-65120B2B13F3}">
      <dgm:prSet/>
      <dgm:spPr/>
      <dgm:t>
        <a:bodyPr/>
        <a:lstStyle/>
        <a:p>
          <a:endParaRPr lang="en-IN"/>
        </a:p>
      </dgm:t>
    </dgm:pt>
    <dgm:pt modelId="{0DA3F341-6975-4AF3-B0C7-72A3389F5437}" type="sibTrans" cxnId="{D9E6211A-C10F-4142-8601-65120B2B13F3}">
      <dgm:prSet/>
      <dgm:spPr/>
      <dgm:t>
        <a:bodyPr/>
        <a:lstStyle/>
        <a:p>
          <a:endParaRPr lang="en-IN"/>
        </a:p>
      </dgm:t>
    </dgm:pt>
    <dgm:pt modelId="{1D9D8E41-318B-43C1-BF60-A4B5166A0B4E}">
      <dgm:prSet/>
      <dgm:spPr/>
      <dgm:t>
        <a:bodyPr/>
        <a:lstStyle/>
        <a:p>
          <a:r>
            <a:rPr lang="en-IN" dirty="0"/>
            <a:t>EUREKA DISCOVERY CLIENT</a:t>
          </a:r>
        </a:p>
      </dgm:t>
    </dgm:pt>
    <dgm:pt modelId="{17243AB8-5532-47DE-9289-FDCF3E8480AC}" type="parTrans" cxnId="{F4F9DD92-F2CF-4A52-B3D8-62C6AC7A791B}">
      <dgm:prSet/>
      <dgm:spPr/>
      <dgm:t>
        <a:bodyPr/>
        <a:lstStyle/>
        <a:p>
          <a:endParaRPr lang="en-IN"/>
        </a:p>
      </dgm:t>
    </dgm:pt>
    <dgm:pt modelId="{DDA4BF19-650B-4B93-BAA0-E920C4406DB9}" type="sibTrans" cxnId="{F4F9DD92-F2CF-4A52-B3D8-62C6AC7A791B}">
      <dgm:prSet/>
      <dgm:spPr/>
      <dgm:t>
        <a:bodyPr/>
        <a:lstStyle/>
        <a:p>
          <a:endParaRPr lang="en-IN"/>
        </a:p>
      </dgm:t>
    </dgm:pt>
    <dgm:pt modelId="{8642D383-1A09-4485-A8D3-D7DC15BE42F5}">
      <dgm:prSet/>
      <dgm:spPr/>
      <dgm:t>
        <a:bodyPr/>
        <a:lstStyle/>
        <a:p>
          <a:r>
            <a:rPr lang="en-IN" dirty="0"/>
            <a:t>HIBERNATE</a:t>
          </a:r>
        </a:p>
      </dgm:t>
    </dgm:pt>
    <dgm:pt modelId="{94CB8188-732E-49CE-876B-B84C21F50AE6}" type="parTrans" cxnId="{31A5C1AD-8355-472F-9D03-A8AE76148077}">
      <dgm:prSet/>
      <dgm:spPr/>
      <dgm:t>
        <a:bodyPr/>
        <a:lstStyle/>
        <a:p>
          <a:endParaRPr lang="en-IN"/>
        </a:p>
      </dgm:t>
    </dgm:pt>
    <dgm:pt modelId="{33032929-B8D4-4106-9034-1AF524420C14}" type="sibTrans" cxnId="{31A5C1AD-8355-472F-9D03-A8AE76148077}">
      <dgm:prSet/>
      <dgm:spPr/>
      <dgm:t>
        <a:bodyPr/>
        <a:lstStyle/>
        <a:p>
          <a:endParaRPr lang="en-IN"/>
        </a:p>
      </dgm:t>
    </dgm:pt>
    <dgm:pt modelId="{5C18CE6D-321B-428E-AE24-B370B86FFA2E}">
      <dgm:prSet/>
      <dgm:spPr/>
      <dgm:t>
        <a:bodyPr/>
        <a:lstStyle/>
        <a:p>
          <a:r>
            <a:rPr lang="en-IN" dirty="0"/>
            <a:t>JPA</a:t>
          </a:r>
        </a:p>
      </dgm:t>
    </dgm:pt>
    <dgm:pt modelId="{B05A509D-5E25-403D-8701-9DF933174772}" type="parTrans" cxnId="{566E2054-4CBD-40B0-AE16-6BD99C55BD7B}">
      <dgm:prSet/>
      <dgm:spPr/>
      <dgm:t>
        <a:bodyPr/>
        <a:lstStyle/>
        <a:p>
          <a:endParaRPr lang="en-IN"/>
        </a:p>
      </dgm:t>
    </dgm:pt>
    <dgm:pt modelId="{AAF30930-2430-4519-9858-1A268B3BFEFD}" type="sibTrans" cxnId="{566E2054-4CBD-40B0-AE16-6BD99C55BD7B}">
      <dgm:prSet/>
      <dgm:spPr/>
      <dgm:t>
        <a:bodyPr/>
        <a:lstStyle/>
        <a:p>
          <a:endParaRPr lang="en-IN"/>
        </a:p>
      </dgm:t>
    </dgm:pt>
    <dgm:pt modelId="{977E53A3-C3EB-404B-98FE-DBEB9AA19988}">
      <dgm:prSet/>
      <dgm:spPr/>
      <dgm:t>
        <a:bodyPr/>
        <a:lstStyle/>
        <a:p>
          <a:r>
            <a:rPr lang="en-IN" dirty="0"/>
            <a:t>LOMBOK</a:t>
          </a:r>
        </a:p>
      </dgm:t>
    </dgm:pt>
    <dgm:pt modelId="{0B54C011-2C05-46C6-B888-7D8411AB24AD}" type="parTrans" cxnId="{A39C89FB-4FB0-402A-B4A9-AF6E604BE02A}">
      <dgm:prSet/>
      <dgm:spPr/>
      <dgm:t>
        <a:bodyPr/>
        <a:lstStyle/>
        <a:p>
          <a:endParaRPr lang="en-IN"/>
        </a:p>
      </dgm:t>
    </dgm:pt>
    <dgm:pt modelId="{D6C1A68D-B14A-4A15-8F3C-984FA62E9576}" type="sibTrans" cxnId="{A39C89FB-4FB0-402A-B4A9-AF6E604BE02A}">
      <dgm:prSet/>
      <dgm:spPr/>
      <dgm:t>
        <a:bodyPr/>
        <a:lstStyle/>
        <a:p>
          <a:endParaRPr lang="en-IN"/>
        </a:p>
      </dgm:t>
    </dgm:pt>
    <dgm:pt modelId="{B099C025-B32F-4D9B-BB33-26A5397135EC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rPr>
            <a:t>ZUUL</a:t>
          </a:r>
        </a:p>
      </dgm:t>
    </dgm:pt>
    <dgm:pt modelId="{5B3FCDEC-6580-4F68-A851-62A51ABCCA89}" type="sibTrans" cxnId="{E3C7F504-FE13-4760-A24B-56902323381A}">
      <dgm:prSet/>
      <dgm:spPr/>
      <dgm:t>
        <a:bodyPr/>
        <a:lstStyle/>
        <a:p>
          <a:endParaRPr lang="en-IN"/>
        </a:p>
      </dgm:t>
    </dgm:pt>
    <dgm:pt modelId="{4D5DC186-3CF5-405B-96DC-4DF91654BF65}" type="parTrans" cxnId="{E3C7F504-FE13-4760-A24B-56902323381A}">
      <dgm:prSet/>
      <dgm:spPr/>
      <dgm:t>
        <a:bodyPr/>
        <a:lstStyle/>
        <a:p>
          <a:endParaRPr lang="en-IN"/>
        </a:p>
      </dgm:t>
    </dgm:pt>
    <dgm:pt modelId="{9C478D36-86F1-4118-A35C-F73C8BE228AF}" type="pres">
      <dgm:prSet presAssocID="{0E6AC516-835C-4E29-BEF1-0778C89522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88F8B0-3BAC-498A-BD6F-CCE07D2AB938}" type="pres">
      <dgm:prSet presAssocID="{DB11E0D9-15DE-4FB3-979C-5818925D5B14}" presName="compNode" presStyleCnt="0"/>
      <dgm:spPr/>
    </dgm:pt>
    <dgm:pt modelId="{2300D603-A72C-432F-A262-7FF06AB734FB}" type="pres">
      <dgm:prSet presAssocID="{DB11E0D9-15DE-4FB3-979C-5818925D5B14}" presName="aNode" presStyleLbl="bgShp" presStyleIdx="0" presStyleCnt="3"/>
      <dgm:spPr/>
      <dgm:t>
        <a:bodyPr/>
        <a:lstStyle/>
        <a:p>
          <a:endParaRPr lang="en-IN"/>
        </a:p>
      </dgm:t>
    </dgm:pt>
    <dgm:pt modelId="{AC0CBC61-2CCD-4480-9AAB-D7F90D45FDAC}" type="pres">
      <dgm:prSet presAssocID="{DB11E0D9-15DE-4FB3-979C-5818925D5B14}" presName="textNode" presStyleLbl="bgShp" presStyleIdx="0" presStyleCnt="3"/>
      <dgm:spPr/>
      <dgm:t>
        <a:bodyPr/>
        <a:lstStyle/>
        <a:p>
          <a:endParaRPr lang="en-IN"/>
        </a:p>
      </dgm:t>
    </dgm:pt>
    <dgm:pt modelId="{176D2D8D-6D55-4BA5-B374-4A589F0B43C6}" type="pres">
      <dgm:prSet presAssocID="{DB11E0D9-15DE-4FB3-979C-5818925D5B14}" presName="compChildNode" presStyleCnt="0"/>
      <dgm:spPr/>
    </dgm:pt>
    <dgm:pt modelId="{6D524036-BB3B-4F0D-9811-998ED3EE7A5A}" type="pres">
      <dgm:prSet presAssocID="{DB11E0D9-15DE-4FB3-979C-5818925D5B14}" presName="theInnerList" presStyleCnt="0"/>
      <dgm:spPr/>
    </dgm:pt>
    <dgm:pt modelId="{972B823D-9288-4B28-B9ED-B17606BDE185}" type="pres">
      <dgm:prSet presAssocID="{28E62562-EF42-409C-8051-FF6B42C25A12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4D330F-F018-4013-B13D-CDF24428D78B}" type="pres">
      <dgm:prSet presAssocID="{28E62562-EF42-409C-8051-FF6B42C25A12}" presName="aSpace2" presStyleCnt="0"/>
      <dgm:spPr/>
    </dgm:pt>
    <dgm:pt modelId="{B4C5837C-F88B-41A5-934F-9654B810876A}" type="pres">
      <dgm:prSet presAssocID="{654F6F33-72A8-48C7-AF3A-9F3FAE6B3124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9DF0F4-694B-436A-ADC8-07C0F61F20A6}" type="pres">
      <dgm:prSet presAssocID="{654F6F33-72A8-48C7-AF3A-9F3FAE6B3124}" presName="aSpace2" presStyleCnt="0"/>
      <dgm:spPr/>
    </dgm:pt>
    <dgm:pt modelId="{2EC98668-307E-4F5C-806D-27E092E5AD65}" type="pres">
      <dgm:prSet presAssocID="{33F200AA-5D5A-425D-991E-50E4833C9AF6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85254F-1ED0-46C2-B9E0-9E5BE9F789E0}" type="pres">
      <dgm:prSet presAssocID="{33F200AA-5D5A-425D-991E-50E4833C9AF6}" presName="aSpace2" presStyleCnt="0"/>
      <dgm:spPr/>
    </dgm:pt>
    <dgm:pt modelId="{D0251632-19F1-43EE-9CA4-5344C43DABFF}" type="pres">
      <dgm:prSet presAssocID="{11804E1B-7091-4D2B-AD5D-6AC86338F6CF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EDA600-7EA0-4B2E-83B5-74FA06CB18F9}" type="pres">
      <dgm:prSet presAssocID="{11804E1B-7091-4D2B-AD5D-6AC86338F6CF}" presName="aSpace2" presStyleCnt="0"/>
      <dgm:spPr/>
    </dgm:pt>
    <dgm:pt modelId="{6EEBBCAA-B0D1-4D4D-9905-10752E9B10ED}" type="pres">
      <dgm:prSet presAssocID="{38FCEF9D-8C3F-4656-9AEB-887754744CBC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E04F7F-BA2D-4C4B-9C1A-E7779F4BB117}" type="pres">
      <dgm:prSet presAssocID="{38FCEF9D-8C3F-4656-9AEB-887754744CBC}" presName="aSpace2" presStyleCnt="0"/>
      <dgm:spPr/>
    </dgm:pt>
    <dgm:pt modelId="{7D230204-9706-4B60-B419-E546A550BA50}" type="pres">
      <dgm:prSet presAssocID="{F4653177-6726-4BCA-8DE9-174DD6F9F4B1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3AFE63-57F2-4835-A330-D9023BC0FF4C}" type="pres">
      <dgm:prSet presAssocID="{DB11E0D9-15DE-4FB3-979C-5818925D5B14}" presName="aSpace" presStyleCnt="0"/>
      <dgm:spPr/>
    </dgm:pt>
    <dgm:pt modelId="{D2BAD80C-8A40-46D0-AEA7-F798DCBEE4A0}" type="pres">
      <dgm:prSet presAssocID="{F4E041FB-24E6-45BC-AFE0-ED9DAEF14B9C}" presName="compNode" presStyleCnt="0"/>
      <dgm:spPr/>
    </dgm:pt>
    <dgm:pt modelId="{DDE678A7-CCC6-4322-B21D-0176DA56D736}" type="pres">
      <dgm:prSet presAssocID="{F4E041FB-24E6-45BC-AFE0-ED9DAEF14B9C}" presName="aNode" presStyleLbl="bgShp" presStyleIdx="1" presStyleCnt="3"/>
      <dgm:spPr/>
      <dgm:t>
        <a:bodyPr/>
        <a:lstStyle/>
        <a:p>
          <a:endParaRPr lang="en-IN"/>
        </a:p>
      </dgm:t>
    </dgm:pt>
    <dgm:pt modelId="{87A9519E-8BF5-4AC6-AEE5-CB3EF6C0C240}" type="pres">
      <dgm:prSet presAssocID="{F4E041FB-24E6-45BC-AFE0-ED9DAEF14B9C}" presName="textNode" presStyleLbl="bgShp" presStyleIdx="1" presStyleCnt="3"/>
      <dgm:spPr/>
      <dgm:t>
        <a:bodyPr/>
        <a:lstStyle/>
        <a:p>
          <a:endParaRPr lang="en-IN"/>
        </a:p>
      </dgm:t>
    </dgm:pt>
    <dgm:pt modelId="{01B42C9D-34C3-4B05-B530-5A8C0E0B9914}" type="pres">
      <dgm:prSet presAssocID="{F4E041FB-24E6-45BC-AFE0-ED9DAEF14B9C}" presName="compChildNode" presStyleCnt="0"/>
      <dgm:spPr/>
    </dgm:pt>
    <dgm:pt modelId="{249FA3FD-750E-4914-87D0-59600289B7FA}" type="pres">
      <dgm:prSet presAssocID="{F4E041FB-24E6-45BC-AFE0-ED9DAEF14B9C}" presName="theInnerList" presStyleCnt="0"/>
      <dgm:spPr/>
    </dgm:pt>
    <dgm:pt modelId="{0FA6E226-B616-4154-805C-9BDE3272A561}" type="pres">
      <dgm:prSet presAssocID="{EAFEF05C-CC1E-476C-8480-968F2A4477D6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5C611A-A8C6-4FC5-AC85-248326F75345}" type="pres">
      <dgm:prSet presAssocID="{EAFEF05C-CC1E-476C-8480-968F2A4477D6}" presName="aSpace2" presStyleCnt="0"/>
      <dgm:spPr/>
    </dgm:pt>
    <dgm:pt modelId="{514E2968-A0C0-45ED-AFB4-DE4DED29589C}" type="pres">
      <dgm:prSet presAssocID="{08B466EB-82FF-4C67-B1C8-1604CC233EBD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B60C20-2F1B-4E1B-B22B-F6EA7403334F}" type="pres">
      <dgm:prSet presAssocID="{F4E041FB-24E6-45BC-AFE0-ED9DAEF14B9C}" presName="aSpace" presStyleCnt="0"/>
      <dgm:spPr/>
    </dgm:pt>
    <dgm:pt modelId="{3E17B45E-455F-4AA2-A958-7B72A3F2E209}" type="pres">
      <dgm:prSet presAssocID="{647A8C66-1AB6-40A3-A2C5-2F25E5A786DC}" presName="compNode" presStyleCnt="0"/>
      <dgm:spPr/>
    </dgm:pt>
    <dgm:pt modelId="{D3B61C78-153F-43E1-91F4-5EFF081059C0}" type="pres">
      <dgm:prSet presAssocID="{647A8C66-1AB6-40A3-A2C5-2F25E5A786DC}" presName="aNode" presStyleLbl="bgShp" presStyleIdx="2" presStyleCnt="3"/>
      <dgm:spPr/>
      <dgm:t>
        <a:bodyPr/>
        <a:lstStyle/>
        <a:p>
          <a:endParaRPr lang="en-IN"/>
        </a:p>
      </dgm:t>
    </dgm:pt>
    <dgm:pt modelId="{9DC49599-D51F-4284-BDF2-2DEE6DF312CD}" type="pres">
      <dgm:prSet presAssocID="{647A8C66-1AB6-40A3-A2C5-2F25E5A786DC}" presName="textNode" presStyleLbl="bgShp" presStyleIdx="2" presStyleCnt="3"/>
      <dgm:spPr/>
      <dgm:t>
        <a:bodyPr/>
        <a:lstStyle/>
        <a:p>
          <a:endParaRPr lang="en-IN"/>
        </a:p>
      </dgm:t>
    </dgm:pt>
    <dgm:pt modelId="{A5A12010-F1E1-45E6-8426-9B1CEB56EFE9}" type="pres">
      <dgm:prSet presAssocID="{647A8C66-1AB6-40A3-A2C5-2F25E5A786DC}" presName="compChildNode" presStyleCnt="0"/>
      <dgm:spPr/>
    </dgm:pt>
    <dgm:pt modelId="{DFA9A422-099A-40F9-A256-B9E6855A8C0A}" type="pres">
      <dgm:prSet presAssocID="{647A8C66-1AB6-40A3-A2C5-2F25E5A786DC}" presName="theInnerList" presStyleCnt="0"/>
      <dgm:spPr/>
    </dgm:pt>
    <dgm:pt modelId="{8B148E13-944B-4917-943F-96BF6BE029AB}" type="pres">
      <dgm:prSet presAssocID="{FB418E99-9776-411E-945B-393A3553E984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5BD553-A5AB-4944-8D93-C07EAA0441C0}" type="pres">
      <dgm:prSet presAssocID="{FB418E99-9776-411E-945B-393A3553E984}" presName="aSpace2" presStyleCnt="0"/>
      <dgm:spPr/>
    </dgm:pt>
    <dgm:pt modelId="{B047E914-0CC4-46DE-B0B2-9D2CA6DEC0AA}" type="pres">
      <dgm:prSet presAssocID="{39F4C080-FD00-4ACF-8A6E-F2E04C9B40BC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2B8F53-8F4E-4836-8D48-C9A455B2DA61}" type="pres">
      <dgm:prSet presAssocID="{39F4C080-FD00-4ACF-8A6E-F2E04C9B40BC}" presName="aSpace2" presStyleCnt="0"/>
      <dgm:spPr/>
    </dgm:pt>
    <dgm:pt modelId="{BD139A6E-B796-4AEC-B67C-E83BB3DFE182}" type="pres">
      <dgm:prSet presAssocID="{272B64DA-9AB8-42AD-BDCC-B9E168ABD351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C37D34-EA7F-40A6-9D05-7A72F805AED2}" type="pres">
      <dgm:prSet presAssocID="{272B64DA-9AB8-42AD-BDCC-B9E168ABD351}" presName="aSpace2" presStyleCnt="0"/>
      <dgm:spPr/>
    </dgm:pt>
    <dgm:pt modelId="{6AC27099-350B-4B50-A190-B46A8E8E04FA}" type="pres">
      <dgm:prSet presAssocID="{1D9D8E41-318B-43C1-BF60-A4B5166A0B4E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A6E3F0-93F8-486A-AFEA-0CEFDD4268CC}" type="pres">
      <dgm:prSet presAssocID="{1D9D8E41-318B-43C1-BF60-A4B5166A0B4E}" presName="aSpace2" presStyleCnt="0"/>
      <dgm:spPr/>
    </dgm:pt>
    <dgm:pt modelId="{6220FA3F-1D94-4FCE-9AB8-43699B8A5AB7}" type="pres">
      <dgm:prSet presAssocID="{B099C025-B32F-4D9B-BB33-26A5397135EC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3E8F54-D4F4-4DF9-8F78-B95201AF6531}" type="pres">
      <dgm:prSet presAssocID="{B099C025-B32F-4D9B-BB33-26A5397135EC}" presName="aSpace2" presStyleCnt="0"/>
      <dgm:spPr/>
    </dgm:pt>
    <dgm:pt modelId="{3CE7FC60-2896-450C-9B72-B74CB06601F0}" type="pres">
      <dgm:prSet presAssocID="{8642D383-1A09-4485-A8D3-D7DC15BE42F5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E8FD0F-8D1F-4AFD-9B36-E098749D9C4B}" type="pres">
      <dgm:prSet presAssocID="{8642D383-1A09-4485-A8D3-D7DC15BE42F5}" presName="aSpace2" presStyleCnt="0"/>
      <dgm:spPr/>
    </dgm:pt>
    <dgm:pt modelId="{25F0B2EA-2F24-430F-ACC3-329174C288DF}" type="pres">
      <dgm:prSet presAssocID="{5C18CE6D-321B-428E-AE24-B370B86FFA2E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0AFB1D-F482-4CC8-8AF5-AED0925587FD}" type="pres">
      <dgm:prSet presAssocID="{5C18CE6D-321B-428E-AE24-B370B86FFA2E}" presName="aSpace2" presStyleCnt="0"/>
      <dgm:spPr/>
    </dgm:pt>
    <dgm:pt modelId="{7191B6A8-C7FB-455E-ADE4-79BD61DE47D8}" type="pres">
      <dgm:prSet presAssocID="{977E53A3-C3EB-404B-98FE-DBEB9AA19988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087E8B-2F63-47F2-80AE-65D120F500AF}" type="presOf" srcId="{28E62562-EF42-409C-8051-FF6B42C25A12}" destId="{972B823D-9288-4B28-B9ED-B17606BDE185}" srcOrd="0" destOrd="0" presId="urn:microsoft.com/office/officeart/2005/8/layout/lProcess2"/>
    <dgm:cxn modelId="{8B28CC5B-55D6-4975-8DEE-B30004AC1740}" type="presOf" srcId="{F4653177-6726-4BCA-8DE9-174DD6F9F4B1}" destId="{7D230204-9706-4B60-B419-E546A550BA50}" srcOrd="0" destOrd="0" presId="urn:microsoft.com/office/officeart/2005/8/layout/lProcess2"/>
    <dgm:cxn modelId="{4B25B5B8-E280-4DB4-8F43-F1B2EBE464C8}" srcId="{F4E041FB-24E6-45BC-AFE0-ED9DAEF14B9C}" destId="{EAFEF05C-CC1E-476C-8480-968F2A4477D6}" srcOrd="0" destOrd="0" parTransId="{93646E28-D7A0-4EE9-A3DD-CBBB285892BE}" sibTransId="{312E5842-C882-4BDE-9DFF-1033F33BE27A}"/>
    <dgm:cxn modelId="{C32AFEE4-62F3-4CC4-92F3-26B3D44F65F4}" srcId="{DB11E0D9-15DE-4FB3-979C-5818925D5B14}" destId="{28E62562-EF42-409C-8051-FF6B42C25A12}" srcOrd="0" destOrd="0" parTransId="{8E315671-36F1-4D5D-AF67-8F0322AC25EA}" sibTransId="{9B3A656F-A362-4B83-9A5E-94C829AB5AF5}"/>
    <dgm:cxn modelId="{3C309F5A-0B4D-4082-BA0C-397A355886F8}" type="presOf" srcId="{5C18CE6D-321B-428E-AE24-B370B86FFA2E}" destId="{25F0B2EA-2F24-430F-ACC3-329174C288DF}" srcOrd="0" destOrd="0" presId="urn:microsoft.com/office/officeart/2005/8/layout/lProcess2"/>
    <dgm:cxn modelId="{F39383F0-7373-4EF6-A195-962FFAA71EE9}" type="presOf" srcId="{8642D383-1A09-4485-A8D3-D7DC15BE42F5}" destId="{3CE7FC60-2896-450C-9B72-B74CB06601F0}" srcOrd="0" destOrd="0" presId="urn:microsoft.com/office/officeart/2005/8/layout/lProcess2"/>
    <dgm:cxn modelId="{0D31D520-F49E-4733-8EFB-E8EADBBE3DAF}" type="presOf" srcId="{647A8C66-1AB6-40A3-A2C5-2F25E5A786DC}" destId="{D3B61C78-153F-43E1-91F4-5EFF081059C0}" srcOrd="0" destOrd="0" presId="urn:microsoft.com/office/officeart/2005/8/layout/lProcess2"/>
    <dgm:cxn modelId="{7185BF41-718B-4E74-8E84-3972ACE26516}" type="presOf" srcId="{272B64DA-9AB8-42AD-BDCC-B9E168ABD351}" destId="{BD139A6E-B796-4AEC-B67C-E83BB3DFE182}" srcOrd="0" destOrd="0" presId="urn:microsoft.com/office/officeart/2005/8/layout/lProcess2"/>
    <dgm:cxn modelId="{FACA860E-51AE-465C-B54C-726D762B607C}" type="presOf" srcId="{654F6F33-72A8-48C7-AF3A-9F3FAE6B3124}" destId="{B4C5837C-F88B-41A5-934F-9654B810876A}" srcOrd="0" destOrd="0" presId="urn:microsoft.com/office/officeart/2005/8/layout/lProcess2"/>
    <dgm:cxn modelId="{55B03A85-3FB5-4FB4-B368-5BB1816B4A84}" type="presOf" srcId="{08B466EB-82FF-4C67-B1C8-1604CC233EBD}" destId="{514E2968-A0C0-45ED-AFB4-DE4DED29589C}" srcOrd="0" destOrd="0" presId="urn:microsoft.com/office/officeart/2005/8/layout/lProcess2"/>
    <dgm:cxn modelId="{81041B4F-07BD-4F01-9BDC-4BC4AD924426}" srcId="{DB11E0D9-15DE-4FB3-979C-5818925D5B14}" destId="{654F6F33-72A8-48C7-AF3A-9F3FAE6B3124}" srcOrd="1" destOrd="0" parTransId="{67481108-54CB-4D99-BCAC-3CFF1EC4139C}" sibTransId="{1A041484-A6DA-4964-9E98-61E4A81FB0DE}"/>
    <dgm:cxn modelId="{12A54293-6B07-4672-8648-5CC23CC4A41F}" type="presOf" srcId="{DB11E0D9-15DE-4FB3-979C-5818925D5B14}" destId="{AC0CBC61-2CCD-4480-9AAB-D7F90D45FDAC}" srcOrd="1" destOrd="0" presId="urn:microsoft.com/office/officeart/2005/8/layout/lProcess2"/>
    <dgm:cxn modelId="{86819E98-165C-41AA-A538-697EACE2213B}" srcId="{0E6AC516-835C-4E29-BEF1-0778C895222F}" destId="{F4E041FB-24E6-45BC-AFE0-ED9DAEF14B9C}" srcOrd="1" destOrd="0" parTransId="{5D2399BF-5D46-47ED-B672-AE516D8AB4C5}" sibTransId="{E740C5F9-7A52-4126-8B0A-DA9E2C435A60}"/>
    <dgm:cxn modelId="{57235A45-D41C-4863-A9E9-0144D5870B54}" type="presOf" srcId="{977E53A3-C3EB-404B-98FE-DBEB9AA19988}" destId="{7191B6A8-C7FB-455E-ADE4-79BD61DE47D8}" srcOrd="0" destOrd="0" presId="urn:microsoft.com/office/officeart/2005/8/layout/lProcess2"/>
    <dgm:cxn modelId="{8519C874-7510-4861-897B-1E88F41A31C6}" type="presOf" srcId="{EAFEF05C-CC1E-476C-8480-968F2A4477D6}" destId="{0FA6E226-B616-4154-805C-9BDE3272A561}" srcOrd="0" destOrd="0" presId="urn:microsoft.com/office/officeart/2005/8/layout/lProcess2"/>
    <dgm:cxn modelId="{B2408681-CDFF-403C-A568-8F59BEDFC9FA}" srcId="{647A8C66-1AB6-40A3-A2C5-2F25E5A786DC}" destId="{FB418E99-9776-411E-945B-393A3553E984}" srcOrd="0" destOrd="0" parTransId="{DD02F993-7AD5-45A9-B975-F59917422C8C}" sibTransId="{97BD2F08-187D-4F39-98C6-DE3865D45FE8}"/>
    <dgm:cxn modelId="{31A5C1AD-8355-472F-9D03-A8AE76148077}" srcId="{647A8C66-1AB6-40A3-A2C5-2F25E5A786DC}" destId="{8642D383-1A09-4485-A8D3-D7DC15BE42F5}" srcOrd="5" destOrd="0" parTransId="{94CB8188-732E-49CE-876B-B84C21F50AE6}" sibTransId="{33032929-B8D4-4106-9034-1AF524420C14}"/>
    <dgm:cxn modelId="{314AF60E-54D7-4D8E-8A0F-F7B033657504}" type="presOf" srcId="{33F200AA-5D5A-425D-991E-50E4833C9AF6}" destId="{2EC98668-307E-4F5C-806D-27E092E5AD65}" srcOrd="0" destOrd="0" presId="urn:microsoft.com/office/officeart/2005/8/layout/lProcess2"/>
    <dgm:cxn modelId="{E3C7F504-FE13-4760-A24B-56902323381A}" srcId="{647A8C66-1AB6-40A3-A2C5-2F25E5A786DC}" destId="{B099C025-B32F-4D9B-BB33-26A5397135EC}" srcOrd="4" destOrd="0" parTransId="{4D5DC186-3CF5-405B-96DC-4DF91654BF65}" sibTransId="{5B3FCDEC-6580-4F68-A851-62A51ABCCA89}"/>
    <dgm:cxn modelId="{BC2B5B74-A49A-491D-8DD2-DE564C80B73A}" type="presOf" srcId="{F4E041FB-24E6-45BC-AFE0-ED9DAEF14B9C}" destId="{DDE678A7-CCC6-4322-B21D-0176DA56D736}" srcOrd="0" destOrd="0" presId="urn:microsoft.com/office/officeart/2005/8/layout/lProcess2"/>
    <dgm:cxn modelId="{A9C1EBFF-B9EA-49ED-BDB3-FAA5CD067116}" type="presOf" srcId="{1D9D8E41-318B-43C1-BF60-A4B5166A0B4E}" destId="{6AC27099-350B-4B50-A190-B46A8E8E04FA}" srcOrd="0" destOrd="0" presId="urn:microsoft.com/office/officeart/2005/8/layout/lProcess2"/>
    <dgm:cxn modelId="{7D9DA6BC-C59D-45F6-BFEF-5668134C4A83}" srcId="{0E6AC516-835C-4E29-BEF1-0778C895222F}" destId="{DB11E0D9-15DE-4FB3-979C-5818925D5B14}" srcOrd="0" destOrd="0" parTransId="{D68CF911-A9AC-40F1-A0B7-286EB4804B2D}" sibTransId="{9F5B5E72-D61E-4407-819C-309D1B657714}"/>
    <dgm:cxn modelId="{01B8959B-C535-4A58-96BE-EE4FB20457D8}" type="presOf" srcId="{B099C025-B32F-4D9B-BB33-26A5397135EC}" destId="{6220FA3F-1D94-4FCE-9AB8-43699B8A5AB7}" srcOrd="0" destOrd="0" presId="urn:microsoft.com/office/officeart/2005/8/layout/lProcess2"/>
    <dgm:cxn modelId="{C7353BFA-637A-45C8-84A9-66915EA479E3}" srcId="{DB11E0D9-15DE-4FB3-979C-5818925D5B14}" destId="{11804E1B-7091-4D2B-AD5D-6AC86338F6CF}" srcOrd="3" destOrd="0" parTransId="{643F0915-8786-4FFE-9191-488416FD95CC}" sibTransId="{4DDD57B8-5B5C-48E8-B939-7DD29E7903CD}"/>
    <dgm:cxn modelId="{79E4E382-A463-452A-B034-35AABA4968E0}" srcId="{DB11E0D9-15DE-4FB3-979C-5818925D5B14}" destId="{33F200AA-5D5A-425D-991E-50E4833C9AF6}" srcOrd="2" destOrd="0" parTransId="{5557097C-14F7-4F95-8520-DE37E21E2923}" sibTransId="{B95EDD07-3057-44C2-B164-D1A764FDC9F9}"/>
    <dgm:cxn modelId="{0361F684-4CDF-4032-9ECD-CDB24CBE67FE}" type="presOf" srcId="{DB11E0D9-15DE-4FB3-979C-5818925D5B14}" destId="{2300D603-A72C-432F-A262-7FF06AB734FB}" srcOrd="0" destOrd="0" presId="urn:microsoft.com/office/officeart/2005/8/layout/lProcess2"/>
    <dgm:cxn modelId="{A39C89FB-4FB0-402A-B4A9-AF6E604BE02A}" srcId="{647A8C66-1AB6-40A3-A2C5-2F25E5A786DC}" destId="{977E53A3-C3EB-404B-98FE-DBEB9AA19988}" srcOrd="7" destOrd="0" parTransId="{0B54C011-2C05-46C6-B888-7D8411AB24AD}" sibTransId="{D6C1A68D-B14A-4A15-8F3C-984FA62E9576}"/>
    <dgm:cxn modelId="{566E2054-4CBD-40B0-AE16-6BD99C55BD7B}" srcId="{647A8C66-1AB6-40A3-A2C5-2F25E5A786DC}" destId="{5C18CE6D-321B-428E-AE24-B370B86FFA2E}" srcOrd="6" destOrd="0" parTransId="{B05A509D-5E25-403D-8701-9DF933174772}" sibTransId="{AAF30930-2430-4519-9858-1A268B3BFEFD}"/>
    <dgm:cxn modelId="{74023BB6-F10A-4E12-AEFC-2CE471F99A4E}" type="presOf" srcId="{11804E1B-7091-4D2B-AD5D-6AC86338F6CF}" destId="{D0251632-19F1-43EE-9CA4-5344C43DABFF}" srcOrd="0" destOrd="0" presId="urn:microsoft.com/office/officeart/2005/8/layout/lProcess2"/>
    <dgm:cxn modelId="{A980510C-09FB-4DE2-9F60-C544F93606AD}" srcId="{DB11E0D9-15DE-4FB3-979C-5818925D5B14}" destId="{38FCEF9D-8C3F-4656-9AEB-887754744CBC}" srcOrd="4" destOrd="0" parTransId="{BF409928-0A86-4AB7-A20F-36BFE3649D47}" sibTransId="{AFAAE917-58B0-49AD-AD04-7730BAA4B660}"/>
    <dgm:cxn modelId="{FE5922FB-E0C7-4C11-A988-88843CBB7207}" type="presOf" srcId="{FB418E99-9776-411E-945B-393A3553E984}" destId="{8B148E13-944B-4917-943F-96BF6BE029AB}" srcOrd="0" destOrd="0" presId="urn:microsoft.com/office/officeart/2005/8/layout/lProcess2"/>
    <dgm:cxn modelId="{86105BB4-22E0-43FF-BE27-63D7FF2C489B}" srcId="{647A8C66-1AB6-40A3-A2C5-2F25E5A786DC}" destId="{39F4C080-FD00-4ACF-8A6E-F2E04C9B40BC}" srcOrd="1" destOrd="0" parTransId="{8D668DBE-85AF-4512-A2EB-05B9F66DAAB2}" sibTransId="{AB756172-1132-46C9-AA81-F0A463748401}"/>
    <dgm:cxn modelId="{D9E6211A-C10F-4142-8601-65120B2B13F3}" srcId="{647A8C66-1AB6-40A3-A2C5-2F25E5A786DC}" destId="{272B64DA-9AB8-42AD-BDCC-B9E168ABD351}" srcOrd="2" destOrd="0" parTransId="{35A197A5-D97A-4BD6-8834-7E7858607E19}" sibTransId="{0DA3F341-6975-4AF3-B0C7-72A3389F5437}"/>
    <dgm:cxn modelId="{88A74F42-6EB4-46EE-B1D2-EDEC8583734A}" srcId="{F4E041FB-24E6-45BC-AFE0-ED9DAEF14B9C}" destId="{08B466EB-82FF-4C67-B1C8-1604CC233EBD}" srcOrd="1" destOrd="0" parTransId="{066FFF8C-1448-40C1-92F1-845C5BEA7AFA}" sibTransId="{8E5A2D3C-4811-4CCF-9255-D6FEC518F40A}"/>
    <dgm:cxn modelId="{B1855663-CA08-4C6A-BC4B-EC0685DBEA64}" srcId="{DB11E0D9-15DE-4FB3-979C-5818925D5B14}" destId="{F4653177-6726-4BCA-8DE9-174DD6F9F4B1}" srcOrd="5" destOrd="0" parTransId="{D9EF25C9-2BCE-49E1-9A14-070D9EB827A5}" sibTransId="{CA6DA144-9E50-429D-B425-3498696C5605}"/>
    <dgm:cxn modelId="{8AED4D60-8579-4D2C-847D-950DB81DAE6D}" type="presOf" srcId="{0E6AC516-835C-4E29-BEF1-0778C895222F}" destId="{9C478D36-86F1-4118-A35C-F73C8BE228AF}" srcOrd="0" destOrd="0" presId="urn:microsoft.com/office/officeart/2005/8/layout/lProcess2"/>
    <dgm:cxn modelId="{F4F9DD92-F2CF-4A52-B3D8-62C6AC7A791B}" srcId="{647A8C66-1AB6-40A3-A2C5-2F25E5A786DC}" destId="{1D9D8E41-318B-43C1-BF60-A4B5166A0B4E}" srcOrd="3" destOrd="0" parTransId="{17243AB8-5532-47DE-9289-FDCF3E8480AC}" sibTransId="{DDA4BF19-650B-4B93-BAA0-E920C4406DB9}"/>
    <dgm:cxn modelId="{80E4D297-4E3F-4041-8089-E55CB134C7F4}" srcId="{0E6AC516-835C-4E29-BEF1-0778C895222F}" destId="{647A8C66-1AB6-40A3-A2C5-2F25E5A786DC}" srcOrd="2" destOrd="0" parTransId="{3B89E2E3-3D83-436F-917A-14FCCB2B0D3E}" sibTransId="{7ED70252-452A-49C6-8AA0-FE1807434320}"/>
    <dgm:cxn modelId="{56A0B9B6-D8EE-406C-AA75-64B7EEB69B2E}" type="presOf" srcId="{39F4C080-FD00-4ACF-8A6E-F2E04C9B40BC}" destId="{B047E914-0CC4-46DE-B0B2-9D2CA6DEC0AA}" srcOrd="0" destOrd="0" presId="urn:microsoft.com/office/officeart/2005/8/layout/lProcess2"/>
    <dgm:cxn modelId="{0B287997-B8B8-4E13-852B-BEDB96AC14AD}" type="presOf" srcId="{F4E041FB-24E6-45BC-AFE0-ED9DAEF14B9C}" destId="{87A9519E-8BF5-4AC6-AEE5-CB3EF6C0C240}" srcOrd="1" destOrd="0" presId="urn:microsoft.com/office/officeart/2005/8/layout/lProcess2"/>
    <dgm:cxn modelId="{8AA22AA1-AEC4-4ECB-90AD-44720B0067C9}" type="presOf" srcId="{38FCEF9D-8C3F-4656-9AEB-887754744CBC}" destId="{6EEBBCAA-B0D1-4D4D-9905-10752E9B10ED}" srcOrd="0" destOrd="0" presId="urn:microsoft.com/office/officeart/2005/8/layout/lProcess2"/>
    <dgm:cxn modelId="{A4F70F49-1CA8-4606-8437-4B7CB51CBF82}" type="presOf" srcId="{647A8C66-1AB6-40A3-A2C5-2F25E5A786DC}" destId="{9DC49599-D51F-4284-BDF2-2DEE6DF312CD}" srcOrd="1" destOrd="0" presId="urn:microsoft.com/office/officeart/2005/8/layout/lProcess2"/>
    <dgm:cxn modelId="{A93A1A65-4947-49FF-84AD-F3571BEEBCBA}" type="presParOf" srcId="{9C478D36-86F1-4118-A35C-F73C8BE228AF}" destId="{8688F8B0-3BAC-498A-BD6F-CCE07D2AB938}" srcOrd="0" destOrd="0" presId="urn:microsoft.com/office/officeart/2005/8/layout/lProcess2"/>
    <dgm:cxn modelId="{DC7A600E-B4F0-493E-B46F-46D3777356FD}" type="presParOf" srcId="{8688F8B0-3BAC-498A-BD6F-CCE07D2AB938}" destId="{2300D603-A72C-432F-A262-7FF06AB734FB}" srcOrd="0" destOrd="0" presId="urn:microsoft.com/office/officeart/2005/8/layout/lProcess2"/>
    <dgm:cxn modelId="{9DC0D10E-4170-4A4C-89B5-A8284C84ACB2}" type="presParOf" srcId="{8688F8B0-3BAC-498A-BD6F-CCE07D2AB938}" destId="{AC0CBC61-2CCD-4480-9AAB-D7F90D45FDAC}" srcOrd="1" destOrd="0" presId="urn:microsoft.com/office/officeart/2005/8/layout/lProcess2"/>
    <dgm:cxn modelId="{B692F2A6-D2C6-4853-83C0-F10424B93DBF}" type="presParOf" srcId="{8688F8B0-3BAC-498A-BD6F-CCE07D2AB938}" destId="{176D2D8D-6D55-4BA5-B374-4A589F0B43C6}" srcOrd="2" destOrd="0" presId="urn:microsoft.com/office/officeart/2005/8/layout/lProcess2"/>
    <dgm:cxn modelId="{42CFC796-60E1-4F3C-8AC7-DB197AAD0F04}" type="presParOf" srcId="{176D2D8D-6D55-4BA5-B374-4A589F0B43C6}" destId="{6D524036-BB3B-4F0D-9811-998ED3EE7A5A}" srcOrd="0" destOrd="0" presId="urn:microsoft.com/office/officeart/2005/8/layout/lProcess2"/>
    <dgm:cxn modelId="{D92EF60A-773E-41BD-8A31-CD6528E4A359}" type="presParOf" srcId="{6D524036-BB3B-4F0D-9811-998ED3EE7A5A}" destId="{972B823D-9288-4B28-B9ED-B17606BDE185}" srcOrd="0" destOrd="0" presId="urn:microsoft.com/office/officeart/2005/8/layout/lProcess2"/>
    <dgm:cxn modelId="{E2D20673-BC29-4D30-9D89-171C54F19042}" type="presParOf" srcId="{6D524036-BB3B-4F0D-9811-998ED3EE7A5A}" destId="{CE4D330F-F018-4013-B13D-CDF24428D78B}" srcOrd="1" destOrd="0" presId="urn:microsoft.com/office/officeart/2005/8/layout/lProcess2"/>
    <dgm:cxn modelId="{79E5003C-9362-4B38-B357-87DB5A89F413}" type="presParOf" srcId="{6D524036-BB3B-4F0D-9811-998ED3EE7A5A}" destId="{B4C5837C-F88B-41A5-934F-9654B810876A}" srcOrd="2" destOrd="0" presId="urn:microsoft.com/office/officeart/2005/8/layout/lProcess2"/>
    <dgm:cxn modelId="{8ED8ED27-DE73-46AF-99EF-78375D46384C}" type="presParOf" srcId="{6D524036-BB3B-4F0D-9811-998ED3EE7A5A}" destId="{499DF0F4-694B-436A-ADC8-07C0F61F20A6}" srcOrd="3" destOrd="0" presId="urn:microsoft.com/office/officeart/2005/8/layout/lProcess2"/>
    <dgm:cxn modelId="{0C4022C1-9D8E-4E1D-A733-C0E5E07049B1}" type="presParOf" srcId="{6D524036-BB3B-4F0D-9811-998ED3EE7A5A}" destId="{2EC98668-307E-4F5C-806D-27E092E5AD65}" srcOrd="4" destOrd="0" presId="urn:microsoft.com/office/officeart/2005/8/layout/lProcess2"/>
    <dgm:cxn modelId="{FE8C3B50-3F11-495D-9F25-F3D5A40AFC70}" type="presParOf" srcId="{6D524036-BB3B-4F0D-9811-998ED3EE7A5A}" destId="{D885254F-1ED0-46C2-B9E0-9E5BE9F789E0}" srcOrd="5" destOrd="0" presId="urn:microsoft.com/office/officeart/2005/8/layout/lProcess2"/>
    <dgm:cxn modelId="{C59B48BE-E89F-47F6-AED7-3A07FA20A0B8}" type="presParOf" srcId="{6D524036-BB3B-4F0D-9811-998ED3EE7A5A}" destId="{D0251632-19F1-43EE-9CA4-5344C43DABFF}" srcOrd="6" destOrd="0" presId="urn:microsoft.com/office/officeart/2005/8/layout/lProcess2"/>
    <dgm:cxn modelId="{FD3C4216-51C2-4A5E-B571-56AC02C1D208}" type="presParOf" srcId="{6D524036-BB3B-4F0D-9811-998ED3EE7A5A}" destId="{13EDA600-7EA0-4B2E-83B5-74FA06CB18F9}" srcOrd="7" destOrd="0" presId="urn:microsoft.com/office/officeart/2005/8/layout/lProcess2"/>
    <dgm:cxn modelId="{15FEA166-21FF-40C1-9ED3-9685E2AEBED3}" type="presParOf" srcId="{6D524036-BB3B-4F0D-9811-998ED3EE7A5A}" destId="{6EEBBCAA-B0D1-4D4D-9905-10752E9B10ED}" srcOrd="8" destOrd="0" presId="urn:microsoft.com/office/officeart/2005/8/layout/lProcess2"/>
    <dgm:cxn modelId="{98B7A5F4-3EA5-4DF8-BFD0-8BE0BED7C042}" type="presParOf" srcId="{6D524036-BB3B-4F0D-9811-998ED3EE7A5A}" destId="{8BE04F7F-BA2D-4C4B-9C1A-E7779F4BB117}" srcOrd="9" destOrd="0" presId="urn:microsoft.com/office/officeart/2005/8/layout/lProcess2"/>
    <dgm:cxn modelId="{F1E49D66-58BD-4758-BBAC-36C5CF7D8D29}" type="presParOf" srcId="{6D524036-BB3B-4F0D-9811-998ED3EE7A5A}" destId="{7D230204-9706-4B60-B419-E546A550BA50}" srcOrd="10" destOrd="0" presId="urn:microsoft.com/office/officeart/2005/8/layout/lProcess2"/>
    <dgm:cxn modelId="{B9F5F838-F627-466D-B282-75C93379AB64}" type="presParOf" srcId="{9C478D36-86F1-4118-A35C-F73C8BE228AF}" destId="{4C3AFE63-57F2-4835-A330-D9023BC0FF4C}" srcOrd="1" destOrd="0" presId="urn:microsoft.com/office/officeart/2005/8/layout/lProcess2"/>
    <dgm:cxn modelId="{D846E7D4-8DFB-4637-8F6A-EED329992C93}" type="presParOf" srcId="{9C478D36-86F1-4118-A35C-F73C8BE228AF}" destId="{D2BAD80C-8A40-46D0-AEA7-F798DCBEE4A0}" srcOrd="2" destOrd="0" presId="urn:microsoft.com/office/officeart/2005/8/layout/lProcess2"/>
    <dgm:cxn modelId="{D13C88A3-B6D8-4D5C-8716-6C9D22BBDB2B}" type="presParOf" srcId="{D2BAD80C-8A40-46D0-AEA7-F798DCBEE4A0}" destId="{DDE678A7-CCC6-4322-B21D-0176DA56D736}" srcOrd="0" destOrd="0" presId="urn:microsoft.com/office/officeart/2005/8/layout/lProcess2"/>
    <dgm:cxn modelId="{9E1EDCB2-268B-46FE-82D2-B1FB30C1BF4E}" type="presParOf" srcId="{D2BAD80C-8A40-46D0-AEA7-F798DCBEE4A0}" destId="{87A9519E-8BF5-4AC6-AEE5-CB3EF6C0C240}" srcOrd="1" destOrd="0" presId="urn:microsoft.com/office/officeart/2005/8/layout/lProcess2"/>
    <dgm:cxn modelId="{65A23498-6DB9-4A89-9DDB-C899554B8613}" type="presParOf" srcId="{D2BAD80C-8A40-46D0-AEA7-F798DCBEE4A0}" destId="{01B42C9D-34C3-4B05-B530-5A8C0E0B9914}" srcOrd="2" destOrd="0" presId="urn:microsoft.com/office/officeart/2005/8/layout/lProcess2"/>
    <dgm:cxn modelId="{5CB69CFE-53C2-423A-8B37-BEC441D13039}" type="presParOf" srcId="{01B42C9D-34C3-4B05-B530-5A8C0E0B9914}" destId="{249FA3FD-750E-4914-87D0-59600289B7FA}" srcOrd="0" destOrd="0" presId="urn:microsoft.com/office/officeart/2005/8/layout/lProcess2"/>
    <dgm:cxn modelId="{9D4BB3A9-810F-402F-8138-BF1BB6812E03}" type="presParOf" srcId="{249FA3FD-750E-4914-87D0-59600289B7FA}" destId="{0FA6E226-B616-4154-805C-9BDE3272A561}" srcOrd="0" destOrd="0" presId="urn:microsoft.com/office/officeart/2005/8/layout/lProcess2"/>
    <dgm:cxn modelId="{F9EB5A24-929F-495F-8088-3EFD1D7994BC}" type="presParOf" srcId="{249FA3FD-750E-4914-87D0-59600289B7FA}" destId="{F15C611A-A8C6-4FC5-AC85-248326F75345}" srcOrd="1" destOrd="0" presId="urn:microsoft.com/office/officeart/2005/8/layout/lProcess2"/>
    <dgm:cxn modelId="{E9634C2C-6D87-41AC-B42D-4BE8F7963762}" type="presParOf" srcId="{249FA3FD-750E-4914-87D0-59600289B7FA}" destId="{514E2968-A0C0-45ED-AFB4-DE4DED29589C}" srcOrd="2" destOrd="0" presId="urn:microsoft.com/office/officeart/2005/8/layout/lProcess2"/>
    <dgm:cxn modelId="{E8EAC656-D0D5-4C35-9169-7E09CC390C25}" type="presParOf" srcId="{9C478D36-86F1-4118-A35C-F73C8BE228AF}" destId="{50B60C20-2F1B-4E1B-B22B-F6EA7403334F}" srcOrd="3" destOrd="0" presId="urn:microsoft.com/office/officeart/2005/8/layout/lProcess2"/>
    <dgm:cxn modelId="{E03108D5-243A-4A46-80D5-35577352E197}" type="presParOf" srcId="{9C478D36-86F1-4118-A35C-F73C8BE228AF}" destId="{3E17B45E-455F-4AA2-A958-7B72A3F2E209}" srcOrd="4" destOrd="0" presId="urn:microsoft.com/office/officeart/2005/8/layout/lProcess2"/>
    <dgm:cxn modelId="{FB706F09-48A2-4486-973E-BF2B7CE08AEA}" type="presParOf" srcId="{3E17B45E-455F-4AA2-A958-7B72A3F2E209}" destId="{D3B61C78-153F-43E1-91F4-5EFF081059C0}" srcOrd="0" destOrd="0" presId="urn:microsoft.com/office/officeart/2005/8/layout/lProcess2"/>
    <dgm:cxn modelId="{EEC21B49-1BDB-49F8-8DF3-80339C0BDD00}" type="presParOf" srcId="{3E17B45E-455F-4AA2-A958-7B72A3F2E209}" destId="{9DC49599-D51F-4284-BDF2-2DEE6DF312CD}" srcOrd="1" destOrd="0" presId="urn:microsoft.com/office/officeart/2005/8/layout/lProcess2"/>
    <dgm:cxn modelId="{0378E8AC-1D9E-487C-BD68-684A0FB44163}" type="presParOf" srcId="{3E17B45E-455F-4AA2-A958-7B72A3F2E209}" destId="{A5A12010-F1E1-45E6-8426-9B1CEB56EFE9}" srcOrd="2" destOrd="0" presId="urn:microsoft.com/office/officeart/2005/8/layout/lProcess2"/>
    <dgm:cxn modelId="{B9CE2C70-9A6B-48CC-A232-FD80DD696E73}" type="presParOf" srcId="{A5A12010-F1E1-45E6-8426-9B1CEB56EFE9}" destId="{DFA9A422-099A-40F9-A256-B9E6855A8C0A}" srcOrd="0" destOrd="0" presId="urn:microsoft.com/office/officeart/2005/8/layout/lProcess2"/>
    <dgm:cxn modelId="{AE907D6B-492E-49FD-A12F-BD01B822491F}" type="presParOf" srcId="{DFA9A422-099A-40F9-A256-B9E6855A8C0A}" destId="{8B148E13-944B-4917-943F-96BF6BE029AB}" srcOrd="0" destOrd="0" presId="urn:microsoft.com/office/officeart/2005/8/layout/lProcess2"/>
    <dgm:cxn modelId="{3E3271F2-8050-49A1-9597-48CA27C61500}" type="presParOf" srcId="{DFA9A422-099A-40F9-A256-B9E6855A8C0A}" destId="{C05BD553-A5AB-4944-8D93-C07EAA0441C0}" srcOrd="1" destOrd="0" presId="urn:microsoft.com/office/officeart/2005/8/layout/lProcess2"/>
    <dgm:cxn modelId="{321CEB36-4A7A-4692-AABC-19DA44C7A36B}" type="presParOf" srcId="{DFA9A422-099A-40F9-A256-B9E6855A8C0A}" destId="{B047E914-0CC4-46DE-B0B2-9D2CA6DEC0AA}" srcOrd="2" destOrd="0" presId="urn:microsoft.com/office/officeart/2005/8/layout/lProcess2"/>
    <dgm:cxn modelId="{3E30D473-5836-4582-88C9-A4017694D8C9}" type="presParOf" srcId="{DFA9A422-099A-40F9-A256-B9E6855A8C0A}" destId="{532B8F53-8F4E-4836-8D48-C9A455B2DA61}" srcOrd="3" destOrd="0" presId="urn:microsoft.com/office/officeart/2005/8/layout/lProcess2"/>
    <dgm:cxn modelId="{580607C0-5EC2-49C9-91CD-FD9552140E40}" type="presParOf" srcId="{DFA9A422-099A-40F9-A256-B9E6855A8C0A}" destId="{BD139A6E-B796-4AEC-B67C-E83BB3DFE182}" srcOrd="4" destOrd="0" presId="urn:microsoft.com/office/officeart/2005/8/layout/lProcess2"/>
    <dgm:cxn modelId="{5F1E5BD4-E1EA-4FEE-BE9E-B6DDB746716C}" type="presParOf" srcId="{DFA9A422-099A-40F9-A256-B9E6855A8C0A}" destId="{6CC37D34-EA7F-40A6-9D05-7A72F805AED2}" srcOrd="5" destOrd="0" presId="urn:microsoft.com/office/officeart/2005/8/layout/lProcess2"/>
    <dgm:cxn modelId="{66D39931-F3DF-4398-BC66-60E727F4903B}" type="presParOf" srcId="{DFA9A422-099A-40F9-A256-B9E6855A8C0A}" destId="{6AC27099-350B-4B50-A190-B46A8E8E04FA}" srcOrd="6" destOrd="0" presId="urn:microsoft.com/office/officeart/2005/8/layout/lProcess2"/>
    <dgm:cxn modelId="{B7C13858-8901-41C0-965A-449CD866F8C1}" type="presParOf" srcId="{DFA9A422-099A-40F9-A256-B9E6855A8C0A}" destId="{8CA6E3F0-93F8-486A-AFEA-0CEFDD4268CC}" srcOrd="7" destOrd="0" presId="urn:microsoft.com/office/officeart/2005/8/layout/lProcess2"/>
    <dgm:cxn modelId="{0E69DC89-6B9A-4357-A841-D387B93D5247}" type="presParOf" srcId="{DFA9A422-099A-40F9-A256-B9E6855A8C0A}" destId="{6220FA3F-1D94-4FCE-9AB8-43699B8A5AB7}" srcOrd="8" destOrd="0" presId="urn:microsoft.com/office/officeart/2005/8/layout/lProcess2"/>
    <dgm:cxn modelId="{40F3859C-B7D2-4C02-82DB-87ABB5AB903F}" type="presParOf" srcId="{DFA9A422-099A-40F9-A256-B9E6855A8C0A}" destId="{F53E8F54-D4F4-4DF9-8F78-B95201AF6531}" srcOrd="9" destOrd="0" presId="urn:microsoft.com/office/officeart/2005/8/layout/lProcess2"/>
    <dgm:cxn modelId="{01779213-0A79-46FE-AB4C-17BCB3630C37}" type="presParOf" srcId="{DFA9A422-099A-40F9-A256-B9E6855A8C0A}" destId="{3CE7FC60-2896-450C-9B72-B74CB06601F0}" srcOrd="10" destOrd="0" presId="urn:microsoft.com/office/officeart/2005/8/layout/lProcess2"/>
    <dgm:cxn modelId="{B0F2C70B-6876-47C5-9C19-10E2877D95CD}" type="presParOf" srcId="{DFA9A422-099A-40F9-A256-B9E6855A8C0A}" destId="{F9E8FD0F-8D1F-4AFD-9B36-E098749D9C4B}" srcOrd="11" destOrd="0" presId="urn:microsoft.com/office/officeart/2005/8/layout/lProcess2"/>
    <dgm:cxn modelId="{1D9381DA-FD56-4D53-844B-D322105E996C}" type="presParOf" srcId="{DFA9A422-099A-40F9-A256-B9E6855A8C0A}" destId="{25F0B2EA-2F24-430F-ACC3-329174C288DF}" srcOrd="12" destOrd="0" presId="urn:microsoft.com/office/officeart/2005/8/layout/lProcess2"/>
    <dgm:cxn modelId="{3D6F69BF-8540-48F7-99DB-1D86A080F1DE}" type="presParOf" srcId="{DFA9A422-099A-40F9-A256-B9E6855A8C0A}" destId="{A40AFB1D-F482-4CC8-8AF5-AED0925587FD}" srcOrd="13" destOrd="0" presId="urn:microsoft.com/office/officeart/2005/8/layout/lProcess2"/>
    <dgm:cxn modelId="{DD5BC126-47E7-4A96-BBA6-D6DE2C47EB5E}" type="presParOf" srcId="{DFA9A422-099A-40F9-A256-B9E6855A8C0A}" destId="{7191B6A8-C7FB-455E-ADE4-79BD61DE47D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86E2A-D4F4-45A8-BD39-4EB1F62AFA75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noFill/>
        <a:ln w="19050"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9ECCE-36FB-4CAE-8EE3-B1A03E419837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2EB1-0E41-4E66-83A4-CAB78ECC09A1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li"/>
              <a:ea typeface="Muli"/>
              <a:cs typeface="Muli"/>
              <a:sym typeface="Muli"/>
            </a:rPr>
            <a:t>Create project, assign to manager</a:t>
          </a:r>
          <a:endParaRPr lang="en-IN" sz="2200" kern="1200" dirty="0"/>
        </a:p>
      </dsp:txBody>
      <dsp:txXfrm>
        <a:off x="1573291" y="582"/>
        <a:ext cx="4617167" cy="1362156"/>
      </dsp:txXfrm>
    </dsp:sp>
    <dsp:sp modelId="{254ADF2B-F8E3-4D8D-8BED-D07010B33788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noFill/>
        <a:ln w="19050"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1091D-D2EE-4C06-9948-EAE4822FC0A6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BD09F-4FFB-4779-825B-B661CCA7A9D7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Muli"/>
              <a:ea typeface="Muli"/>
              <a:cs typeface="Muli"/>
              <a:sym typeface="Muli"/>
            </a:rPr>
            <a:t>Create task and subtask. Assign subtask to avaiable employee depending on required skill</a:t>
          </a:r>
          <a:endParaRPr lang="en-IN" sz="2200" kern="1200"/>
        </a:p>
      </dsp:txBody>
      <dsp:txXfrm>
        <a:off x="1573291" y="1703278"/>
        <a:ext cx="4617167" cy="1362156"/>
      </dsp:txXfrm>
    </dsp:sp>
    <dsp:sp modelId="{16C1DF31-04FE-4D3E-8354-F98971AD8E37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noFill/>
        <a:ln w="19050"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509BD-0BD6-4B23-864A-23367209CF50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9DD29-F7D7-409F-B681-9AD749CE6BBE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li"/>
              <a:ea typeface="Muli"/>
              <a:cs typeface="Muli"/>
              <a:sym typeface="Muli"/>
            </a:rPr>
            <a:t>Interactive approach to track  project progress!</a:t>
          </a:r>
          <a:endParaRPr lang="en-IN" sz="2200" kern="1200" dirty="0"/>
        </a:p>
      </dsp:txBody>
      <dsp:txXfrm>
        <a:off x="1573291" y="3405974"/>
        <a:ext cx="4617167" cy="1362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7AF1E-FEAD-4AA6-9C87-5443B54B5400}">
      <dsp:nvSpPr>
        <dsp:cNvPr id="0" name=""/>
        <dsp:cNvSpPr/>
      </dsp:nvSpPr>
      <dsp:spPr>
        <a:xfrm>
          <a:off x="916987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3320-4859-4869-BAB5-964C9D3DB5F8}">
      <dsp:nvSpPr>
        <dsp:cNvPr id="0" name=""/>
        <dsp:cNvSpPr/>
      </dsp:nvSpPr>
      <dsp:spPr>
        <a:xfrm>
          <a:off x="34391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application will help organization to manage projects efficiently and effectively.</a:t>
          </a:r>
        </a:p>
      </dsp:txBody>
      <dsp:txXfrm>
        <a:off x="34391" y="2360536"/>
        <a:ext cx="3209437" cy="720000"/>
      </dsp:txXfrm>
    </dsp:sp>
    <dsp:sp modelId="{A44339A8-8AC8-4144-A713-A9F224798351}">
      <dsp:nvSpPr>
        <dsp:cNvPr id="0" name=""/>
        <dsp:cNvSpPr/>
      </dsp:nvSpPr>
      <dsp:spPr>
        <a:xfrm>
          <a:off x="4688076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11AEE-4A71-4721-A010-5330DE599298}">
      <dsp:nvSpPr>
        <dsp:cNvPr id="0" name=""/>
        <dsp:cNvSpPr/>
      </dsp:nvSpPr>
      <dsp:spPr>
        <a:xfrm>
          <a:off x="3805480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application can be accessed only by the authorized and authenticated persons.</a:t>
          </a:r>
        </a:p>
      </dsp:txBody>
      <dsp:txXfrm>
        <a:off x="3805480" y="2360536"/>
        <a:ext cx="3209437" cy="720000"/>
      </dsp:txXfrm>
    </dsp:sp>
    <dsp:sp modelId="{F4923738-540E-418E-9508-8A2BD9941DE7}">
      <dsp:nvSpPr>
        <dsp:cNvPr id="0" name=""/>
        <dsp:cNvSpPr/>
      </dsp:nvSpPr>
      <dsp:spPr>
        <a:xfrm>
          <a:off x="8459164" y="53420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02BAC-41EB-4371-B992-F98DF72C02AC}">
      <dsp:nvSpPr>
        <dsp:cNvPr id="0" name=""/>
        <dsp:cNvSpPr/>
      </dsp:nvSpPr>
      <dsp:spPr>
        <a:xfrm>
          <a:off x="7576569" y="2360536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Application provides data security.</a:t>
          </a:r>
          <a:endParaRPr lang="en-US" sz="1500" kern="1200"/>
        </a:p>
      </dsp:txBody>
      <dsp:txXfrm>
        <a:off x="7576569" y="2360536"/>
        <a:ext cx="32094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0D603-A72C-432F-A262-7FF06AB734FB}">
      <dsp:nvSpPr>
        <dsp:cNvPr id="0" name=""/>
        <dsp:cNvSpPr/>
      </dsp:nvSpPr>
      <dsp:spPr>
        <a:xfrm>
          <a:off x="764" y="0"/>
          <a:ext cx="1987165" cy="47593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Front End</a:t>
          </a:r>
        </a:p>
      </dsp:txBody>
      <dsp:txXfrm>
        <a:off x="764" y="0"/>
        <a:ext cx="1987165" cy="1427797"/>
      </dsp:txXfrm>
    </dsp:sp>
    <dsp:sp modelId="{972B823D-9288-4B28-B9ED-B17606BDE185}">
      <dsp:nvSpPr>
        <dsp:cNvPr id="0" name=""/>
        <dsp:cNvSpPr/>
      </dsp:nvSpPr>
      <dsp:spPr>
        <a:xfrm>
          <a:off x="199480" y="1428029"/>
          <a:ext cx="1589732" cy="45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HTML</a:t>
          </a:r>
        </a:p>
      </dsp:txBody>
      <dsp:txXfrm>
        <a:off x="212863" y="1441412"/>
        <a:ext cx="1562966" cy="430168"/>
      </dsp:txXfrm>
    </dsp:sp>
    <dsp:sp modelId="{B4C5837C-F88B-41A5-934F-9654B810876A}">
      <dsp:nvSpPr>
        <dsp:cNvPr id="0" name=""/>
        <dsp:cNvSpPr/>
      </dsp:nvSpPr>
      <dsp:spPr>
        <a:xfrm>
          <a:off x="199480" y="1955262"/>
          <a:ext cx="1589732" cy="45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CSS</a:t>
          </a:r>
        </a:p>
      </dsp:txBody>
      <dsp:txXfrm>
        <a:off x="212863" y="1968645"/>
        <a:ext cx="1562966" cy="430168"/>
      </dsp:txXfrm>
    </dsp:sp>
    <dsp:sp modelId="{2EC98668-307E-4F5C-806D-27E092E5AD65}">
      <dsp:nvSpPr>
        <dsp:cNvPr id="0" name=""/>
        <dsp:cNvSpPr/>
      </dsp:nvSpPr>
      <dsp:spPr>
        <a:xfrm>
          <a:off x="199480" y="2482494"/>
          <a:ext cx="1589732" cy="45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JAVASCRIPT</a:t>
          </a:r>
        </a:p>
      </dsp:txBody>
      <dsp:txXfrm>
        <a:off x="212863" y="2495877"/>
        <a:ext cx="1562966" cy="430168"/>
      </dsp:txXfrm>
    </dsp:sp>
    <dsp:sp modelId="{D0251632-19F1-43EE-9CA4-5344C43DABFF}">
      <dsp:nvSpPr>
        <dsp:cNvPr id="0" name=""/>
        <dsp:cNvSpPr/>
      </dsp:nvSpPr>
      <dsp:spPr>
        <a:xfrm>
          <a:off x="199480" y="3009726"/>
          <a:ext cx="1589732" cy="45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TYPESCRIPT</a:t>
          </a:r>
        </a:p>
      </dsp:txBody>
      <dsp:txXfrm>
        <a:off x="212863" y="3023109"/>
        <a:ext cx="1562966" cy="430168"/>
      </dsp:txXfrm>
    </dsp:sp>
    <dsp:sp modelId="{6EEBBCAA-B0D1-4D4D-9905-10752E9B10ED}">
      <dsp:nvSpPr>
        <dsp:cNvPr id="0" name=""/>
        <dsp:cNvSpPr/>
      </dsp:nvSpPr>
      <dsp:spPr>
        <a:xfrm>
          <a:off x="199480" y="3536959"/>
          <a:ext cx="1589732" cy="45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BOOTSTRAP 4</a:t>
          </a:r>
        </a:p>
      </dsp:txBody>
      <dsp:txXfrm>
        <a:off x="212863" y="3550342"/>
        <a:ext cx="1562966" cy="430168"/>
      </dsp:txXfrm>
    </dsp:sp>
    <dsp:sp modelId="{7D230204-9706-4B60-B419-E546A550BA50}">
      <dsp:nvSpPr>
        <dsp:cNvPr id="0" name=""/>
        <dsp:cNvSpPr/>
      </dsp:nvSpPr>
      <dsp:spPr>
        <a:xfrm>
          <a:off x="199480" y="4064191"/>
          <a:ext cx="1589732" cy="45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ANGULAR 8</a:t>
          </a:r>
        </a:p>
      </dsp:txBody>
      <dsp:txXfrm>
        <a:off x="212863" y="4077574"/>
        <a:ext cx="1562966" cy="430168"/>
      </dsp:txXfrm>
    </dsp:sp>
    <dsp:sp modelId="{DDE678A7-CCC6-4322-B21D-0176DA56D736}">
      <dsp:nvSpPr>
        <dsp:cNvPr id="0" name=""/>
        <dsp:cNvSpPr/>
      </dsp:nvSpPr>
      <dsp:spPr>
        <a:xfrm>
          <a:off x="2136967" y="0"/>
          <a:ext cx="1987165" cy="47593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 err="1"/>
            <a:t>BackEnd</a:t>
          </a:r>
          <a:endParaRPr lang="en-IN" sz="2800" b="1" kern="1200" dirty="0"/>
        </a:p>
      </dsp:txBody>
      <dsp:txXfrm>
        <a:off x="2136967" y="0"/>
        <a:ext cx="1987165" cy="1427797"/>
      </dsp:txXfrm>
    </dsp:sp>
    <dsp:sp modelId="{0FA6E226-B616-4154-805C-9BDE3272A561}">
      <dsp:nvSpPr>
        <dsp:cNvPr id="0" name=""/>
        <dsp:cNvSpPr/>
      </dsp:nvSpPr>
      <dsp:spPr>
        <a:xfrm>
          <a:off x="2335683" y="1429191"/>
          <a:ext cx="1589732" cy="1435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MySQL</a:t>
          </a:r>
        </a:p>
      </dsp:txBody>
      <dsp:txXfrm>
        <a:off x="2377713" y="1471221"/>
        <a:ext cx="1505672" cy="1350941"/>
      </dsp:txXfrm>
    </dsp:sp>
    <dsp:sp modelId="{514E2968-A0C0-45ED-AFB4-DE4DED29589C}">
      <dsp:nvSpPr>
        <dsp:cNvPr id="0" name=""/>
        <dsp:cNvSpPr/>
      </dsp:nvSpPr>
      <dsp:spPr>
        <a:xfrm>
          <a:off x="2335683" y="3084962"/>
          <a:ext cx="1589732" cy="1435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MongoDB</a:t>
          </a:r>
        </a:p>
      </dsp:txBody>
      <dsp:txXfrm>
        <a:off x="2377713" y="3126992"/>
        <a:ext cx="1505672" cy="1350941"/>
      </dsp:txXfrm>
    </dsp:sp>
    <dsp:sp modelId="{D3B61C78-153F-43E1-91F4-5EFF081059C0}">
      <dsp:nvSpPr>
        <dsp:cNvPr id="0" name=""/>
        <dsp:cNvSpPr/>
      </dsp:nvSpPr>
      <dsp:spPr>
        <a:xfrm>
          <a:off x="4273170" y="0"/>
          <a:ext cx="1987165" cy="47593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Middle Ware</a:t>
          </a:r>
        </a:p>
      </dsp:txBody>
      <dsp:txXfrm>
        <a:off x="4273170" y="0"/>
        <a:ext cx="1987165" cy="1427797"/>
      </dsp:txXfrm>
    </dsp:sp>
    <dsp:sp modelId="{8B148E13-944B-4917-943F-96BF6BE029AB}">
      <dsp:nvSpPr>
        <dsp:cNvPr id="0" name=""/>
        <dsp:cNvSpPr/>
      </dsp:nvSpPr>
      <dsp:spPr>
        <a:xfrm>
          <a:off x="4471886" y="1428668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JAVA 8.x</a:t>
          </a:r>
        </a:p>
      </dsp:txBody>
      <dsp:txXfrm>
        <a:off x="4481863" y="1438645"/>
        <a:ext cx="1569778" cy="320670"/>
      </dsp:txXfrm>
    </dsp:sp>
    <dsp:sp modelId="{B047E914-0CC4-46DE-B0B2-9D2CA6DEC0AA}">
      <dsp:nvSpPr>
        <dsp:cNvPr id="0" name=""/>
        <dsp:cNvSpPr/>
      </dsp:nvSpPr>
      <dsp:spPr>
        <a:xfrm>
          <a:off x="4471886" y="1821696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SPRING 5.1.9</a:t>
          </a:r>
        </a:p>
      </dsp:txBody>
      <dsp:txXfrm>
        <a:off x="4481863" y="1831673"/>
        <a:ext cx="1569778" cy="320670"/>
      </dsp:txXfrm>
    </dsp:sp>
    <dsp:sp modelId="{BD139A6E-B796-4AEC-B67C-E83BB3DFE182}">
      <dsp:nvSpPr>
        <dsp:cNvPr id="0" name=""/>
        <dsp:cNvSpPr/>
      </dsp:nvSpPr>
      <dsp:spPr>
        <a:xfrm>
          <a:off x="4471886" y="2214724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SPRING BOOT 2.1.8</a:t>
          </a:r>
        </a:p>
      </dsp:txBody>
      <dsp:txXfrm>
        <a:off x="4481863" y="2224701"/>
        <a:ext cx="1569778" cy="320670"/>
      </dsp:txXfrm>
    </dsp:sp>
    <dsp:sp modelId="{6AC27099-350B-4B50-A190-B46A8E8E04FA}">
      <dsp:nvSpPr>
        <dsp:cNvPr id="0" name=""/>
        <dsp:cNvSpPr/>
      </dsp:nvSpPr>
      <dsp:spPr>
        <a:xfrm>
          <a:off x="4471886" y="2607752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EUREKA DISCOVERY CLIENT</a:t>
          </a:r>
        </a:p>
      </dsp:txBody>
      <dsp:txXfrm>
        <a:off x="4481863" y="2617729"/>
        <a:ext cx="1569778" cy="320670"/>
      </dsp:txXfrm>
    </dsp:sp>
    <dsp:sp modelId="{6220FA3F-1D94-4FCE-9AB8-43699B8A5AB7}">
      <dsp:nvSpPr>
        <dsp:cNvPr id="0" name=""/>
        <dsp:cNvSpPr/>
      </dsp:nvSpPr>
      <dsp:spPr>
        <a:xfrm>
          <a:off x="4471886" y="3000779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rPr>
            <a:t>ZUUL</a:t>
          </a:r>
        </a:p>
      </dsp:txBody>
      <dsp:txXfrm>
        <a:off x="4481863" y="3010756"/>
        <a:ext cx="1569778" cy="320670"/>
      </dsp:txXfrm>
    </dsp:sp>
    <dsp:sp modelId="{3CE7FC60-2896-450C-9B72-B74CB06601F0}">
      <dsp:nvSpPr>
        <dsp:cNvPr id="0" name=""/>
        <dsp:cNvSpPr/>
      </dsp:nvSpPr>
      <dsp:spPr>
        <a:xfrm>
          <a:off x="4471886" y="3393807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HIBERNATE</a:t>
          </a:r>
        </a:p>
      </dsp:txBody>
      <dsp:txXfrm>
        <a:off x="4481863" y="3403784"/>
        <a:ext cx="1569778" cy="320670"/>
      </dsp:txXfrm>
    </dsp:sp>
    <dsp:sp modelId="{25F0B2EA-2F24-430F-ACC3-329174C288DF}">
      <dsp:nvSpPr>
        <dsp:cNvPr id="0" name=""/>
        <dsp:cNvSpPr/>
      </dsp:nvSpPr>
      <dsp:spPr>
        <a:xfrm>
          <a:off x="4471886" y="3786835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JPA</a:t>
          </a:r>
        </a:p>
      </dsp:txBody>
      <dsp:txXfrm>
        <a:off x="4481863" y="3796812"/>
        <a:ext cx="1569778" cy="320670"/>
      </dsp:txXfrm>
    </dsp:sp>
    <dsp:sp modelId="{7191B6A8-C7FB-455E-ADE4-79BD61DE47D8}">
      <dsp:nvSpPr>
        <dsp:cNvPr id="0" name=""/>
        <dsp:cNvSpPr/>
      </dsp:nvSpPr>
      <dsp:spPr>
        <a:xfrm>
          <a:off x="4471886" y="4179863"/>
          <a:ext cx="1589732" cy="340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LOMBOK</a:t>
          </a:r>
        </a:p>
      </dsp:txBody>
      <dsp:txXfrm>
        <a:off x="4481863" y="4189840"/>
        <a:ext cx="1569778" cy="320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023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5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677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7166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9057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571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640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12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60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869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7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05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72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348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46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736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255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A5173B-98B2-4737-8136-7F3E0D02D714}" type="datetimeFigureOut">
              <a:rPr lang="en-IN" smtClean="0"/>
              <a:pPr/>
              <a:t>13-12-2019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0D2C9F-BA1D-4A57-82B6-5D10F8A689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0104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8C7F6-BCFF-4441-92AB-D240D43A9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943100"/>
            <a:ext cx="9927081" cy="2150435"/>
          </a:xfrm>
        </p:spPr>
        <p:txBody>
          <a:bodyPr>
            <a:normAutofit/>
          </a:bodyPr>
          <a:lstStyle/>
          <a:p>
            <a:r>
              <a:rPr lang="en" sz="6600" dirty="0"/>
              <a:t>Project Managem</a:t>
            </a:r>
            <a:r>
              <a:rPr lang="en-IN" sz="6600" dirty="0"/>
              <a:t>e</a:t>
            </a:r>
            <a:r>
              <a:rPr lang="en" sz="6600" dirty="0"/>
              <a:t>nt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xmlns="" val="367237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A1710-806F-47D6-AD0A-0574FD72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MICROSERVICE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589C96B6-B4D8-4042-8BED-C0D674796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4831" y="633133"/>
            <a:ext cx="7373121" cy="4997371"/>
          </a:xfrm>
        </p:spPr>
      </p:pic>
    </p:spTree>
    <p:extLst>
      <p:ext uri="{BB962C8B-B14F-4D97-AF65-F5344CB8AC3E}">
        <p14:creationId xmlns:p14="http://schemas.microsoft.com/office/powerpoint/2010/main" xmlns="" val="349427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B6377-5796-4BEF-AC68-C7859E9B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07F33A-4191-459F-B6E3-E8F714B76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57" b="4449"/>
          <a:stretch/>
        </p:blipFill>
        <p:spPr>
          <a:xfrm>
            <a:off x="323921" y="863601"/>
            <a:ext cx="11544157" cy="5694509"/>
          </a:xfrm>
        </p:spPr>
      </p:pic>
    </p:spTree>
    <p:extLst>
      <p:ext uri="{BB962C8B-B14F-4D97-AF65-F5344CB8AC3E}">
        <p14:creationId xmlns:p14="http://schemas.microsoft.com/office/powerpoint/2010/main" xmlns="" val="401882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F0814-C270-4385-A001-A3D09282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18DD0-E174-42C0-B744-2240923A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AWS</a:t>
            </a:r>
          </a:p>
          <a:p>
            <a:r>
              <a:rPr lang="en-IN" dirty="0">
                <a:solidFill>
                  <a:schemeClr val="tx1"/>
                </a:solidFill>
              </a:rPr>
              <a:t>Mongo Atlas</a:t>
            </a:r>
          </a:p>
          <a:p>
            <a:r>
              <a:rPr lang="en-IN" dirty="0">
                <a:solidFill>
                  <a:schemeClr val="tx1"/>
                </a:solidFill>
              </a:rPr>
              <a:t>Pivotal Cloud Foundry</a:t>
            </a:r>
          </a:p>
        </p:txBody>
      </p:sp>
    </p:spTree>
    <p:extLst>
      <p:ext uri="{BB962C8B-B14F-4D97-AF65-F5344CB8AC3E}">
        <p14:creationId xmlns:p14="http://schemas.microsoft.com/office/powerpoint/2010/main" xmlns="" val="205926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F0814-C270-4385-A001-A3D09282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18DD0-E174-42C0-B744-2240923A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MOCKITO</a:t>
            </a:r>
          </a:p>
        </p:txBody>
      </p:sp>
    </p:spTree>
    <p:extLst>
      <p:ext uri="{BB962C8B-B14F-4D97-AF65-F5344CB8AC3E}">
        <p14:creationId xmlns:p14="http://schemas.microsoft.com/office/powerpoint/2010/main" xmlns="" val="413702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xmlns="" id="{2D5EEA8B-2D86-4D1D-96B3-6B8290303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4A109-44AB-4BC6-8243-0A0208C5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2074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509B08A-C1EC-478C-86AF-60ADE06D9B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39D91-386A-4FEB-9CD6-EE08AB8F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IN" sz="5200" dirty="0"/>
              <a:t>Team members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21CC330-4259-4C32-BF8B-5FE13FFABB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A6B57F-8049-45B2-939E-D0E2212D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Anusha Acharya</a:t>
            </a:r>
          </a:p>
          <a:p>
            <a:r>
              <a:rPr lang="en-IN" dirty="0">
                <a:solidFill>
                  <a:schemeClr val="tx1"/>
                </a:solidFill>
              </a:rPr>
              <a:t>Deepa </a:t>
            </a:r>
            <a:r>
              <a:rPr lang="en-IN" dirty="0" err="1">
                <a:solidFill>
                  <a:schemeClr val="tx1"/>
                </a:solidFill>
              </a:rPr>
              <a:t>Anchan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Nidarsh</a:t>
            </a:r>
            <a:r>
              <a:rPr lang="en-IN" dirty="0">
                <a:solidFill>
                  <a:schemeClr val="tx1"/>
                </a:solidFill>
              </a:rPr>
              <a:t> N</a:t>
            </a:r>
          </a:p>
          <a:p>
            <a:r>
              <a:rPr lang="en-IN" dirty="0" err="1">
                <a:solidFill>
                  <a:schemeClr val="tx1"/>
                </a:solidFill>
              </a:rPr>
              <a:t>Nisha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Sharma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Sonali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Vaishnavi K </a:t>
            </a:r>
            <a:r>
              <a:rPr lang="en-IN" dirty="0" smtClean="0">
                <a:solidFill>
                  <a:schemeClr val="tx1"/>
                </a:solidFill>
              </a:rPr>
              <a:t>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42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BC112-2B6F-4EB9-8652-8F196B65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6990C-B8AA-4ED0-9FF5-B8CFDFA6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44" y="982980"/>
            <a:ext cx="6288260" cy="489204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The main objective of this project is to manage project assignment to the employee and track its progress.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Admin is responsible of creating the project and assign it to the manager who is available . Admin creates a separate git repository for each project 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Manager can work only on single project at a time. Once project assigned he/she will have the authority to create the task and subtask and assigning it to the employees depending on the skills.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Employee will make an updates of the work he/she is has done and the same will be updated on git.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2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C33F367-76E5-4D2A-96B1-4FD443CDD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xmlns="" id="{6F769419-3E73-449D-B62A-0CDEC946A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6515200-42F9-488F-9895-6CDBCD1E8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3185F0E-78D5-4C2D-9239-D3515B448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D5BD9142-FF9C-4EED-A027-18D095481B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2F547D3-9752-4481-B3A8-50E08610B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1999C2F-3D0D-4813-9696-83630A6FE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C737390-C9CA-456B-9F40-D7A76EA24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EBA86-48CE-4F17-BC0F-EC4EE34F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7321A3C-C0E8-468A-B116-BBB4CF6B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4934476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1948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F6A4C-5AEB-4388-8B74-2FAAE89B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Scope of the project</a:t>
            </a:r>
            <a:endParaRPr lang="en-IN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3E0792A4-6E21-43DE-90A9-F45705D0A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9238923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14176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0DF21D5-92B5-4D0E-8ACB-CD3732E40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xmlns="" id="{B729B08C-A8E8-4A5F-BE85-F0B9269F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AF0DAB2-66C2-4FB9-A4F3-E117F1D1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C7822CD-C541-4174-B43B-4A5E288187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A98BC445-D166-4C73-9048-E9EAA3130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0D18988-C2FA-49D2-BDF7-5C3060944B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2EBDE56-D9C2-4852-B55B-3DB8E67955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EB5952F4-0479-49EC-8294-C078F23532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6F9BA-33BC-48F0-8FFB-A656815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Technology stack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1D46E29-25F5-4D2B-9A4B-B207093AF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9779713"/>
              </p:ext>
            </p:extLst>
          </p:nvPr>
        </p:nvGraphicFramePr>
        <p:xfrm>
          <a:off x="684213" y="941388"/>
          <a:ext cx="6261100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6546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00355-E859-4880-AFF7-9C350EF9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/>
              <a:t>ANGULAR ARCHITECTURE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6690313-9800-4EAC-B4E3-8F9FF9E1E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0938" y="1088802"/>
            <a:ext cx="6916735" cy="4494532"/>
          </a:xfrm>
        </p:spPr>
      </p:pic>
    </p:spTree>
    <p:extLst>
      <p:ext uri="{BB962C8B-B14F-4D97-AF65-F5344CB8AC3E}">
        <p14:creationId xmlns:p14="http://schemas.microsoft.com/office/powerpoint/2010/main" xmlns="" val="3594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32000"/>
                <a:lumOff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nip Diagonal Corner Rectangle 6">
            <a:extLst>
              <a:ext uri="{FF2B5EF4-FFF2-40B4-BE49-F238E27FC236}">
                <a16:creationId xmlns:a16="http://schemas.microsoft.com/office/drawing/2014/main" xmlns="" id="{AD2D45C7-2E37-44FD-AC77-116CD14B9E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Snip Single Corner Rectangle 17">
            <a:extLst>
              <a:ext uri="{FF2B5EF4-FFF2-40B4-BE49-F238E27FC236}">
                <a16:creationId xmlns:a16="http://schemas.microsoft.com/office/drawing/2014/main" xmlns="" id="{1FF88480-2CF1-4C54-8CE3-2CA9CD9FF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C4848-E756-4579-836C-E3AE729D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2"/>
                </a:solidFill>
              </a:rPr>
              <a:t/>
            </a:r>
            <a:br>
              <a:rPr lang="en-IN" sz="4000" dirty="0">
                <a:solidFill>
                  <a:schemeClr val="tx2"/>
                </a:solidFill>
              </a:rPr>
            </a:br>
            <a:r>
              <a:rPr lang="en-IN" sz="4000" dirty="0">
                <a:solidFill>
                  <a:schemeClr val="bg1"/>
                </a:solidFill>
              </a:rPr>
              <a:t>Let’s get INTO THE PROJECT</a:t>
            </a: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xmlns="" id="{BD64B8C2-2ADA-4BE6-909B-1ADAE3DC4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8" y="164938"/>
            <a:ext cx="9744879" cy="4866273"/>
          </a:xfrm>
        </p:spPr>
      </p:pic>
    </p:spTree>
    <p:extLst>
      <p:ext uri="{BB962C8B-B14F-4D97-AF65-F5344CB8AC3E}">
        <p14:creationId xmlns:p14="http://schemas.microsoft.com/office/powerpoint/2010/main" xmlns="" val="3375492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8B267-B712-49A9-9626-32EB9224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IN"/>
              <a:t>DATABASE ARCHITECTURE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database-architecture.PNG">
            <a:extLst>
              <a:ext uri="{FF2B5EF4-FFF2-40B4-BE49-F238E27FC236}">
                <a16:creationId xmlns:a16="http://schemas.microsoft.com/office/drawing/2014/main" xmlns="" id="{66268E65-406C-4FB6-820F-79CFC8ECC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135" y="447541"/>
            <a:ext cx="5669087" cy="54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02248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235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Project Management</vt:lpstr>
      <vt:lpstr>Team members</vt:lpstr>
      <vt:lpstr>introduction</vt:lpstr>
      <vt:lpstr>Problem statement</vt:lpstr>
      <vt:lpstr>Scope of the project</vt:lpstr>
      <vt:lpstr>Technology stack used</vt:lpstr>
      <vt:lpstr>ANGULAR ARCHITECTURE</vt:lpstr>
      <vt:lpstr> Let’s get INTO THE PROJECT</vt:lpstr>
      <vt:lpstr>DATABASE ARCHITECTURE</vt:lpstr>
      <vt:lpstr>MICROSERVICE ARCHITECTURE</vt:lpstr>
      <vt:lpstr>Slide 11</vt:lpstr>
      <vt:lpstr>DEPLOYMENT</vt:lpstr>
      <vt:lpstr>TESTING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Nisha Sharma</dc:creator>
  <cp:lastModifiedBy>b8ibmjava29</cp:lastModifiedBy>
  <cp:revision>12</cp:revision>
  <dcterms:created xsi:type="dcterms:W3CDTF">2019-12-06T11:16:41Z</dcterms:created>
  <dcterms:modified xsi:type="dcterms:W3CDTF">2019-12-13T03:23:33Z</dcterms:modified>
</cp:coreProperties>
</file>