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069376-8763-40D1-9060-5BE713701A9E}" type="datetimeFigureOut">
              <a:rPr lang="en-IN" smtClean="0"/>
              <a:t>01-02-2019</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04750F39-D8D9-4ACB-8EAA-FBED54C76173}" type="slidenum">
              <a:rPr lang="en-IN" smtClean="0"/>
              <a:t>‹#›</a:t>
            </a:fld>
            <a:endParaRPr lang="en-IN"/>
          </a:p>
        </p:txBody>
      </p:sp>
    </p:spTree>
    <p:extLst>
      <p:ext uri="{BB962C8B-B14F-4D97-AF65-F5344CB8AC3E}">
        <p14:creationId xmlns:p14="http://schemas.microsoft.com/office/powerpoint/2010/main" val="1540516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069376-8763-40D1-9060-5BE713701A9E}" type="datetimeFigureOut">
              <a:rPr lang="en-IN" smtClean="0"/>
              <a:t>01-02-2019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750F39-D8D9-4ACB-8EAA-FBED54C76173}" type="slidenum">
              <a:rPr lang="en-IN" smtClean="0"/>
              <a:t>‹#›</a:t>
            </a:fld>
            <a:endParaRPr lang="en-IN"/>
          </a:p>
        </p:txBody>
      </p:sp>
    </p:spTree>
    <p:extLst>
      <p:ext uri="{BB962C8B-B14F-4D97-AF65-F5344CB8AC3E}">
        <p14:creationId xmlns:p14="http://schemas.microsoft.com/office/powerpoint/2010/main" val="4124420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069376-8763-40D1-9060-5BE713701A9E}" type="datetimeFigureOut">
              <a:rPr lang="en-IN" smtClean="0"/>
              <a:t>01-02-2019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50F39-D8D9-4ACB-8EAA-FBED54C76173}" type="slidenum">
              <a:rPr lang="en-IN" smtClean="0"/>
              <a:t>‹#›</a:t>
            </a:fld>
            <a:endParaRPr lang="en-IN"/>
          </a:p>
        </p:txBody>
      </p:sp>
    </p:spTree>
    <p:extLst>
      <p:ext uri="{BB962C8B-B14F-4D97-AF65-F5344CB8AC3E}">
        <p14:creationId xmlns:p14="http://schemas.microsoft.com/office/powerpoint/2010/main" val="1404765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069376-8763-40D1-9060-5BE713701A9E}" type="datetimeFigureOut">
              <a:rPr lang="en-IN" smtClean="0"/>
              <a:t>01-02-2019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50F39-D8D9-4ACB-8EAA-FBED54C76173}" type="slidenum">
              <a:rPr lang="en-IN" smtClean="0"/>
              <a:t>‹#›</a:t>
            </a:fld>
            <a:endParaRPr lang="en-IN"/>
          </a:p>
        </p:txBody>
      </p:sp>
    </p:spTree>
    <p:extLst>
      <p:ext uri="{BB962C8B-B14F-4D97-AF65-F5344CB8AC3E}">
        <p14:creationId xmlns:p14="http://schemas.microsoft.com/office/powerpoint/2010/main" val="2075586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069376-8763-40D1-9060-5BE713701A9E}" type="datetimeFigureOut">
              <a:rPr lang="en-IN" smtClean="0"/>
              <a:t>01-02-2019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50F39-D8D9-4ACB-8EAA-FBED54C76173}" type="slidenum">
              <a:rPr lang="en-IN" smtClean="0"/>
              <a:t>‹#›</a:t>
            </a:fld>
            <a:endParaRPr lang="en-IN"/>
          </a:p>
        </p:txBody>
      </p:sp>
    </p:spTree>
    <p:extLst>
      <p:ext uri="{BB962C8B-B14F-4D97-AF65-F5344CB8AC3E}">
        <p14:creationId xmlns:p14="http://schemas.microsoft.com/office/powerpoint/2010/main" val="2429068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069376-8763-40D1-9060-5BE713701A9E}" type="datetimeFigureOut">
              <a:rPr lang="en-IN" smtClean="0"/>
              <a:t>01-02-2019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50F39-D8D9-4ACB-8EAA-FBED54C76173}" type="slidenum">
              <a:rPr lang="en-IN" smtClean="0"/>
              <a:t>‹#›</a:t>
            </a:fld>
            <a:endParaRPr lang="en-IN"/>
          </a:p>
        </p:txBody>
      </p:sp>
    </p:spTree>
    <p:extLst>
      <p:ext uri="{BB962C8B-B14F-4D97-AF65-F5344CB8AC3E}">
        <p14:creationId xmlns:p14="http://schemas.microsoft.com/office/powerpoint/2010/main" val="3335516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069376-8763-40D1-9060-5BE713701A9E}" type="datetimeFigureOut">
              <a:rPr lang="en-IN" smtClean="0"/>
              <a:t>01-02-2019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50F39-D8D9-4ACB-8EAA-FBED54C76173}" type="slidenum">
              <a:rPr lang="en-IN" smtClean="0"/>
              <a:t>‹#›</a:t>
            </a:fld>
            <a:endParaRPr lang="en-IN"/>
          </a:p>
        </p:txBody>
      </p:sp>
    </p:spTree>
    <p:extLst>
      <p:ext uri="{BB962C8B-B14F-4D97-AF65-F5344CB8AC3E}">
        <p14:creationId xmlns:p14="http://schemas.microsoft.com/office/powerpoint/2010/main" val="216325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069376-8763-40D1-9060-5BE713701A9E}" type="datetimeFigureOut">
              <a:rPr lang="en-IN" smtClean="0"/>
              <a:t>01-02-2019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50F39-D8D9-4ACB-8EAA-FBED54C76173}" type="slidenum">
              <a:rPr lang="en-IN" smtClean="0"/>
              <a:t>‹#›</a:t>
            </a:fld>
            <a:endParaRPr lang="en-IN"/>
          </a:p>
        </p:txBody>
      </p:sp>
    </p:spTree>
    <p:extLst>
      <p:ext uri="{BB962C8B-B14F-4D97-AF65-F5344CB8AC3E}">
        <p14:creationId xmlns:p14="http://schemas.microsoft.com/office/powerpoint/2010/main" val="2447325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069376-8763-40D1-9060-5BE713701A9E}" type="datetimeFigureOut">
              <a:rPr lang="en-IN" smtClean="0"/>
              <a:t>01-02-2019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50F39-D8D9-4ACB-8EAA-FBED54C76173}" type="slidenum">
              <a:rPr lang="en-IN" smtClean="0"/>
              <a:t>‹#›</a:t>
            </a:fld>
            <a:endParaRPr lang="en-IN"/>
          </a:p>
        </p:txBody>
      </p:sp>
    </p:spTree>
    <p:extLst>
      <p:ext uri="{BB962C8B-B14F-4D97-AF65-F5344CB8AC3E}">
        <p14:creationId xmlns:p14="http://schemas.microsoft.com/office/powerpoint/2010/main" val="782097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069376-8763-40D1-9060-5BE713701A9E}" type="datetimeFigureOut">
              <a:rPr lang="en-IN" smtClean="0"/>
              <a:t>01-02-2019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4750F39-D8D9-4ACB-8EAA-FBED54C76173}" type="slidenum">
              <a:rPr lang="en-IN" smtClean="0"/>
              <a:t>‹#›</a:t>
            </a:fld>
            <a:endParaRPr lang="en-IN"/>
          </a:p>
        </p:txBody>
      </p:sp>
    </p:spTree>
    <p:extLst>
      <p:ext uri="{BB962C8B-B14F-4D97-AF65-F5344CB8AC3E}">
        <p14:creationId xmlns:p14="http://schemas.microsoft.com/office/powerpoint/2010/main" val="3013103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069376-8763-40D1-9060-5BE713701A9E}" type="datetimeFigureOut">
              <a:rPr lang="en-IN" smtClean="0"/>
              <a:t>01-02-2019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50F39-D8D9-4ACB-8EAA-FBED54C76173}" type="slidenum">
              <a:rPr lang="en-IN" smtClean="0"/>
              <a:t>‹#›</a:t>
            </a:fld>
            <a:endParaRPr lang="en-IN"/>
          </a:p>
        </p:txBody>
      </p:sp>
    </p:spTree>
    <p:extLst>
      <p:ext uri="{BB962C8B-B14F-4D97-AF65-F5344CB8AC3E}">
        <p14:creationId xmlns:p14="http://schemas.microsoft.com/office/powerpoint/2010/main" val="471008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069376-8763-40D1-9060-5BE713701A9E}" type="datetimeFigureOut">
              <a:rPr lang="en-IN" smtClean="0"/>
              <a:t>01-02-2019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750F39-D8D9-4ACB-8EAA-FBED54C76173}" type="slidenum">
              <a:rPr lang="en-IN" smtClean="0"/>
              <a:t>‹#›</a:t>
            </a:fld>
            <a:endParaRPr lang="en-IN"/>
          </a:p>
        </p:txBody>
      </p:sp>
    </p:spTree>
    <p:extLst>
      <p:ext uri="{BB962C8B-B14F-4D97-AF65-F5344CB8AC3E}">
        <p14:creationId xmlns:p14="http://schemas.microsoft.com/office/powerpoint/2010/main" val="352164273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069376-8763-40D1-9060-5BE713701A9E}" type="datetimeFigureOut">
              <a:rPr lang="en-IN" smtClean="0"/>
              <a:t>01-02-2019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750F39-D8D9-4ACB-8EAA-FBED54C76173}" type="slidenum">
              <a:rPr lang="en-IN" smtClean="0"/>
              <a:t>‹#›</a:t>
            </a:fld>
            <a:endParaRPr lang="en-IN"/>
          </a:p>
        </p:txBody>
      </p:sp>
    </p:spTree>
    <p:extLst>
      <p:ext uri="{BB962C8B-B14F-4D97-AF65-F5344CB8AC3E}">
        <p14:creationId xmlns:p14="http://schemas.microsoft.com/office/powerpoint/2010/main" val="371347698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069376-8763-40D1-9060-5BE713701A9E}" type="datetimeFigureOut">
              <a:rPr lang="en-IN" smtClean="0"/>
              <a:t>01-02-2019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750F39-D8D9-4ACB-8EAA-FBED54C76173}" type="slidenum">
              <a:rPr lang="en-IN" smtClean="0"/>
              <a:t>‹#›</a:t>
            </a:fld>
            <a:endParaRPr lang="en-IN"/>
          </a:p>
        </p:txBody>
      </p:sp>
    </p:spTree>
    <p:extLst>
      <p:ext uri="{BB962C8B-B14F-4D97-AF65-F5344CB8AC3E}">
        <p14:creationId xmlns:p14="http://schemas.microsoft.com/office/powerpoint/2010/main" val="3823237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069376-8763-40D1-9060-5BE713701A9E}" type="datetimeFigureOut">
              <a:rPr lang="en-IN" smtClean="0"/>
              <a:t>01-02-2019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750F39-D8D9-4ACB-8EAA-FBED54C76173}" type="slidenum">
              <a:rPr lang="en-IN" smtClean="0"/>
              <a:t>‹#›</a:t>
            </a:fld>
            <a:endParaRPr lang="en-IN"/>
          </a:p>
        </p:txBody>
      </p:sp>
    </p:spTree>
    <p:extLst>
      <p:ext uri="{BB962C8B-B14F-4D97-AF65-F5344CB8AC3E}">
        <p14:creationId xmlns:p14="http://schemas.microsoft.com/office/powerpoint/2010/main" val="2168302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069376-8763-40D1-9060-5BE713701A9E}" type="datetimeFigureOut">
              <a:rPr lang="en-IN" smtClean="0"/>
              <a:t>01-02-2019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750F39-D8D9-4ACB-8EAA-FBED54C76173}" type="slidenum">
              <a:rPr lang="en-IN" smtClean="0"/>
              <a:t>‹#›</a:t>
            </a:fld>
            <a:endParaRPr lang="en-IN"/>
          </a:p>
        </p:txBody>
      </p:sp>
    </p:spTree>
    <p:extLst>
      <p:ext uri="{BB962C8B-B14F-4D97-AF65-F5344CB8AC3E}">
        <p14:creationId xmlns:p14="http://schemas.microsoft.com/office/powerpoint/2010/main" val="100297609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069376-8763-40D1-9060-5BE713701A9E}" type="datetimeFigureOut">
              <a:rPr lang="en-IN" smtClean="0"/>
              <a:t>01-02-2019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750F39-D8D9-4ACB-8EAA-FBED54C76173}" type="slidenum">
              <a:rPr lang="en-IN" smtClean="0"/>
              <a:t>‹#›</a:t>
            </a:fld>
            <a:endParaRPr lang="en-IN"/>
          </a:p>
        </p:txBody>
      </p:sp>
    </p:spTree>
    <p:extLst>
      <p:ext uri="{BB962C8B-B14F-4D97-AF65-F5344CB8AC3E}">
        <p14:creationId xmlns:p14="http://schemas.microsoft.com/office/powerpoint/2010/main" val="86620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6069376-8763-40D1-9060-5BE713701A9E}" type="datetimeFigureOut">
              <a:rPr lang="en-IN" smtClean="0"/>
              <a:t>01-02-2019</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4750F39-D8D9-4ACB-8EAA-FBED54C76173}" type="slidenum">
              <a:rPr lang="en-IN" smtClean="0"/>
              <a:t>‹#›</a:t>
            </a:fld>
            <a:endParaRPr lang="en-IN"/>
          </a:p>
        </p:txBody>
      </p:sp>
    </p:spTree>
    <p:extLst>
      <p:ext uri="{BB962C8B-B14F-4D97-AF65-F5344CB8AC3E}">
        <p14:creationId xmlns:p14="http://schemas.microsoft.com/office/powerpoint/2010/main" val="4164809159"/>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7374F-510A-4870-8A71-703A0EB88B75}"/>
              </a:ext>
            </a:extLst>
          </p:cNvPr>
          <p:cNvSpPr>
            <a:spLocks noGrp="1"/>
          </p:cNvSpPr>
          <p:nvPr>
            <p:ph type="title"/>
          </p:nvPr>
        </p:nvSpPr>
        <p:spPr>
          <a:xfrm>
            <a:off x="838200" y="365125"/>
            <a:ext cx="10515600" cy="2755147"/>
          </a:xfrm>
        </p:spPr>
        <p:txBody>
          <a:bodyPr>
            <a:normAutofit/>
          </a:bodyPr>
          <a:lstStyle/>
          <a:p>
            <a:pPr algn="ctr"/>
            <a:r>
              <a:rPr lang="en-IN" sz="4800" b="1" dirty="0"/>
              <a:t>CANTEEN AUTOMATION SYSTEM</a:t>
            </a:r>
          </a:p>
        </p:txBody>
      </p:sp>
      <p:sp>
        <p:nvSpPr>
          <p:cNvPr id="3" name="Content Placeholder 2">
            <a:extLst>
              <a:ext uri="{FF2B5EF4-FFF2-40B4-BE49-F238E27FC236}">
                <a16:creationId xmlns:a16="http://schemas.microsoft.com/office/drawing/2014/main" id="{9BD07799-7C73-49D3-B7E7-CC5FA7CA7E90}"/>
              </a:ext>
            </a:extLst>
          </p:cNvPr>
          <p:cNvSpPr>
            <a:spLocks noGrp="1"/>
          </p:cNvSpPr>
          <p:nvPr>
            <p:ph idx="1"/>
          </p:nvPr>
        </p:nvSpPr>
        <p:spPr/>
        <p:txBody>
          <a:bodyPr>
            <a:normAutofit fontScale="85000" lnSpcReduction="20000"/>
          </a:bodyPr>
          <a:lstStyle/>
          <a:p>
            <a:pPr marL="0" indent="0">
              <a:buNone/>
            </a:pPr>
            <a:endParaRPr lang="en-IN" dirty="0"/>
          </a:p>
          <a:p>
            <a:pPr marL="0" indent="0">
              <a:buNone/>
            </a:pPr>
            <a:endParaRPr lang="en-IN" dirty="0"/>
          </a:p>
          <a:p>
            <a:pPr marL="0" indent="0">
              <a:buNone/>
            </a:pPr>
            <a:r>
              <a:rPr lang="en-IN" dirty="0"/>
              <a:t>Batch: D3</a:t>
            </a:r>
          </a:p>
          <a:p>
            <a:pPr marL="0" indent="0">
              <a:buNone/>
            </a:pPr>
            <a:r>
              <a:rPr lang="en-IN" sz="2400" dirty="0"/>
              <a:t>Team members:</a:t>
            </a:r>
          </a:p>
          <a:p>
            <a:pPr marL="0" indent="0">
              <a:buNone/>
            </a:pPr>
            <a:r>
              <a:rPr lang="en-IN" sz="2400" dirty="0" err="1"/>
              <a:t>G.Anusha</a:t>
            </a:r>
            <a:r>
              <a:rPr lang="en-IN" sz="2400" dirty="0"/>
              <a:t> (16241A05J4)</a:t>
            </a:r>
          </a:p>
          <a:p>
            <a:pPr marL="0" indent="0">
              <a:buNone/>
            </a:pPr>
            <a:r>
              <a:rPr lang="en-IN" sz="2400" dirty="0" err="1"/>
              <a:t>J.Niveditha</a:t>
            </a:r>
            <a:r>
              <a:rPr lang="en-IN" sz="2400" dirty="0"/>
              <a:t> </a:t>
            </a:r>
            <a:r>
              <a:rPr lang="en-IN" dirty="0"/>
              <a:t>(16241A05J8) </a:t>
            </a:r>
            <a:r>
              <a:rPr lang="en-IN" sz="2400" dirty="0"/>
              <a:t>												</a:t>
            </a:r>
            <a:r>
              <a:rPr lang="en-IN" dirty="0"/>
              <a:t>Project Guide</a:t>
            </a:r>
            <a:r>
              <a:rPr lang="en-IN" sz="2400" dirty="0"/>
              <a:t>:	</a:t>
            </a:r>
          </a:p>
          <a:p>
            <a:pPr marL="0" indent="0">
              <a:buNone/>
            </a:pPr>
            <a:r>
              <a:rPr lang="en-IN" sz="2400" dirty="0" err="1"/>
              <a:t>K.Anuhya</a:t>
            </a:r>
            <a:r>
              <a:rPr lang="en-IN" sz="2400" dirty="0"/>
              <a:t> </a:t>
            </a:r>
            <a:r>
              <a:rPr lang="en-IN" dirty="0"/>
              <a:t>(16241A05K1)	</a:t>
            </a:r>
            <a:r>
              <a:rPr lang="en-IN" sz="2400" dirty="0"/>
              <a:t>		               								    </a:t>
            </a:r>
            <a:r>
              <a:rPr lang="en-IN" sz="2400" dirty="0" err="1"/>
              <a:t>G.Lavanya</a:t>
            </a:r>
            <a:endParaRPr lang="en-IN" sz="2400" dirty="0"/>
          </a:p>
          <a:p>
            <a:pPr marL="0" indent="0">
              <a:buNone/>
            </a:pPr>
            <a:r>
              <a:rPr lang="en-IN" sz="2400" dirty="0"/>
              <a:t>Shaik Gulzar	</a:t>
            </a:r>
            <a:r>
              <a:rPr lang="en-IN" dirty="0"/>
              <a:t>(16241A05M9) </a:t>
            </a:r>
            <a:r>
              <a:rPr lang="en-IN" sz="2400" dirty="0"/>
              <a:t>										(Associate Professor)</a:t>
            </a:r>
          </a:p>
        </p:txBody>
      </p:sp>
    </p:spTree>
    <p:extLst>
      <p:ext uri="{BB962C8B-B14F-4D97-AF65-F5344CB8AC3E}">
        <p14:creationId xmlns:p14="http://schemas.microsoft.com/office/powerpoint/2010/main" val="640864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0745-EDEB-4428-9F8B-A897C2C0B4D3}"/>
              </a:ext>
            </a:extLst>
          </p:cNvPr>
          <p:cNvSpPr>
            <a:spLocks noGrp="1"/>
          </p:cNvSpPr>
          <p:nvPr>
            <p:ph type="title"/>
          </p:nvPr>
        </p:nvSpPr>
        <p:spPr/>
        <p:txBody>
          <a:bodyPr>
            <a:normAutofit/>
          </a:bodyPr>
          <a:lstStyle/>
          <a:p>
            <a:r>
              <a:rPr lang="en-IN" sz="4000" b="1" dirty="0"/>
              <a:t>Software Requirements :</a:t>
            </a:r>
          </a:p>
        </p:txBody>
      </p:sp>
      <p:sp>
        <p:nvSpPr>
          <p:cNvPr id="3" name="Content Placeholder 2">
            <a:extLst>
              <a:ext uri="{FF2B5EF4-FFF2-40B4-BE49-F238E27FC236}">
                <a16:creationId xmlns:a16="http://schemas.microsoft.com/office/drawing/2014/main" id="{09FCD86A-84B8-4BE1-A4BD-A391E7785887}"/>
              </a:ext>
            </a:extLst>
          </p:cNvPr>
          <p:cNvSpPr>
            <a:spLocks noGrp="1"/>
          </p:cNvSpPr>
          <p:nvPr>
            <p:ph idx="1"/>
          </p:nvPr>
        </p:nvSpPr>
        <p:spPr/>
        <p:txBody>
          <a:bodyPr>
            <a:normAutofit fontScale="92500" lnSpcReduction="10000"/>
          </a:bodyPr>
          <a:lstStyle/>
          <a:p>
            <a:r>
              <a:rPr lang="en-IN" dirty="0"/>
              <a:t>1. Windows 8 or higher</a:t>
            </a:r>
          </a:p>
          <a:p>
            <a:r>
              <a:rPr lang="en-IN" dirty="0"/>
              <a:t>2. NetBeans</a:t>
            </a:r>
          </a:p>
          <a:p>
            <a:r>
              <a:rPr lang="en-IN" dirty="0"/>
              <a:t>3. Tomcat server</a:t>
            </a:r>
          </a:p>
          <a:p>
            <a:r>
              <a:rPr lang="en-IN" dirty="0"/>
              <a:t>4. SQL server</a:t>
            </a:r>
          </a:p>
          <a:p>
            <a:r>
              <a:rPr lang="en-IN" dirty="0"/>
              <a:t>5. Operating system: Windows XP and above</a:t>
            </a:r>
          </a:p>
          <a:p>
            <a:r>
              <a:rPr lang="en-IN" dirty="0"/>
              <a:t>6. Browsers: Chrome or any other latest web page supporting 			    browser.</a:t>
            </a:r>
          </a:p>
        </p:txBody>
      </p:sp>
    </p:spTree>
    <p:extLst>
      <p:ext uri="{BB962C8B-B14F-4D97-AF65-F5344CB8AC3E}">
        <p14:creationId xmlns:p14="http://schemas.microsoft.com/office/powerpoint/2010/main" val="627567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59E9-46EA-4FB3-BA54-E103158A7374}"/>
              </a:ext>
            </a:extLst>
          </p:cNvPr>
          <p:cNvSpPr>
            <a:spLocks noGrp="1"/>
          </p:cNvSpPr>
          <p:nvPr>
            <p:ph type="title"/>
          </p:nvPr>
        </p:nvSpPr>
        <p:spPr>
          <a:xfrm>
            <a:off x="1484311" y="1"/>
            <a:ext cx="10018713" cy="1574276"/>
          </a:xfrm>
        </p:spPr>
        <p:txBody>
          <a:bodyPr/>
          <a:lstStyle/>
          <a:p>
            <a:r>
              <a:rPr lang="en-IN" dirty="0"/>
              <a:t>REFERENCES :</a:t>
            </a:r>
          </a:p>
        </p:txBody>
      </p:sp>
      <p:sp>
        <p:nvSpPr>
          <p:cNvPr id="3" name="Content Placeholder 2">
            <a:extLst>
              <a:ext uri="{FF2B5EF4-FFF2-40B4-BE49-F238E27FC236}">
                <a16:creationId xmlns:a16="http://schemas.microsoft.com/office/drawing/2014/main" id="{827D5EAC-DE04-42E7-8A9A-74CFA8D85C3D}"/>
              </a:ext>
            </a:extLst>
          </p:cNvPr>
          <p:cNvSpPr>
            <a:spLocks noGrp="1"/>
          </p:cNvSpPr>
          <p:nvPr>
            <p:ph idx="1"/>
          </p:nvPr>
        </p:nvSpPr>
        <p:spPr>
          <a:xfrm>
            <a:off x="1484310" y="1206631"/>
            <a:ext cx="10018713" cy="4584569"/>
          </a:xfrm>
        </p:spPr>
        <p:txBody>
          <a:bodyPr/>
          <a:lstStyle/>
          <a:p>
            <a:r>
              <a:rPr lang="en-IN" dirty="0"/>
              <a:t>Robin Nixon(2010).Learning PHP, MySQL, JavaScript &amp;CSS</a:t>
            </a:r>
          </a:p>
          <a:p>
            <a:r>
              <a:rPr lang="en-IN" dirty="0"/>
              <a:t>Ian Sommerville(2010).</a:t>
            </a:r>
            <a:r>
              <a:rPr lang="en-IN" dirty="0" err="1"/>
              <a:t>SoftwareEnginering</a:t>
            </a:r>
            <a:endParaRPr lang="en-IN" dirty="0"/>
          </a:p>
          <a:p>
            <a:r>
              <a:rPr lang="en-IN" dirty="0"/>
              <a:t>en.wikipedia.org</a:t>
            </a:r>
          </a:p>
          <a:p>
            <a:r>
              <a:rPr lang="en-IN" dirty="0"/>
              <a:t>Java The complete reference-7</a:t>
            </a:r>
            <a:r>
              <a:rPr lang="en-IN" baseline="30000" dirty="0"/>
              <a:t>th</a:t>
            </a:r>
            <a:r>
              <a:rPr lang="en-IN" dirty="0"/>
              <a:t> edition by Herbert </a:t>
            </a:r>
            <a:r>
              <a:rPr lang="en-IN" dirty="0" err="1"/>
              <a:t>Schildt</a:t>
            </a:r>
            <a:endParaRPr lang="en-IN" dirty="0"/>
          </a:p>
        </p:txBody>
      </p:sp>
    </p:spTree>
    <p:extLst>
      <p:ext uri="{BB962C8B-B14F-4D97-AF65-F5344CB8AC3E}">
        <p14:creationId xmlns:p14="http://schemas.microsoft.com/office/powerpoint/2010/main" val="2712406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A409-8011-4F2A-BBB9-6D749731F26D}"/>
              </a:ext>
            </a:extLst>
          </p:cNvPr>
          <p:cNvSpPr>
            <a:spLocks noGrp="1"/>
          </p:cNvSpPr>
          <p:nvPr>
            <p:ph type="title"/>
          </p:nvPr>
        </p:nvSpPr>
        <p:spPr>
          <a:xfrm>
            <a:off x="1484311" y="685800"/>
            <a:ext cx="10018713" cy="5403915"/>
          </a:xfrm>
        </p:spPr>
        <p:txBody>
          <a:bodyPr/>
          <a:lstStyle/>
          <a:p>
            <a:r>
              <a:rPr lang="en-IN" dirty="0"/>
              <a:t>THANK YOU</a:t>
            </a:r>
          </a:p>
        </p:txBody>
      </p:sp>
    </p:spTree>
    <p:extLst>
      <p:ext uri="{BB962C8B-B14F-4D97-AF65-F5344CB8AC3E}">
        <p14:creationId xmlns:p14="http://schemas.microsoft.com/office/powerpoint/2010/main" val="1142237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E2AB5-4C88-43A5-A115-19ED7CBBBEBA}"/>
              </a:ext>
            </a:extLst>
          </p:cNvPr>
          <p:cNvSpPr>
            <a:spLocks noGrp="1"/>
          </p:cNvSpPr>
          <p:nvPr>
            <p:ph type="title"/>
          </p:nvPr>
        </p:nvSpPr>
        <p:spPr>
          <a:xfrm>
            <a:off x="838200" y="365126"/>
            <a:ext cx="10515600" cy="869786"/>
          </a:xfrm>
        </p:spPr>
        <p:txBody>
          <a:bodyPr>
            <a:normAutofit/>
          </a:bodyPr>
          <a:lstStyle/>
          <a:p>
            <a:r>
              <a:rPr lang="en-IN" sz="4000" b="1" dirty="0"/>
              <a:t>ABSTRACT :</a:t>
            </a:r>
          </a:p>
        </p:txBody>
      </p:sp>
      <p:sp>
        <p:nvSpPr>
          <p:cNvPr id="3" name="Content Placeholder 2">
            <a:extLst>
              <a:ext uri="{FF2B5EF4-FFF2-40B4-BE49-F238E27FC236}">
                <a16:creationId xmlns:a16="http://schemas.microsoft.com/office/drawing/2014/main" id="{7B2561E9-2453-4EB0-8760-D688AB28777F}"/>
              </a:ext>
            </a:extLst>
          </p:cNvPr>
          <p:cNvSpPr>
            <a:spLocks noGrp="1"/>
          </p:cNvSpPr>
          <p:nvPr>
            <p:ph idx="1"/>
          </p:nvPr>
        </p:nvSpPr>
        <p:spPr>
          <a:xfrm>
            <a:off x="1395166" y="1234911"/>
            <a:ext cx="10515600" cy="4970331"/>
          </a:xfrm>
        </p:spPr>
        <p:txBody>
          <a:bodyPr>
            <a:normAutofit/>
          </a:bodyPr>
          <a:lstStyle/>
          <a:p>
            <a:pPr algn="just"/>
            <a:r>
              <a:rPr lang="en-IN" dirty="0"/>
              <a:t>This project is aimed at creating a website that prominently relieves the burden on the canteen’s end as the entire method of taking order is computerised. </a:t>
            </a:r>
          </a:p>
          <a:p>
            <a:pPr algn="just"/>
            <a:r>
              <a:rPr lang="en-IN" dirty="0"/>
              <a:t>Within this application ,all items in the order are displayed along with their equivalent options and supply details that is Item and Time of pickup provided by candidate. This allows canteen staff to speedily go through the orders by scanning QR code from students phone and produce the needed items.</a:t>
            </a:r>
          </a:p>
          <a:p>
            <a:pPr algn="just"/>
            <a:r>
              <a:rPr lang="en-IN" dirty="0"/>
              <a:t> If students order and don’t come to canteen to take their order or cancels it after the time specified then 25% of the money will be charged.</a:t>
            </a:r>
          </a:p>
          <a:p>
            <a:pPr algn="just"/>
            <a:r>
              <a:rPr lang="en-IN" dirty="0"/>
              <a:t>Many students visit the canteen in their lunch break and as they have limited time to eat and return to their respective classes this software helps the students to order food and save time without waiting at canteen to order and get food.</a:t>
            </a:r>
          </a:p>
        </p:txBody>
      </p:sp>
    </p:spTree>
    <p:extLst>
      <p:ext uri="{BB962C8B-B14F-4D97-AF65-F5344CB8AC3E}">
        <p14:creationId xmlns:p14="http://schemas.microsoft.com/office/powerpoint/2010/main" val="4252824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92D8F-CDB1-4288-8703-ACE79FB18FCE}"/>
              </a:ext>
            </a:extLst>
          </p:cNvPr>
          <p:cNvSpPr>
            <a:spLocks noGrp="1"/>
          </p:cNvSpPr>
          <p:nvPr>
            <p:ph type="title"/>
          </p:nvPr>
        </p:nvSpPr>
        <p:spPr>
          <a:xfrm>
            <a:off x="838200" y="365125"/>
            <a:ext cx="10515600" cy="992335"/>
          </a:xfrm>
        </p:spPr>
        <p:txBody>
          <a:bodyPr>
            <a:normAutofit/>
          </a:bodyPr>
          <a:lstStyle/>
          <a:p>
            <a:r>
              <a:rPr lang="en-IN" sz="4000" b="1" dirty="0"/>
              <a:t>Introduction :</a:t>
            </a:r>
          </a:p>
        </p:txBody>
      </p:sp>
      <p:sp>
        <p:nvSpPr>
          <p:cNvPr id="3" name="Content Placeholder 2">
            <a:extLst>
              <a:ext uri="{FF2B5EF4-FFF2-40B4-BE49-F238E27FC236}">
                <a16:creationId xmlns:a16="http://schemas.microsoft.com/office/drawing/2014/main" id="{9AAA1840-EE0A-4A22-8E17-9BDE7C9A53E3}"/>
              </a:ext>
            </a:extLst>
          </p:cNvPr>
          <p:cNvSpPr>
            <a:spLocks noGrp="1"/>
          </p:cNvSpPr>
          <p:nvPr>
            <p:ph idx="1"/>
          </p:nvPr>
        </p:nvSpPr>
        <p:spPr>
          <a:xfrm>
            <a:off x="1263192" y="1357460"/>
            <a:ext cx="10515600" cy="4819503"/>
          </a:xfrm>
        </p:spPr>
        <p:txBody>
          <a:bodyPr>
            <a:normAutofit/>
          </a:bodyPr>
          <a:lstStyle/>
          <a:p>
            <a:pPr algn="just"/>
            <a:r>
              <a:rPr lang="en-IN" dirty="0"/>
              <a:t>Canteen Automation System is where the students can order their food and receive food in the canteen without any delay as they can directly go and collect what they’ve ordered without waiting for a turn.</a:t>
            </a:r>
          </a:p>
          <a:p>
            <a:pPr algn="just"/>
            <a:r>
              <a:rPr lang="en-IN" dirty="0"/>
              <a:t>When the customer visits the ordering webpage they are presented with an up to date menu along with prices in a easy to read manner and the customer can also review what was selected before checking out.</a:t>
            </a:r>
          </a:p>
          <a:p>
            <a:pPr algn="just"/>
            <a:r>
              <a:rPr lang="en-IN" dirty="0"/>
              <a:t>It lightens the load at canteen’s end by making the entire process of taking orders automatic. </a:t>
            </a:r>
          </a:p>
          <a:p>
            <a:pPr algn="just"/>
            <a:r>
              <a:rPr lang="en-IN" dirty="0"/>
              <a:t>Once an order is placed all the details are then given to canteen’s end application which allows canteen employees to go through the orders and produce the necessary items with minimal delay and confusion.</a:t>
            </a:r>
          </a:p>
        </p:txBody>
      </p:sp>
    </p:spTree>
    <p:extLst>
      <p:ext uri="{BB962C8B-B14F-4D97-AF65-F5344CB8AC3E}">
        <p14:creationId xmlns:p14="http://schemas.microsoft.com/office/powerpoint/2010/main" val="2115005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096D-2ED0-43BE-912F-C45968C7877C}"/>
              </a:ext>
            </a:extLst>
          </p:cNvPr>
          <p:cNvSpPr>
            <a:spLocks noGrp="1"/>
          </p:cNvSpPr>
          <p:nvPr>
            <p:ph type="title"/>
          </p:nvPr>
        </p:nvSpPr>
        <p:spPr>
          <a:xfrm>
            <a:off x="1484311" y="0"/>
            <a:ext cx="10018713" cy="1602557"/>
          </a:xfrm>
        </p:spPr>
        <p:txBody>
          <a:bodyPr>
            <a:normAutofit/>
          </a:bodyPr>
          <a:lstStyle/>
          <a:p>
            <a:r>
              <a:rPr lang="en-IN" sz="4000" b="1" dirty="0"/>
              <a:t>Existing System :</a:t>
            </a:r>
          </a:p>
        </p:txBody>
      </p:sp>
      <p:sp>
        <p:nvSpPr>
          <p:cNvPr id="3" name="Content Placeholder 2">
            <a:extLst>
              <a:ext uri="{FF2B5EF4-FFF2-40B4-BE49-F238E27FC236}">
                <a16:creationId xmlns:a16="http://schemas.microsoft.com/office/drawing/2014/main" id="{9C4CBFE2-45F2-4181-8964-02C1232100C3}"/>
              </a:ext>
            </a:extLst>
          </p:cNvPr>
          <p:cNvSpPr>
            <a:spLocks noGrp="1"/>
          </p:cNvSpPr>
          <p:nvPr>
            <p:ph idx="1"/>
          </p:nvPr>
        </p:nvSpPr>
        <p:spPr>
          <a:xfrm>
            <a:off x="1390043" y="999241"/>
            <a:ext cx="10374610" cy="4402318"/>
          </a:xfrm>
        </p:spPr>
        <p:txBody>
          <a:bodyPr>
            <a:normAutofit/>
          </a:bodyPr>
          <a:lstStyle/>
          <a:p>
            <a:pPr algn="just"/>
            <a:r>
              <a:rPr lang="en-US" dirty="0"/>
              <a:t>The Challenges encountered by the manual system in canteens is efficiency and customer satisfaction. </a:t>
            </a:r>
          </a:p>
          <a:p>
            <a:pPr algn="just"/>
            <a:r>
              <a:rPr lang="en-US" dirty="0"/>
              <a:t>The experience of ordering in canteens is not pleasant for customers as they have to wait in long queues before placing the order.</a:t>
            </a:r>
          </a:p>
          <a:p>
            <a:pPr algn="just"/>
            <a:r>
              <a:rPr lang="en-US" dirty="0"/>
              <a:t>When the order is placed they have to wait near the counter until the order is prepared. </a:t>
            </a:r>
          </a:p>
        </p:txBody>
      </p:sp>
    </p:spTree>
    <p:extLst>
      <p:ext uri="{BB962C8B-B14F-4D97-AF65-F5344CB8AC3E}">
        <p14:creationId xmlns:p14="http://schemas.microsoft.com/office/powerpoint/2010/main" val="1144113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54EB-87B0-4986-8D6E-C028DA1391FB}"/>
              </a:ext>
            </a:extLst>
          </p:cNvPr>
          <p:cNvSpPr>
            <a:spLocks noGrp="1"/>
          </p:cNvSpPr>
          <p:nvPr>
            <p:ph type="title"/>
          </p:nvPr>
        </p:nvSpPr>
        <p:spPr/>
        <p:txBody>
          <a:bodyPr>
            <a:normAutofit/>
          </a:bodyPr>
          <a:lstStyle/>
          <a:p>
            <a:r>
              <a:rPr lang="en-IN" sz="4000" b="1" dirty="0"/>
              <a:t>Limitation of Existing System:</a:t>
            </a:r>
          </a:p>
        </p:txBody>
      </p:sp>
      <p:sp>
        <p:nvSpPr>
          <p:cNvPr id="3" name="Content Placeholder 2">
            <a:extLst>
              <a:ext uri="{FF2B5EF4-FFF2-40B4-BE49-F238E27FC236}">
                <a16:creationId xmlns:a16="http://schemas.microsoft.com/office/drawing/2014/main" id="{C5EF3CA0-F232-4BB2-BA9D-AE5A049A9DF6}"/>
              </a:ext>
            </a:extLst>
          </p:cNvPr>
          <p:cNvSpPr>
            <a:spLocks noGrp="1"/>
          </p:cNvSpPr>
          <p:nvPr>
            <p:ph idx="1"/>
          </p:nvPr>
        </p:nvSpPr>
        <p:spPr/>
        <p:txBody>
          <a:bodyPr/>
          <a:lstStyle/>
          <a:p>
            <a:pPr marL="0" indent="0">
              <a:buNone/>
            </a:pPr>
            <a:r>
              <a:rPr lang="en-IN" dirty="0"/>
              <a:t>As mentioned in the above slide the limitations are:</a:t>
            </a:r>
          </a:p>
          <a:p>
            <a:r>
              <a:rPr lang="en-IN" dirty="0"/>
              <a:t>Verbal Communication.</a:t>
            </a:r>
          </a:p>
          <a:p>
            <a:r>
              <a:rPr lang="en-IN" dirty="0"/>
              <a:t>Billing Errors.</a:t>
            </a:r>
          </a:p>
          <a:p>
            <a:r>
              <a:rPr lang="en-IN" dirty="0"/>
              <a:t>Miscommunication during peak time.</a:t>
            </a:r>
          </a:p>
          <a:p>
            <a:r>
              <a:rPr lang="en-IN" dirty="0"/>
              <a:t>Menus not being regularly updated.</a:t>
            </a:r>
          </a:p>
          <a:p>
            <a:r>
              <a:rPr lang="en-US" dirty="0"/>
              <a:t>Furthermore, not all item on the menu list are always available.</a:t>
            </a:r>
            <a:endParaRPr lang="en-IN" dirty="0"/>
          </a:p>
          <a:p>
            <a:pPr marL="0" indent="0">
              <a:buNone/>
            </a:pPr>
            <a:endParaRPr lang="en-IN" dirty="0"/>
          </a:p>
          <a:p>
            <a:endParaRPr lang="en-IN" dirty="0"/>
          </a:p>
        </p:txBody>
      </p:sp>
    </p:spTree>
    <p:extLst>
      <p:ext uri="{BB962C8B-B14F-4D97-AF65-F5344CB8AC3E}">
        <p14:creationId xmlns:p14="http://schemas.microsoft.com/office/powerpoint/2010/main" val="2260547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E2CA9-238A-4833-BE73-768938830FA1}"/>
              </a:ext>
            </a:extLst>
          </p:cNvPr>
          <p:cNvSpPr>
            <a:spLocks noGrp="1"/>
          </p:cNvSpPr>
          <p:nvPr>
            <p:ph type="title"/>
          </p:nvPr>
        </p:nvSpPr>
        <p:spPr>
          <a:xfrm>
            <a:off x="1484311" y="1"/>
            <a:ext cx="10018713" cy="1545996"/>
          </a:xfrm>
        </p:spPr>
        <p:txBody>
          <a:bodyPr/>
          <a:lstStyle/>
          <a:p>
            <a:r>
              <a:rPr lang="en-IN" sz="4000" b="1" dirty="0"/>
              <a:t>Proposed</a:t>
            </a:r>
            <a:r>
              <a:rPr lang="en-IN" dirty="0"/>
              <a:t> </a:t>
            </a:r>
            <a:r>
              <a:rPr lang="en-IN" sz="4000" b="1" dirty="0"/>
              <a:t>System :</a:t>
            </a:r>
            <a:endParaRPr lang="en-IN" b="1" dirty="0"/>
          </a:p>
        </p:txBody>
      </p:sp>
      <p:sp>
        <p:nvSpPr>
          <p:cNvPr id="3" name="Content Placeholder 2">
            <a:extLst>
              <a:ext uri="{FF2B5EF4-FFF2-40B4-BE49-F238E27FC236}">
                <a16:creationId xmlns:a16="http://schemas.microsoft.com/office/drawing/2014/main" id="{7511BA1D-2F4B-496F-96BB-0862F890E111}"/>
              </a:ext>
            </a:extLst>
          </p:cNvPr>
          <p:cNvSpPr>
            <a:spLocks noGrp="1"/>
          </p:cNvSpPr>
          <p:nvPr>
            <p:ph idx="1"/>
          </p:nvPr>
        </p:nvSpPr>
        <p:spPr>
          <a:xfrm>
            <a:off x="1484310" y="1687398"/>
            <a:ext cx="10018713" cy="4920792"/>
          </a:xfrm>
        </p:spPr>
        <p:txBody>
          <a:bodyPr>
            <a:normAutofit/>
          </a:bodyPr>
          <a:lstStyle/>
          <a:p>
            <a:pPr algn="just"/>
            <a:r>
              <a:rPr lang="en-US" sz="2600" dirty="0"/>
              <a:t>The proposed “Canteen Automation System” is economically feasible as the system requires very fewer time factors compared to manual system and provides fast and efficient automated environment instead of slow and error prone manual system, thus reducing both time and manpower.</a:t>
            </a:r>
          </a:p>
          <a:p>
            <a:pPr algn="just"/>
            <a:r>
              <a:rPr lang="en-US" sz="2600" dirty="0"/>
              <a:t>The system will have GUI interface and very less user training is required to learn it. </a:t>
            </a:r>
          </a:p>
          <a:p>
            <a:pPr algn="just"/>
            <a:r>
              <a:rPr lang="en-US" sz="2600" dirty="0"/>
              <a:t>Our objective is to make a platform independent application wherein we use HTML to create webpage , Java(JDBC and </a:t>
            </a:r>
            <a:r>
              <a:rPr lang="en-US" sz="2600" dirty="0" err="1"/>
              <a:t>servelts</a:t>
            </a:r>
            <a:r>
              <a:rPr lang="en-US" sz="2600" dirty="0"/>
              <a:t>) for communication </a:t>
            </a:r>
            <a:r>
              <a:rPr lang="en-US" sz="2600"/>
              <a:t>with database(MYSQL).</a:t>
            </a:r>
            <a:endParaRPr lang="en-IN" sz="2600" dirty="0"/>
          </a:p>
        </p:txBody>
      </p:sp>
    </p:spTree>
    <p:extLst>
      <p:ext uri="{BB962C8B-B14F-4D97-AF65-F5344CB8AC3E}">
        <p14:creationId xmlns:p14="http://schemas.microsoft.com/office/powerpoint/2010/main" val="2677981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C0DD2-2576-4F79-90E3-B15670491D3E}"/>
              </a:ext>
            </a:extLst>
          </p:cNvPr>
          <p:cNvSpPr>
            <a:spLocks noGrp="1"/>
          </p:cNvSpPr>
          <p:nvPr>
            <p:ph type="title"/>
          </p:nvPr>
        </p:nvSpPr>
        <p:spPr/>
        <p:txBody>
          <a:bodyPr>
            <a:normAutofit/>
          </a:bodyPr>
          <a:lstStyle/>
          <a:p>
            <a:r>
              <a:rPr lang="en-IN" sz="4000" b="1" dirty="0"/>
              <a:t>Advantages of Proposed System :</a:t>
            </a:r>
          </a:p>
        </p:txBody>
      </p:sp>
      <p:sp>
        <p:nvSpPr>
          <p:cNvPr id="3" name="Content Placeholder 2">
            <a:extLst>
              <a:ext uri="{FF2B5EF4-FFF2-40B4-BE49-F238E27FC236}">
                <a16:creationId xmlns:a16="http://schemas.microsoft.com/office/drawing/2014/main" id="{00CC70F9-7625-4BE1-B5E6-DC4BBC04C922}"/>
              </a:ext>
            </a:extLst>
          </p:cNvPr>
          <p:cNvSpPr>
            <a:spLocks noGrp="1"/>
          </p:cNvSpPr>
          <p:nvPr>
            <p:ph idx="1"/>
          </p:nvPr>
        </p:nvSpPr>
        <p:spPr/>
        <p:txBody>
          <a:bodyPr/>
          <a:lstStyle/>
          <a:p>
            <a:r>
              <a:rPr lang="en-US" dirty="0"/>
              <a:t> To order food rapidly in few steps</a:t>
            </a:r>
          </a:p>
          <a:p>
            <a:r>
              <a:rPr lang="en-US" dirty="0"/>
              <a:t>To make it convenient for people who have limited time </a:t>
            </a:r>
          </a:p>
          <a:p>
            <a:r>
              <a:rPr lang="en-US" dirty="0"/>
              <a:t>Cost reduction </a:t>
            </a:r>
          </a:p>
          <a:p>
            <a:r>
              <a:rPr lang="en-US" dirty="0"/>
              <a:t>Reduced paper work </a:t>
            </a:r>
          </a:p>
          <a:p>
            <a:r>
              <a:rPr lang="en-US" dirty="0"/>
              <a:t>Computerized Order</a:t>
            </a:r>
            <a:endParaRPr lang="en-IN" dirty="0"/>
          </a:p>
        </p:txBody>
      </p:sp>
    </p:spTree>
    <p:extLst>
      <p:ext uri="{BB962C8B-B14F-4D97-AF65-F5344CB8AC3E}">
        <p14:creationId xmlns:p14="http://schemas.microsoft.com/office/powerpoint/2010/main" val="1374556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B6466-6267-46DD-940D-1446C4DEB669}"/>
              </a:ext>
            </a:extLst>
          </p:cNvPr>
          <p:cNvSpPr>
            <a:spLocks noGrp="1"/>
          </p:cNvSpPr>
          <p:nvPr>
            <p:ph type="title"/>
          </p:nvPr>
        </p:nvSpPr>
        <p:spPr>
          <a:xfrm>
            <a:off x="1484311" y="1"/>
            <a:ext cx="10018713" cy="1578188"/>
          </a:xfrm>
        </p:spPr>
        <p:txBody>
          <a:bodyPr>
            <a:normAutofit/>
          </a:bodyPr>
          <a:lstStyle/>
          <a:p>
            <a:r>
              <a:rPr lang="en-IN" sz="4000" b="1" dirty="0"/>
              <a:t>System Architecture :</a:t>
            </a:r>
          </a:p>
        </p:txBody>
      </p:sp>
      <p:sp>
        <p:nvSpPr>
          <p:cNvPr id="6" name="TextBox 5">
            <a:extLst>
              <a:ext uri="{FF2B5EF4-FFF2-40B4-BE49-F238E27FC236}">
                <a16:creationId xmlns:a16="http://schemas.microsoft.com/office/drawing/2014/main" id="{E2D23A08-5815-4A07-89EF-615E74060A93}"/>
              </a:ext>
            </a:extLst>
          </p:cNvPr>
          <p:cNvSpPr txBox="1"/>
          <p:nvPr/>
        </p:nvSpPr>
        <p:spPr>
          <a:xfrm>
            <a:off x="970564" y="3236241"/>
            <a:ext cx="2729059" cy="1754326"/>
          </a:xfrm>
          <a:prstGeom prst="rect">
            <a:avLst/>
          </a:prstGeom>
          <a:noFill/>
          <a:ln>
            <a:solidFill>
              <a:schemeClr val="tx1"/>
            </a:solidFill>
          </a:ln>
        </p:spPr>
        <p:txBody>
          <a:bodyPr wrap="square" rtlCol="0">
            <a:spAutoFit/>
          </a:bodyPr>
          <a:lstStyle/>
          <a:p>
            <a:r>
              <a:rPr lang="en-IN" dirty="0"/>
              <a:t>The front end design will be done by using HTML and XML and Java. </a:t>
            </a:r>
          </a:p>
          <a:p>
            <a:endParaRPr lang="en-IN" dirty="0"/>
          </a:p>
          <a:p>
            <a:endParaRPr lang="en-IN" dirty="0"/>
          </a:p>
          <a:p>
            <a:endParaRPr lang="en-IN" dirty="0"/>
          </a:p>
        </p:txBody>
      </p:sp>
      <p:sp>
        <p:nvSpPr>
          <p:cNvPr id="7" name="TextBox 6">
            <a:extLst>
              <a:ext uri="{FF2B5EF4-FFF2-40B4-BE49-F238E27FC236}">
                <a16:creationId xmlns:a16="http://schemas.microsoft.com/office/drawing/2014/main" id="{D5017DB3-6FA1-4217-BAE4-35F84B802B9C}"/>
              </a:ext>
            </a:extLst>
          </p:cNvPr>
          <p:cNvSpPr txBox="1"/>
          <p:nvPr/>
        </p:nvSpPr>
        <p:spPr>
          <a:xfrm>
            <a:off x="1062474" y="2445453"/>
            <a:ext cx="2545237" cy="369332"/>
          </a:xfrm>
          <a:prstGeom prst="rect">
            <a:avLst/>
          </a:prstGeom>
          <a:noFill/>
          <a:ln>
            <a:solidFill>
              <a:schemeClr val="tx1"/>
            </a:solidFill>
          </a:ln>
        </p:spPr>
        <p:txBody>
          <a:bodyPr wrap="square" rtlCol="0">
            <a:spAutoFit/>
          </a:bodyPr>
          <a:lstStyle/>
          <a:p>
            <a:pPr algn="ctr"/>
            <a:r>
              <a:rPr lang="en-IN" dirty="0"/>
              <a:t>WEB BROWSER</a:t>
            </a:r>
          </a:p>
        </p:txBody>
      </p:sp>
      <p:sp>
        <p:nvSpPr>
          <p:cNvPr id="9" name="TextBox 8">
            <a:extLst>
              <a:ext uri="{FF2B5EF4-FFF2-40B4-BE49-F238E27FC236}">
                <a16:creationId xmlns:a16="http://schemas.microsoft.com/office/drawing/2014/main" id="{01560980-E1FA-4C77-A2FC-A9287814A190}"/>
              </a:ext>
            </a:extLst>
          </p:cNvPr>
          <p:cNvSpPr txBox="1"/>
          <p:nvPr/>
        </p:nvSpPr>
        <p:spPr>
          <a:xfrm>
            <a:off x="5385059" y="2445453"/>
            <a:ext cx="2545237" cy="369332"/>
          </a:xfrm>
          <a:prstGeom prst="rect">
            <a:avLst/>
          </a:prstGeom>
          <a:noFill/>
          <a:ln>
            <a:solidFill>
              <a:schemeClr val="tx1"/>
            </a:solidFill>
          </a:ln>
        </p:spPr>
        <p:txBody>
          <a:bodyPr wrap="square" rtlCol="0">
            <a:spAutoFit/>
          </a:bodyPr>
          <a:lstStyle/>
          <a:p>
            <a:pPr algn="ctr"/>
            <a:r>
              <a:rPr lang="en-IN" dirty="0"/>
              <a:t>JSP Server Engine</a:t>
            </a:r>
          </a:p>
        </p:txBody>
      </p:sp>
      <p:sp>
        <p:nvSpPr>
          <p:cNvPr id="10" name="TextBox 9">
            <a:extLst>
              <a:ext uri="{FF2B5EF4-FFF2-40B4-BE49-F238E27FC236}">
                <a16:creationId xmlns:a16="http://schemas.microsoft.com/office/drawing/2014/main" id="{86060E1B-CA30-465A-8C45-036C2EF30BA9}"/>
              </a:ext>
            </a:extLst>
          </p:cNvPr>
          <p:cNvSpPr txBox="1"/>
          <p:nvPr/>
        </p:nvSpPr>
        <p:spPr>
          <a:xfrm>
            <a:off x="5385059" y="3239531"/>
            <a:ext cx="2639505" cy="1754326"/>
          </a:xfrm>
          <a:prstGeom prst="rect">
            <a:avLst/>
          </a:prstGeom>
          <a:noFill/>
          <a:ln>
            <a:solidFill>
              <a:schemeClr val="tx1"/>
            </a:solidFill>
          </a:ln>
        </p:spPr>
        <p:txBody>
          <a:bodyPr wrap="square" rtlCol="0">
            <a:spAutoFit/>
          </a:bodyPr>
          <a:lstStyle/>
          <a:p>
            <a:r>
              <a:rPr lang="en-IN" dirty="0"/>
              <a:t>.</a:t>
            </a:r>
            <a:r>
              <a:rPr lang="en-IN" dirty="0" err="1"/>
              <a:t>jsp</a:t>
            </a:r>
            <a:r>
              <a:rPr lang="en-IN" dirty="0"/>
              <a:t> is the platform being used.</a:t>
            </a:r>
          </a:p>
          <a:p>
            <a:endParaRPr lang="en-IN" dirty="0"/>
          </a:p>
          <a:p>
            <a:endParaRPr lang="en-IN" dirty="0"/>
          </a:p>
          <a:p>
            <a:endParaRPr lang="en-IN" dirty="0"/>
          </a:p>
          <a:p>
            <a:endParaRPr lang="en-IN" dirty="0"/>
          </a:p>
        </p:txBody>
      </p:sp>
      <p:sp>
        <p:nvSpPr>
          <p:cNvPr id="12" name="TextBox 11">
            <a:extLst>
              <a:ext uri="{FF2B5EF4-FFF2-40B4-BE49-F238E27FC236}">
                <a16:creationId xmlns:a16="http://schemas.microsoft.com/office/drawing/2014/main" id="{E5B2E9C2-7DD8-43FD-B9B0-6EB713CF50E6}"/>
              </a:ext>
            </a:extLst>
          </p:cNvPr>
          <p:cNvSpPr txBox="1"/>
          <p:nvPr/>
        </p:nvSpPr>
        <p:spPr>
          <a:xfrm>
            <a:off x="9693896" y="2445453"/>
            <a:ext cx="2366128" cy="369332"/>
          </a:xfrm>
          <a:prstGeom prst="rect">
            <a:avLst/>
          </a:prstGeom>
          <a:noFill/>
          <a:ln>
            <a:solidFill>
              <a:schemeClr val="tx1"/>
            </a:solidFill>
          </a:ln>
        </p:spPr>
        <p:txBody>
          <a:bodyPr wrap="square" rtlCol="0">
            <a:spAutoFit/>
          </a:bodyPr>
          <a:lstStyle/>
          <a:p>
            <a:pPr algn="ctr"/>
            <a:r>
              <a:rPr lang="en-IN" dirty="0"/>
              <a:t>MYSQL</a:t>
            </a:r>
          </a:p>
        </p:txBody>
      </p:sp>
      <p:sp>
        <p:nvSpPr>
          <p:cNvPr id="13" name="TextBox 12">
            <a:extLst>
              <a:ext uri="{FF2B5EF4-FFF2-40B4-BE49-F238E27FC236}">
                <a16:creationId xmlns:a16="http://schemas.microsoft.com/office/drawing/2014/main" id="{9C96EA88-F072-4E1F-BC80-A7310A1B1A23}"/>
              </a:ext>
            </a:extLst>
          </p:cNvPr>
          <p:cNvSpPr txBox="1"/>
          <p:nvPr/>
        </p:nvSpPr>
        <p:spPr>
          <a:xfrm>
            <a:off x="9693896" y="3239531"/>
            <a:ext cx="2366128" cy="1754326"/>
          </a:xfrm>
          <a:prstGeom prst="rect">
            <a:avLst/>
          </a:prstGeom>
          <a:noFill/>
          <a:ln>
            <a:solidFill>
              <a:schemeClr val="tx1"/>
            </a:solidFill>
          </a:ln>
        </p:spPr>
        <p:txBody>
          <a:bodyPr wrap="square" rtlCol="0">
            <a:spAutoFit/>
          </a:bodyPr>
          <a:lstStyle/>
          <a:p>
            <a:r>
              <a:rPr lang="en-IN" dirty="0"/>
              <a:t>The data storage and retrieval is taken care by MYSQL.</a:t>
            </a:r>
          </a:p>
          <a:p>
            <a:endParaRPr lang="en-IN" dirty="0"/>
          </a:p>
          <a:p>
            <a:endParaRPr lang="en-IN" dirty="0"/>
          </a:p>
          <a:p>
            <a:endParaRPr lang="en-IN" dirty="0"/>
          </a:p>
        </p:txBody>
      </p:sp>
      <p:sp>
        <p:nvSpPr>
          <p:cNvPr id="14" name="TextBox 13">
            <a:extLst>
              <a:ext uri="{FF2B5EF4-FFF2-40B4-BE49-F238E27FC236}">
                <a16:creationId xmlns:a16="http://schemas.microsoft.com/office/drawing/2014/main" id="{3F725375-37A4-4655-9844-A6B0903E0206}"/>
              </a:ext>
            </a:extLst>
          </p:cNvPr>
          <p:cNvSpPr txBox="1"/>
          <p:nvPr/>
        </p:nvSpPr>
        <p:spPr>
          <a:xfrm>
            <a:off x="3919579" y="3384223"/>
            <a:ext cx="1197204" cy="367645"/>
          </a:xfrm>
          <a:prstGeom prst="rect">
            <a:avLst/>
          </a:prstGeom>
          <a:noFill/>
          <a:ln>
            <a:solidFill>
              <a:schemeClr val="tx1"/>
            </a:solidFill>
          </a:ln>
        </p:spPr>
        <p:txBody>
          <a:bodyPr wrap="square" rtlCol="0">
            <a:spAutoFit/>
          </a:bodyPr>
          <a:lstStyle/>
          <a:p>
            <a:pPr algn="ctr"/>
            <a:r>
              <a:rPr lang="en-IN" dirty="0"/>
              <a:t>Request</a:t>
            </a:r>
          </a:p>
        </p:txBody>
      </p:sp>
      <p:sp>
        <p:nvSpPr>
          <p:cNvPr id="15" name="TextBox 14">
            <a:extLst>
              <a:ext uri="{FF2B5EF4-FFF2-40B4-BE49-F238E27FC236}">
                <a16:creationId xmlns:a16="http://schemas.microsoft.com/office/drawing/2014/main" id="{FF90A142-7FA4-457B-B2DE-9242291329A6}"/>
              </a:ext>
            </a:extLst>
          </p:cNvPr>
          <p:cNvSpPr txBox="1"/>
          <p:nvPr/>
        </p:nvSpPr>
        <p:spPr>
          <a:xfrm>
            <a:off x="3930973" y="4166647"/>
            <a:ext cx="1197204" cy="367645"/>
          </a:xfrm>
          <a:prstGeom prst="rect">
            <a:avLst/>
          </a:prstGeom>
          <a:noFill/>
          <a:ln>
            <a:solidFill>
              <a:schemeClr val="tx1"/>
            </a:solidFill>
          </a:ln>
        </p:spPr>
        <p:txBody>
          <a:bodyPr wrap="square" rtlCol="0">
            <a:spAutoFit/>
          </a:bodyPr>
          <a:lstStyle/>
          <a:p>
            <a:pPr algn="ctr"/>
            <a:r>
              <a:rPr lang="en-IN" dirty="0"/>
              <a:t>Response</a:t>
            </a:r>
          </a:p>
        </p:txBody>
      </p:sp>
      <p:sp>
        <p:nvSpPr>
          <p:cNvPr id="16" name="TextBox 15">
            <a:extLst>
              <a:ext uri="{FF2B5EF4-FFF2-40B4-BE49-F238E27FC236}">
                <a16:creationId xmlns:a16="http://schemas.microsoft.com/office/drawing/2014/main" id="{72957B69-0A14-431B-ACB0-2C6E77E3B79C}"/>
              </a:ext>
            </a:extLst>
          </p:cNvPr>
          <p:cNvSpPr txBox="1"/>
          <p:nvPr/>
        </p:nvSpPr>
        <p:spPr>
          <a:xfrm>
            <a:off x="8248452" y="3388936"/>
            <a:ext cx="1272619" cy="367645"/>
          </a:xfrm>
          <a:prstGeom prst="rect">
            <a:avLst/>
          </a:prstGeom>
          <a:noFill/>
          <a:ln>
            <a:solidFill>
              <a:schemeClr val="tx1"/>
            </a:solidFill>
          </a:ln>
        </p:spPr>
        <p:txBody>
          <a:bodyPr wrap="square" rtlCol="0">
            <a:spAutoFit/>
          </a:bodyPr>
          <a:lstStyle/>
          <a:p>
            <a:pPr algn="ctr"/>
            <a:r>
              <a:rPr lang="en-IN" dirty="0"/>
              <a:t>JSP server</a:t>
            </a:r>
          </a:p>
        </p:txBody>
      </p:sp>
      <p:sp>
        <p:nvSpPr>
          <p:cNvPr id="17" name="TextBox 16">
            <a:extLst>
              <a:ext uri="{FF2B5EF4-FFF2-40B4-BE49-F238E27FC236}">
                <a16:creationId xmlns:a16="http://schemas.microsoft.com/office/drawing/2014/main" id="{9768B183-362B-4225-ADE4-795E04A1C089}"/>
              </a:ext>
            </a:extLst>
          </p:cNvPr>
          <p:cNvSpPr txBox="1"/>
          <p:nvPr/>
        </p:nvSpPr>
        <p:spPr>
          <a:xfrm>
            <a:off x="8231954" y="4185501"/>
            <a:ext cx="1272619" cy="367645"/>
          </a:xfrm>
          <a:prstGeom prst="rect">
            <a:avLst/>
          </a:prstGeom>
          <a:noFill/>
          <a:ln>
            <a:solidFill>
              <a:schemeClr val="tx1"/>
            </a:solidFill>
          </a:ln>
        </p:spPr>
        <p:txBody>
          <a:bodyPr wrap="square" rtlCol="0">
            <a:spAutoFit/>
          </a:bodyPr>
          <a:lstStyle/>
          <a:p>
            <a:pPr algn="ctr"/>
            <a:r>
              <a:rPr lang="en-IN" dirty="0"/>
              <a:t>Script</a:t>
            </a:r>
          </a:p>
        </p:txBody>
      </p:sp>
      <p:cxnSp>
        <p:nvCxnSpPr>
          <p:cNvPr id="19" name="Straight Arrow Connector 18">
            <a:extLst>
              <a:ext uri="{FF2B5EF4-FFF2-40B4-BE49-F238E27FC236}">
                <a16:creationId xmlns:a16="http://schemas.microsoft.com/office/drawing/2014/main" id="{DBC1978B-1E8F-4FDB-AD61-1EE92C487802}"/>
              </a:ext>
            </a:extLst>
          </p:cNvPr>
          <p:cNvCxnSpPr>
            <a:cxnSpLocks/>
          </p:cNvCxnSpPr>
          <p:nvPr/>
        </p:nvCxnSpPr>
        <p:spPr>
          <a:xfrm>
            <a:off x="3919579" y="3855563"/>
            <a:ext cx="12510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D848E9E-1803-4016-BB84-EE6EF3ED5CBC}"/>
              </a:ext>
            </a:extLst>
          </p:cNvPr>
          <p:cNvCxnSpPr>
            <a:cxnSpLocks/>
          </p:cNvCxnSpPr>
          <p:nvPr/>
        </p:nvCxnSpPr>
        <p:spPr>
          <a:xfrm flipH="1">
            <a:off x="3919579" y="4722829"/>
            <a:ext cx="12510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BFE4985-A678-4E55-8417-441AA79F5944}"/>
              </a:ext>
            </a:extLst>
          </p:cNvPr>
          <p:cNvCxnSpPr/>
          <p:nvPr/>
        </p:nvCxnSpPr>
        <p:spPr>
          <a:xfrm>
            <a:off x="8264948" y="3855563"/>
            <a:ext cx="12396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C4B43BF-6E5E-4DA0-A9DC-02C2C60A2A73}"/>
              </a:ext>
            </a:extLst>
          </p:cNvPr>
          <p:cNvCxnSpPr/>
          <p:nvPr/>
        </p:nvCxnSpPr>
        <p:spPr>
          <a:xfrm flipH="1">
            <a:off x="8281446" y="4722829"/>
            <a:ext cx="12396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783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D2CBE-495E-4939-A067-042C8B5FAF9E}"/>
              </a:ext>
            </a:extLst>
          </p:cNvPr>
          <p:cNvSpPr>
            <a:spLocks noGrp="1"/>
          </p:cNvSpPr>
          <p:nvPr>
            <p:ph type="title"/>
          </p:nvPr>
        </p:nvSpPr>
        <p:spPr/>
        <p:txBody>
          <a:bodyPr>
            <a:normAutofit/>
          </a:bodyPr>
          <a:lstStyle/>
          <a:p>
            <a:r>
              <a:rPr lang="en-IN" sz="4000" b="1" dirty="0"/>
              <a:t>Hardware Requirements :</a:t>
            </a:r>
          </a:p>
        </p:txBody>
      </p:sp>
      <p:sp>
        <p:nvSpPr>
          <p:cNvPr id="3" name="Content Placeholder 2">
            <a:extLst>
              <a:ext uri="{FF2B5EF4-FFF2-40B4-BE49-F238E27FC236}">
                <a16:creationId xmlns:a16="http://schemas.microsoft.com/office/drawing/2014/main" id="{74368EB1-CB1D-47DC-AEDE-8259D4C660C1}"/>
              </a:ext>
            </a:extLst>
          </p:cNvPr>
          <p:cNvSpPr>
            <a:spLocks noGrp="1"/>
          </p:cNvSpPr>
          <p:nvPr>
            <p:ph idx="1"/>
          </p:nvPr>
        </p:nvSpPr>
        <p:spPr/>
        <p:txBody>
          <a:bodyPr>
            <a:normAutofit fontScale="92500" lnSpcReduction="20000"/>
          </a:bodyPr>
          <a:lstStyle/>
          <a:p>
            <a:r>
              <a:rPr lang="en-IN" dirty="0"/>
              <a:t>1. i3 processor Based Computer or higher</a:t>
            </a:r>
          </a:p>
          <a:p>
            <a:r>
              <a:rPr lang="en-IN" dirty="0"/>
              <a:t>2. Memory: 1 GB RAM</a:t>
            </a:r>
          </a:p>
          <a:p>
            <a:r>
              <a:rPr lang="en-IN" dirty="0"/>
              <a:t>3. Hard Drive: 64 GB or more</a:t>
            </a:r>
          </a:p>
          <a:p>
            <a:r>
              <a:rPr lang="en-IN" dirty="0"/>
              <a:t>4. Internet connection</a:t>
            </a:r>
          </a:p>
          <a:p>
            <a:r>
              <a:rPr lang="en-IN" dirty="0"/>
              <a:t>5. Processor: Intel Pentium IV processor</a:t>
            </a:r>
          </a:p>
          <a:p>
            <a:r>
              <a:rPr lang="en-IN" dirty="0"/>
              <a:t>6. Input devices: Keyboard, mouse, hand held devices</a:t>
            </a:r>
          </a:p>
          <a:p>
            <a:r>
              <a:rPr lang="en-IN" dirty="0"/>
              <a:t>7. Output devices: Monitor, printer, hand held devices</a:t>
            </a:r>
          </a:p>
          <a:p>
            <a:endParaRPr lang="en-IN" dirty="0"/>
          </a:p>
        </p:txBody>
      </p:sp>
    </p:spTree>
    <p:extLst>
      <p:ext uri="{BB962C8B-B14F-4D97-AF65-F5344CB8AC3E}">
        <p14:creationId xmlns:p14="http://schemas.microsoft.com/office/powerpoint/2010/main" val="18014489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503</TotalTime>
  <Words>723</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Corbel</vt:lpstr>
      <vt:lpstr>Parallax</vt:lpstr>
      <vt:lpstr>CANTEEN AUTOMATION SYSTEM</vt:lpstr>
      <vt:lpstr>ABSTRACT :</vt:lpstr>
      <vt:lpstr>Introduction :</vt:lpstr>
      <vt:lpstr>Existing System :</vt:lpstr>
      <vt:lpstr>Limitation of Existing System:</vt:lpstr>
      <vt:lpstr>Proposed System :</vt:lpstr>
      <vt:lpstr>Advantages of Proposed System :</vt:lpstr>
      <vt:lpstr>System Architecture :</vt:lpstr>
      <vt:lpstr>Hardware Requirements :</vt:lpstr>
      <vt:lpstr>Software Requirements :</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CANTEEN AUTOMATION SYSTEM</dc:title>
  <dc:creator>Rajani Gali</dc:creator>
  <cp:lastModifiedBy>Rajani Gali</cp:lastModifiedBy>
  <cp:revision>27</cp:revision>
  <dcterms:created xsi:type="dcterms:W3CDTF">2019-01-30T10:21:14Z</dcterms:created>
  <dcterms:modified xsi:type="dcterms:W3CDTF">2019-02-01T07:12:48Z</dcterms:modified>
</cp:coreProperties>
</file>