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omments/comment3.xml" ContentType="application/vnd.openxmlformats-officedocument.presentationml.comment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4"/>
  </p:sldMasterIdLst>
  <p:sldIdLst>
    <p:sldId id="256" r:id="rId5"/>
    <p:sldId id="257" r:id="rId6"/>
    <p:sldId id="259" r:id="rId7"/>
    <p:sldId id="260" r:id="rId8"/>
    <p:sldId id="279" r:id="rId9"/>
    <p:sldId id="261" r:id="rId10"/>
    <p:sldId id="262" r:id="rId11"/>
    <p:sldId id="270" r:id="rId12"/>
    <p:sldId id="271" r:id="rId13"/>
    <p:sldId id="283" r:id="rId14"/>
    <p:sldId id="284" r:id="rId15"/>
    <p:sldId id="285" r:id="rId16"/>
    <p:sldId id="287" r:id="rId17"/>
    <p:sldId id="289" r:id="rId18"/>
    <p:sldId id="291" r:id="rId19"/>
    <p:sldId id="263" r:id="rId20"/>
    <p:sldId id="282" r:id="rId21"/>
    <p:sldId id="264" r:id="rId22"/>
    <p:sldId id="266" r:id="rId23"/>
    <p:sldId id="281" r:id="rId24"/>
    <p:sldId id="267" r:id="rId25"/>
    <p:sldId id="300" r:id="rId26"/>
    <p:sldId id="292" r:id="rId27"/>
    <p:sldId id="295" r:id="rId28"/>
    <p:sldId id="296" r:id="rId29"/>
    <p:sldId id="297" r:id="rId30"/>
    <p:sldId id="29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wini Mummadi" initials="TM" lastIdx="7" clrIdx="0">
    <p:extLst>
      <p:ext uri="{19B8F6BF-5375-455C-9EA6-DF929625EA0E}">
        <p15:presenceInfo xmlns:p15="http://schemas.microsoft.com/office/powerpoint/2012/main" userId="S::z1859635@students.niu.edu::9ef4e730-7b35-4449-8721-c88f24195a86" providerId="AD"/>
      </p:ext>
    </p:extLst>
  </p:cmAuthor>
  <p:cmAuthor id="2" name="Tejaswini Mummadi" initials="TM [2]" lastIdx="2" clrIdx="1">
    <p:extLst>
      <p:ext uri="{19B8F6BF-5375-455C-9EA6-DF929625EA0E}">
        <p15:presenceInfo xmlns:p15="http://schemas.microsoft.com/office/powerpoint/2012/main" userId="Tejaswini Mumma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5ECE9-2E96-47FA-BFF3-7379B72973FB}" v="8" dt="2019-12-02T14:08:26.978"/>
    <p1510:client id="{1241E91C-22FF-453A-3E60-15F63847A1C6}" v="8" dt="2019-12-01T20:33:21.382"/>
    <p1510:client id="{1850CCD3-D864-4831-8242-C09A2EBD8534}" v="5" dt="2019-12-02T18:27:00.241"/>
    <p1510:client id="{26F7439E-D609-342E-A8AB-144D2E9CADBC}" v="15" dt="2019-12-01T20:53:33.723"/>
    <p1510:client id="{2D7E6386-E851-BF1A-7E56-AFEEF313C965}" v="35" dt="2019-12-02T04:38:38.863"/>
    <p1510:client id="{4BEFCD83-FAAF-2C30-696E-040392E76776}" v="1" dt="2019-12-01T20:43:30.434"/>
    <p1510:client id="{5E1D8F2B-43F0-4BD8-9534-93FD8196EC12}" v="901" dt="2019-12-02T19:07:57.192"/>
    <p1510:client id="{8C6807F8-4DE2-43F0-9C9D-961D5EFF337D}" v="55" dt="2019-12-01T22:47:06.374"/>
    <p1510:client id="{8E451A82-BC4A-244A-993F-6709916F12C7}" v="2" dt="2019-12-01T20:48:12.224"/>
    <p1510:client id="{93515B9F-860E-F1B2-0716-3A8E4C7DA386}" v="4" dt="2019-12-01T20:37:23.951"/>
    <p1510:client id="{A0F98A18-F376-5AC5-0834-9320626407D6}" v="35" dt="2019-12-02T04:17:03.800"/>
    <p1510:client id="{AF03A94A-750E-5EDD-7440-8E4FA60CC7A2}" v="15" dt="2019-12-01T20:36:55.821"/>
    <p1510:client id="{B9A3B8CA-53A8-49B3-9420-856174541D09}" v="902" dt="2019-12-01T21:28:43.039"/>
    <p1510:client id="{D9BAC03D-EB85-ED3F-A3C7-B813DF0F3CB6}" v="73" dt="2019-12-02T19:40:08.870"/>
    <p1510:client id="{DC447059-B9E8-E6F3-47F3-357B5453372A}" v="146" dt="2019-12-01T20:52:31.609"/>
    <p1510:client id="{F4A256D0-16C4-D71D-0B63-6C66A86AF585}" v="3" dt="2019-12-01T20:42:16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wini Mummadi" userId="S::z1859635@students.niu.edu::9ef4e730-7b35-4449-8721-c88f24195a86" providerId="AD" clId="Web-{8E451A82-BC4A-244A-993F-6709916F12C7}"/>
    <pc:docChg chg="modSld addMainMaster delMainMaster">
      <pc:chgData name="Tejaswini Mummadi" userId="S::z1859635@students.niu.edu::9ef4e730-7b35-4449-8721-c88f24195a86" providerId="AD" clId="Web-{8E451A82-BC4A-244A-993F-6709916F12C7}" dt="2019-12-01T20:48:39.709" v="2"/>
      <pc:docMkLst>
        <pc:docMk/>
      </pc:docMkLst>
      <pc:sldChg chg="delSp modSp mod modClrScheme delDesignElem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109857222" sldId="256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109857222" sldId="256"/>
            <ac:spMk id="46" creationId="{9401732C-37EE-4B98-A709-9530173F3802}"/>
          </ac:spMkLst>
        </pc:spChg>
        <pc:grpChg chg="del">
          <ac:chgData name="Tejaswini Mummadi" userId="S::z1859635@students.niu.edu::9ef4e730-7b35-4449-8721-c88f24195a86" providerId="AD" clId="Web-{8E451A82-BC4A-244A-993F-6709916F12C7}" dt="2019-12-01T20:48:12.224" v="1"/>
          <ac:grpSpMkLst>
            <pc:docMk/>
            <pc:sldMk cId="109857222" sldId="256"/>
            <ac:grpSpMk id="48" creationId="{654E48C8-2A00-4C54-BC9C-B18EE49E9C13}"/>
          </ac:grpSpMkLst>
        </pc:grpChg>
      </pc:sldChg>
      <pc:sldChg chg="modSp 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3588711560" sldId="257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3588711560" sldId="257"/>
            <ac:spMk id="2" creationId="{806915EB-F7B2-482E-B65D-27AA862B9B1C}"/>
          </ac:spMkLst>
        </pc:spChg>
        <pc:graphicFrameChg chg="mod ord">
          <ac:chgData name="Tejaswini Mummadi" userId="S::z1859635@students.niu.edu::9ef4e730-7b35-4449-8721-c88f24195a86" providerId="AD" clId="Web-{8E451A82-BC4A-244A-993F-6709916F12C7}" dt="2019-12-01T20:48:12.224" v="1"/>
          <ac:graphicFrameMkLst>
            <pc:docMk/>
            <pc:sldMk cId="3588711560" sldId="257"/>
            <ac:graphicFrameMk id="15" creationId="{B3B21B77-D92E-4D5C-A3BF-04D88A400793}"/>
          </ac:graphicFrameMkLst>
        </pc:graphicFrameChg>
      </pc:sldChg>
      <pc:sldChg chg="modSp 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3056233973" sldId="259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3056233973" sldId="259"/>
            <ac:spMk id="2" creationId="{AE2CC3C8-41E3-466F-8EDA-D2EBCE243476}"/>
          </ac:spMkLst>
        </pc:spChg>
        <pc:graphicFrameChg chg="mod ord">
          <ac:chgData name="Tejaswini Mummadi" userId="S::z1859635@students.niu.edu::9ef4e730-7b35-4449-8721-c88f24195a86" providerId="AD" clId="Web-{8E451A82-BC4A-244A-993F-6709916F12C7}" dt="2019-12-01T20:48:12.224" v="1"/>
          <ac:graphicFrameMkLst>
            <pc:docMk/>
            <pc:sldMk cId="3056233973" sldId="259"/>
            <ac:graphicFrameMk id="12" creationId="{0916BA3B-5585-4EFE-82A5-6C0BF516CA95}"/>
          </ac:graphicFrameMkLst>
        </pc:graphicFrameChg>
      </pc:sldChg>
      <pc:sldChg chg="modSp 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2575564335" sldId="260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575564335" sldId="260"/>
            <ac:spMk id="2" creationId="{AE2CC3C8-41E3-466F-8EDA-D2EBCE243476}"/>
          </ac:spMkLst>
        </pc:spChg>
        <pc:graphicFrameChg chg="mod ord">
          <ac:chgData name="Tejaswini Mummadi" userId="S::z1859635@students.niu.edu::9ef4e730-7b35-4449-8721-c88f24195a86" providerId="AD" clId="Web-{8E451A82-BC4A-244A-993F-6709916F12C7}" dt="2019-12-01T20:48:12.224" v="1"/>
          <ac:graphicFrameMkLst>
            <pc:docMk/>
            <pc:sldMk cId="2575564335" sldId="260"/>
            <ac:graphicFrameMk id="12" creationId="{04EE894F-B1F3-4952-99C4-07184F3D801D}"/>
          </ac:graphicFrameMkLst>
        </pc:graphicFrameChg>
      </pc:sldChg>
      <pc:sldChg chg="modSp 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3855289568" sldId="261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3855289568" sldId="261"/>
            <ac:spMk id="12" creationId="{5331D777-E379-4332-A560-B8227736D9F8}"/>
          </ac:spMkLst>
        </pc:spChg>
        <pc:picChg chg="mod ord">
          <ac:chgData name="Tejaswini Mummadi" userId="S::z1859635@students.niu.edu::9ef4e730-7b35-4449-8721-c88f24195a86" providerId="AD" clId="Web-{8E451A82-BC4A-244A-993F-6709916F12C7}" dt="2019-12-01T20:48:12.224" v="1"/>
          <ac:picMkLst>
            <pc:docMk/>
            <pc:sldMk cId="3855289568" sldId="261"/>
            <ac:picMk id="2" creationId="{7663FB96-C2F5-4EEA-812B-6DBA0E9FF246}"/>
          </ac:picMkLst>
        </pc:picChg>
      </pc:sldChg>
      <pc:sldChg chg="addSp modSp mod setBg setClrOvrMap chgLayout">
        <pc:chgData name="Tejaswini Mummadi" userId="S::z1859635@students.niu.edu::9ef4e730-7b35-4449-8721-c88f24195a86" providerId="AD" clId="Web-{8E451A82-BC4A-244A-993F-6709916F12C7}" dt="2019-12-01T20:48:39.709" v="2"/>
        <pc:sldMkLst>
          <pc:docMk/>
          <pc:sldMk cId="2715687117" sldId="262"/>
        </pc:sldMkLst>
        <pc:spChg chg="mod ord">
          <ac:chgData name="Tejaswini Mummadi" userId="S::z1859635@students.niu.edu::9ef4e730-7b35-4449-8721-c88f24195a86" providerId="AD" clId="Web-{8E451A82-BC4A-244A-993F-6709916F12C7}" dt="2019-12-01T20:48:39.709" v="2"/>
          <ac:spMkLst>
            <pc:docMk/>
            <pc:sldMk cId="2715687117" sldId="262"/>
            <ac:spMk id="2" creationId="{AE2CC3C8-41E3-466F-8EDA-D2EBCE243476}"/>
          </ac:spMkLst>
        </pc:spChg>
        <pc:spChg chg="mod ord">
          <ac:chgData name="Tejaswini Mummadi" userId="S::z1859635@students.niu.edu::9ef4e730-7b35-4449-8721-c88f24195a86" providerId="AD" clId="Web-{8E451A82-BC4A-244A-993F-6709916F12C7}" dt="2019-12-01T20:48:39.709" v="2"/>
          <ac:spMkLst>
            <pc:docMk/>
            <pc:sldMk cId="2715687117" sldId="262"/>
            <ac:spMk id="3" creationId="{50D3FF72-DBCC-43E4-BF2E-B0ADB6990EAB}"/>
          </ac:spMkLst>
        </pc:spChg>
        <pc:spChg chg="add">
          <ac:chgData name="Tejaswini Mummadi" userId="S::z1859635@students.niu.edu::9ef4e730-7b35-4449-8721-c88f24195a86" providerId="AD" clId="Web-{8E451A82-BC4A-244A-993F-6709916F12C7}" dt="2019-12-01T20:48:39.709" v="2"/>
          <ac:spMkLst>
            <pc:docMk/>
            <pc:sldMk cId="2715687117" sldId="262"/>
            <ac:spMk id="5" creationId="{EE002732-CBB5-405C-BDDC-37C39BF6E9E0}"/>
          </ac:spMkLst>
        </pc:spChg>
        <pc:spChg chg="add">
          <ac:chgData name="Tejaswini Mummadi" userId="S::z1859635@students.niu.edu::9ef4e730-7b35-4449-8721-c88f24195a86" providerId="AD" clId="Web-{8E451A82-BC4A-244A-993F-6709916F12C7}" dt="2019-12-01T20:48:39.709" v="2"/>
          <ac:spMkLst>
            <pc:docMk/>
            <pc:sldMk cId="2715687117" sldId="262"/>
            <ac:spMk id="6" creationId="{3AA492AF-9B08-416A-9BEC-1EC284C5B2B6}"/>
          </ac:spMkLst>
        </pc:spChg>
        <pc:spChg chg="add">
          <ac:chgData name="Tejaswini Mummadi" userId="S::z1859635@students.niu.edu::9ef4e730-7b35-4449-8721-c88f24195a86" providerId="AD" clId="Web-{8E451A82-BC4A-244A-993F-6709916F12C7}" dt="2019-12-01T20:48:39.709" v="2"/>
          <ac:spMkLst>
            <pc:docMk/>
            <pc:sldMk cId="2715687117" sldId="262"/>
            <ac:spMk id="12" creationId="{CBAE770C-2B15-4943-A508-EA2408AB98E4}"/>
          </ac:spMkLst>
        </pc:spChg>
        <pc:cxnChg chg="add">
          <ac:chgData name="Tejaswini Mummadi" userId="S::z1859635@students.niu.edu::9ef4e730-7b35-4449-8721-c88f24195a86" providerId="AD" clId="Web-{8E451A82-BC4A-244A-993F-6709916F12C7}" dt="2019-12-01T20:48:39.709" v="2"/>
          <ac:cxnSpMkLst>
            <pc:docMk/>
            <pc:sldMk cId="2715687117" sldId="262"/>
            <ac:cxnSpMk id="14" creationId="{7955E33A-07BE-426F-B937-739F88BFB02F}"/>
          </ac:cxnSpMkLst>
        </pc:cxnChg>
      </pc:sldChg>
      <pc:sldChg chg="modSp mod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2484685331" sldId="263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484685331" sldId="263"/>
            <ac:spMk id="2" creationId="{AE2CC3C8-41E3-466F-8EDA-D2EBCE243476}"/>
          </ac:spMkLst>
        </pc:spChg>
        <pc:graphicFrameChg chg="mod ord">
          <ac:chgData name="Tejaswini Mummadi" userId="S::z1859635@students.niu.edu::9ef4e730-7b35-4449-8721-c88f24195a86" providerId="AD" clId="Web-{8E451A82-BC4A-244A-993F-6709916F12C7}" dt="2019-12-01T20:48:12.224" v="1"/>
          <ac:graphicFrameMkLst>
            <pc:docMk/>
            <pc:sldMk cId="2484685331" sldId="263"/>
            <ac:graphicFrameMk id="5" creationId="{5C239707-9D3B-4246-9079-DDF693ED6949}"/>
          </ac:graphicFrameMkLst>
        </pc:graphicFrameChg>
      </pc:sldChg>
      <pc:sldChg chg="modSp 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1083090165" sldId="264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1083090165" sldId="264"/>
            <ac:spMk id="2" creationId="{AE2CC3C8-41E3-466F-8EDA-D2EBCE243476}"/>
          </ac:spMkLst>
        </pc:spChg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1083090165" sldId="264"/>
            <ac:spMk id="3" creationId="{50D3FF72-DBCC-43E4-BF2E-B0ADB6990EAB}"/>
          </ac:spMkLst>
        </pc:spChg>
      </pc:sldChg>
      <pc:sldChg chg="modSp 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1642938641" sldId="266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1642938641" sldId="266"/>
            <ac:spMk id="2" creationId="{AE2CC3C8-41E3-466F-8EDA-D2EBCE243476}"/>
          </ac:spMkLst>
        </pc:spChg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1642938641" sldId="266"/>
            <ac:spMk id="3" creationId="{50D3FF72-DBCC-43E4-BF2E-B0ADB6990EAB}"/>
          </ac:spMkLst>
        </pc:spChg>
        <pc:picChg chg="mod ord">
          <ac:chgData name="Tejaswini Mummadi" userId="S::z1859635@students.niu.edu::9ef4e730-7b35-4449-8721-c88f24195a86" providerId="AD" clId="Web-{8E451A82-BC4A-244A-993F-6709916F12C7}" dt="2019-12-01T20:48:12.224" v="1"/>
          <ac:picMkLst>
            <pc:docMk/>
            <pc:sldMk cId="1642938641" sldId="266"/>
            <ac:picMk id="5" creationId="{C5202837-F39E-4BD4-99AE-29169589ABDD}"/>
          </ac:picMkLst>
        </pc:picChg>
      </pc:sldChg>
      <pc:sldChg chg="modSp 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2893110039" sldId="267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893110039" sldId="267"/>
            <ac:spMk id="2" creationId="{AE2CC3C8-41E3-466F-8EDA-D2EBCE243476}"/>
          </ac:spMkLst>
        </pc:spChg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893110039" sldId="267"/>
            <ac:spMk id="3" creationId="{50D3FF72-DBCC-43E4-BF2E-B0ADB6990EAB}"/>
          </ac:spMkLst>
        </pc:spChg>
        <pc:picChg chg="mod ord">
          <ac:chgData name="Tejaswini Mummadi" userId="S::z1859635@students.niu.edu::9ef4e730-7b35-4449-8721-c88f24195a86" providerId="AD" clId="Web-{8E451A82-BC4A-244A-993F-6709916F12C7}" dt="2019-12-01T20:48:12.224" v="1"/>
          <ac:picMkLst>
            <pc:docMk/>
            <pc:sldMk cId="2893110039" sldId="267"/>
            <ac:picMk id="11" creationId="{41480E5E-8AFC-4BD3-9BB2-A787FDA102AD}"/>
          </ac:picMkLst>
        </pc:picChg>
      </pc:sldChg>
      <pc:sldChg chg="modSp 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348979815" sldId="268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348979815" sldId="268"/>
            <ac:spMk id="2" creationId="{AE2CC3C8-41E3-466F-8EDA-D2EBCE243476}"/>
          </ac:spMkLst>
        </pc:spChg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348979815" sldId="268"/>
            <ac:spMk id="3" creationId="{50D3FF72-DBCC-43E4-BF2E-B0ADB6990EAB}"/>
          </ac:spMkLst>
        </pc:spChg>
      </pc:sldChg>
      <pc:sldChg chg="modSp mod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977289638" sldId="269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977289638" sldId="269"/>
            <ac:spMk id="2" creationId="{AE2CC3C8-41E3-466F-8EDA-D2EBCE243476}"/>
          </ac:spMkLst>
        </pc:spChg>
        <pc:graphicFrameChg chg="mod ord">
          <ac:chgData name="Tejaswini Mummadi" userId="S::z1859635@students.niu.edu::9ef4e730-7b35-4449-8721-c88f24195a86" providerId="AD" clId="Web-{8E451A82-BC4A-244A-993F-6709916F12C7}" dt="2019-12-01T20:48:12.224" v="1"/>
          <ac:graphicFrameMkLst>
            <pc:docMk/>
            <pc:sldMk cId="977289638" sldId="269"/>
            <ac:graphicFrameMk id="5" creationId="{B0D766DC-6AAF-4779-A830-93DE4A154112}"/>
          </ac:graphicFrameMkLst>
        </pc:graphicFrameChg>
      </pc:sldChg>
      <pc:sldChg chg="modSp 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2967020920" sldId="270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967020920" sldId="270"/>
            <ac:spMk id="2" creationId="{9D1AA0D0-2BC3-42B2-84C3-15EB69D38466}"/>
          </ac:spMkLst>
        </pc:spChg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967020920" sldId="270"/>
            <ac:spMk id="20" creationId="{A0DED4EF-25A5-4CAB-83EF-7535644430A6}"/>
          </ac:spMkLst>
        </pc:spChg>
      </pc:sldChg>
      <pc:sldChg chg="delSp modSp mod delDesignElem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2617721372" sldId="271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617721372" sldId="271"/>
            <ac:spMk id="2" creationId="{F14EC69D-2E2C-4E54-93D7-D99CADC5D80F}"/>
          </ac:spMkLst>
        </pc:spChg>
        <pc:spChg chg="del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617721372" sldId="271"/>
            <ac:spMk id="7" creationId="{52BE4420-3B5F-4549-8B4A-77855B8215EC}"/>
          </ac:spMkLst>
        </pc:spChg>
        <pc:spChg chg="del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617721372" sldId="271"/>
            <ac:spMk id="9" creationId="{A75876F6-95D4-48CB-8E3E-4401A96E25A4}"/>
          </ac:spMkLst>
        </pc:spChg>
        <pc:spChg chg="del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617721372" sldId="271"/>
            <ac:spMk id="11" creationId="{D1B84719-90BB-4D0C-92D8-61DC5512B34B}"/>
          </ac:spMkLst>
        </pc:spChg>
        <pc:spChg chg="del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617721372" sldId="271"/>
            <ac:spMk id="13" creationId="{7B407EC4-5D16-4845-9840-4E28622B6568}"/>
          </ac:spMkLst>
        </pc:spChg>
        <pc:graphicFrameChg chg="mod ord">
          <ac:chgData name="Tejaswini Mummadi" userId="S::z1859635@students.niu.edu::9ef4e730-7b35-4449-8721-c88f24195a86" providerId="AD" clId="Web-{8E451A82-BC4A-244A-993F-6709916F12C7}" dt="2019-12-01T20:48:12.224" v="1"/>
          <ac:graphicFrameMkLst>
            <pc:docMk/>
            <pc:sldMk cId="2617721372" sldId="271"/>
            <ac:graphicFrameMk id="5" creationId="{6A8A41D0-F797-4D71-83EA-033ECFEE67F3}"/>
          </ac:graphicFrameMkLst>
        </pc:graphicFrameChg>
      </pc:sldChg>
      <pc:sldChg chg="delSp modSp mod modClrScheme delDesignElem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74578434" sldId="277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74578434" sldId="277"/>
            <ac:spMk id="2" creationId="{EB8795B6-4990-436C-B054-96F1484DB1DE}"/>
          </ac:spMkLst>
        </pc:spChg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74578434" sldId="277"/>
            <ac:spMk id="8" creationId="{2E28175F-1498-4E7A-A66F-F4C5A2858D7A}"/>
          </ac:spMkLst>
        </pc:spChg>
        <pc:spChg chg="del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74578434" sldId="277"/>
            <ac:spMk id="13" creationId="{333F0879-3DA0-4CB8-B35E-A0AD42558191}"/>
          </ac:spMkLst>
        </pc:spChg>
        <pc:spChg chg="del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74578434" sldId="277"/>
            <ac:spMk id="15" creationId="{324D2183-F388-476E-92A9-D6639D698580}"/>
          </ac:spMkLst>
        </pc:spChg>
        <pc:spChg chg="del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74578434" sldId="277"/>
            <ac:spMk id="17" creationId="{243462E7-1698-4B21-BE89-AEFAC7C2FEFA}"/>
          </ac:spMkLst>
        </pc:spChg>
        <pc:spChg chg="del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74578434" sldId="277"/>
            <ac:spMk id="19" creationId="{6C22FCAC-D7EC-4A52-B153-FF761E2235B3}"/>
          </ac:spMkLst>
        </pc:spChg>
      </pc:sldChg>
      <pc:sldChg chg="modSp 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265703419" sldId="279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65703419" sldId="279"/>
            <ac:spMk id="3" creationId="{2A2A98B2-18D6-4BFE-BBD6-073BF779A553}"/>
          </ac:spMkLst>
        </pc:spChg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65703419" sldId="279"/>
            <ac:spMk id="12" creationId="{5331D777-E379-4332-A560-B8227736D9F8}"/>
          </ac:spMkLst>
        </pc:spChg>
      </pc:sldChg>
      <pc:sldChg chg="modSp 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723191875" sldId="281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723191875" sldId="281"/>
            <ac:spMk id="2" creationId="{AE2CC3C8-41E3-466F-8EDA-D2EBCE243476}"/>
          </ac:spMkLst>
        </pc:spChg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723191875" sldId="281"/>
            <ac:spMk id="3" creationId="{50D3FF72-DBCC-43E4-BF2E-B0ADB6990EAB}"/>
          </ac:spMkLst>
        </pc:spChg>
      </pc:sldChg>
      <pc:sldChg chg="modSp 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287014542" sldId="282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87014542" sldId="282"/>
            <ac:spMk id="2" creationId="{894C8C76-6F90-4E13-B3A2-96FA0056CAF3}"/>
          </ac:spMkLst>
        </pc:spChg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87014542" sldId="282"/>
            <ac:spMk id="3" creationId="{A9FECBEA-3EB1-462A-8B0E-F7F373E84FBA}"/>
          </ac:spMkLst>
        </pc:spChg>
      </pc:sldChg>
      <pc:sldChg chg="delSp modSp mod modClrScheme delDesignElem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433560768" sldId="283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433560768" sldId="283"/>
            <ac:spMk id="2" creationId="{DD89035B-5080-4E64-8E2A-825010DF5E99}"/>
          </ac:spMkLst>
        </pc:spChg>
        <pc:grpChg chg="del">
          <ac:chgData name="Tejaswini Mummadi" userId="S::z1859635@students.niu.edu::9ef4e730-7b35-4449-8721-c88f24195a86" providerId="AD" clId="Web-{8E451A82-BC4A-244A-993F-6709916F12C7}" dt="2019-12-01T20:48:12.224" v="1"/>
          <ac:grpSpMkLst>
            <pc:docMk/>
            <pc:sldMk cId="433560768" sldId="283"/>
            <ac:grpSpMk id="51" creationId="{E7DEDD00-5E71-418B-9C3C-9B71B018221A}"/>
          </ac:grpSpMkLst>
        </pc:grpChg>
        <pc:graphicFrameChg chg="mod ord">
          <ac:chgData name="Tejaswini Mummadi" userId="S::z1859635@students.niu.edu::9ef4e730-7b35-4449-8721-c88f24195a86" providerId="AD" clId="Web-{8E451A82-BC4A-244A-993F-6709916F12C7}" dt="2019-12-01T20:48:12.224" v="1"/>
          <ac:graphicFrameMkLst>
            <pc:docMk/>
            <pc:sldMk cId="433560768" sldId="283"/>
            <ac:graphicFrameMk id="46" creationId="{7900B6F3-A92B-41C3-A324-4E07A40D3D32}"/>
          </ac:graphicFrameMkLst>
        </pc:graphicFrameChg>
      </pc:sldChg>
      <pc:sldChg chg="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1125223046" sldId="284"/>
        </pc:sldMkLst>
      </pc:sldChg>
      <pc:sldChg chg="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4158450908" sldId="285"/>
        </pc:sldMkLst>
      </pc:sldChg>
      <pc:sldChg chg="modSp 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851009223" sldId="287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851009223" sldId="287"/>
            <ac:spMk id="2" creationId="{4B6862B0-C195-4062-B8D2-6AABBD998146}"/>
          </ac:spMkLst>
        </pc:spChg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851009223" sldId="287"/>
            <ac:spMk id="3" creationId="{BAE20860-6164-463D-BDDD-49D25656B7CA}"/>
          </ac:spMkLst>
        </pc:spChg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851009223" sldId="287"/>
            <ac:spMk id="4" creationId="{7132B5BF-68B0-4543-83B9-FEEB37523EA7}"/>
          </ac:spMkLst>
        </pc:spChg>
      </pc:sldChg>
      <pc:sldChg chg="modSp mod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3439231197" sldId="289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3439231197" sldId="289"/>
            <ac:spMk id="2" creationId="{B3150B3B-18EF-4503-86A7-D359FCB112F8}"/>
          </ac:spMkLst>
        </pc:spChg>
        <pc:graphicFrameChg chg="mod ord">
          <ac:chgData name="Tejaswini Mummadi" userId="S::z1859635@students.niu.edu::9ef4e730-7b35-4449-8721-c88f24195a86" providerId="AD" clId="Web-{8E451A82-BC4A-244A-993F-6709916F12C7}" dt="2019-12-01T20:48:12.224" v="1"/>
          <ac:graphicFrameMkLst>
            <pc:docMk/>
            <pc:sldMk cId="3439231197" sldId="289"/>
            <ac:graphicFrameMk id="5" creationId="{CDF26988-6FC8-4D6D-97B7-8A066F7A6FDB}"/>
          </ac:graphicFrameMkLst>
        </pc:graphicFrameChg>
      </pc:sldChg>
      <pc:sldChg chg="modSp 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2122914944" sldId="290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122914944" sldId="290"/>
            <ac:spMk id="2" creationId="{EB8795B6-4990-436C-B054-96F1484DB1DE}"/>
          </ac:spMkLst>
        </pc:spChg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122914944" sldId="290"/>
            <ac:spMk id="8" creationId="{2E28175F-1498-4E7A-A66F-F4C5A2858D7A}"/>
          </ac:spMkLst>
        </pc:spChg>
      </pc:sldChg>
      <pc:sldChg chg="modSp 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400882189" sldId="291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400882189" sldId="291"/>
            <ac:spMk id="2" creationId="{3C855F5B-3D54-4353-BD69-1320307EF4B9}"/>
          </ac:spMkLst>
        </pc:spChg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400882189" sldId="291"/>
            <ac:spMk id="3" creationId="{151A53FF-56E1-40DC-AA30-A7ECD9F0273B}"/>
          </ac:spMkLst>
        </pc:spChg>
      </pc:sldChg>
      <pc:sldChg chg="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3664454597" sldId="292"/>
        </pc:sldMkLst>
      </pc:sldChg>
      <pc:sldChg chg="modSp 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3951552138" sldId="295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3951552138" sldId="295"/>
            <ac:spMk id="2" creationId="{BB81407C-748C-4AA5-876E-9A568448EF11}"/>
          </ac:spMkLst>
        </pc:spChg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3951552138" sldId="295"/>
            <ac:spMk id="3" creationId="{9BCB48A0-AFD7-4BBC-B913-E55A051773A9}"/>
          </ac:spMkLst>
        </pc:spChg>
      </pc:sldChg>
      <pc:sldChg chg="delSp modSp mod modClrScheme delDesignElem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202093068" sldId="296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02093068" sldId="296"/>
            <ac:spMk id="2" creationId="{1C35F98C-44B9-4E57-9A87-901656C6D1C2}"/>
          </ac:spMkLst>
        </pc:spChg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02093068" sldId="296"/>
            <ac:spMk id="3" creationId="{21C14865-7603-4BBD-AE99-51979F702828}"/>
          </ac:spMkLst>
        </pc:spChg>
        <pc:spChg chg="del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02093068" sldId="296"/>
            <ac:spMk id="7" creationId="{ED56E41F-B8E0-4D18-B554-FD40260DE0E3}"/>
          </ac:spMkLst>
        </pc:spChg>
        <pc:spChg chg="del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02093068" sldId="296"/>
            <ac:spMk id="9" creationId="{23E937B9-07EE-456A-A31C-41A8866E28A2}"/>
          </ac:spMkLst>
        </pc:spChg>
        <pc:grpChg chg="del">
          <ac:chgData name="Tejaswini Mummadi" userId="S::z1859635@students.niu.edu::9ef4e730-7b35-4449-8721-c88f24195a86" providerId="AD" clId="Web-{8E451A82-BC4A-244A-993F-6709916F12C7}" dt="2019-12-01T20:48:12.224" v="1"/>
          <ac:grpSpMkLst>
            <pc:docMk/>
            <pc:sldMk cId="202093068" sldId="296"/>
            <ac:grpSpMk id="8" creationId="{2DB31E17-E562-4F82-98D0-858C84120F34}"/>
          </ac:grpSpMkLst>
        </pc:grpChg>
        <pc:cxnChg chg="del">
          <ac:chgData name="Tejaswini Mummadi" userId="S::z1859635@students.niu.edu::9ef4e730-7b35-4449-8721-c88f24195a86" providerId="AD" clId="Web-{8E451A82-BC4A-244A-993F-6709916F12C7}" dt="2019-12-01T20:48:12.224" v="1"/>
          <ac:cxnSpMkLst>
            <pc:docMk/>
            <pc:sldMk cId="202093068" sldId="296"/>
            <ac:cxnSpMk id="11" creationId="{FD2308B7-2829-44DD-B213-27EEBDED1411}"/>
          </ac:cxnSpMkLst>
        </pc:cxnChg>
      </pc:sldChg>
      <pc:sldChg chg="delSp modSp mod modClrScheme delDesignElem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2931929843" sldId="297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931929843" sldId="297"/>
            <ac:spMk id="2" creationId="{2DD41A82-8913-45ED-8892-4CF0723B42EB}"/>
          </ac:spMkLst>
        </pc:spChg>
        <pc:spChg chg="del">
          <ac:chgData name="Tejaswini Mummadi" userId="S::z1859635@students.niu.edu::9ef4e730-7b35-4449-8721-c88f24195a86" providerId="AD" clId="Web-{8E451A82-BC4A-244A-993F-6709916F12C7}" dt="2019-12-01T20:45:53.864" v="0"/>
          <ac:spMkLst>
            <pc:docMk/>
            <pc:sldMk cId="2931929843" sldId="297"/>
            <ac:spMk id="13" creationId="{52BE4420-3B5F-4549-8B4A-77855B8215EC}"/>
          </ac:spMkLst>
        </pc:spChg>
        <pc:spChg chg="del">
          <ac:chgData name="Tejaswini Mummadi" userId="S::z1859635@students.niu.edu::9ef4e730-7b35-4449-8721-c88f24195a86" providerId="AD" clId="Web-{8E451A82-BC4A-244A-993F-6709916F12C7}" dt="2019-12-01T20:45:53.864" v="0"/>
          <ac:spMkLst>
            <pc:docMk/>
            <pc:sldMk cId="2931929843" sldId="297"/>
            <ac:spMk id="18" creationId="{A75876F6-95D4-48CB-8E3E-4401A96E25A4}"/>
          </ac:spMkLst>
        </pc:spChg>
        <pc:spChg chg="del">
          <ac:chgData name="Tejaswini Mummadi" userId="S::z1859635@students.niu.edu::9ef4e730-7b35-4449-8721-c88f24195a86" providerId="AD" clId="Web-{8E451A82-BC4A-244A-993F-6709916F12C7}" dt="2019-12-01T20:45:53.864" v="0"/>
          <ac:spMkLst>
            <pc:docMk/>
            <pc:sldMk cId="2931929843" sldId="297"/>
            <ac:spMk id="20" creationId="{D1B84719-90BB-4D0C-92D8-61DC5512B34B}"/>
          </ac:spMkLst>
        </pc:spChg>
        <pc:spChg chg="del">
          <ac:chgData name="Tejaswini Mummadi" userId="S::z1859635@students.niu.edu::9ef4e730-7b35-4449-8721-c88f24195a86" providerId="AD" clId="Web-{8E451A82-BC4A-244A-993F-6709916F12C7}" dt="2019-12-01T20:45:53.864" v="0"/>
          <ac:spMkLst>
            <pc:docMk/>
            <pc:sldMk cId="2931929843" sldId="297"/>
            <ac:spMk id="22" creationId="{7B407EC4-5D16-4845-9840-4E28622B6568}"/>
          </ac:spMkLst>
        </pc:spChg>
        <pc:graphicFrameChg chg="mod ord">
          <ac:chgData name="Tejaswini Mummadi" userId="S::z1859635@students.niu.edu::9ef4e730-7b35-4449-8721-c88f24195a86" providerId="AD" clId="Web-{8E451A82-BC4A-244A-993F-6709916F12C7}" dt="2019-12-01T20:48:12.224" v="1"/>
          <ac:graphicFrameMkLst>
            <pc:docMk/>
            <pc:sldMk cId="2931929843" sldId="297"/>
            <ac:graphicFrameMk id="11" creationId="{EC3425F3-E3C4-4447-B164-EF6F24FBF1B6}"/>
          </ac:graphicFrameMkLst>
        </pc:graphicFrameChg>
      </pc:sldChg>
      <pc:sldChg chg="modSp mod modClrScheme chgLayout">
        <pc:chgData name="Tejaswini Mummadi" userId="S::z1859635@students.niu.edu::9ef4e730-7b35-4449-8721-c88f24195a86" providerId="AD" clId="Web-{8E451A82-BC4A-244A-993F-6709916F12C7}" dt="2019-12-01T20:48:12.224" v="1"/>
        <pc:sldMkLst>
          <pc:docMk/>
          <pc:sldMk cId="2899398192" sldId="299"/>
        </pc:sldMkLst>
        <pc:spChg chg="mod ord">
          <ac:chgData name="Tejaswini Mummadi" userId="S::z1859635@students.niu.edu::9ef4e730-7b35-4449-8721-c88f24195a86" providerId="AD" clId="Web-{8E451A82-BC4A-244A-993F-6709916F12C7}" dt="2019-12-01T20:48:12.224" v="1"/>
          <ac:spMkLst>
            <pc:docMk/>
            <pc:sldMk cId="2899398192" sldId="299"/>
            <ac:spMk id="4" creationId="{7817BF21-0CA7-42BB-8248-36ED8AAB1552}"/>
          </ac:spMkLst>
        </pc:spChg>
      </pc:sldChg>
      <pc:sldMasterChg chg="del delSldLayout">
        <pc:chgData name="Tejaswini Mummadi" userId="S::z1859635@students.niu.edu::9ef4e730-7b35-4449-8721-c88f24195a86" providerId="AD" clId="Web-{8E451A82-BC4A-244A-993F-6709916F12C7}" dt="2019-12-01T20:48:12.224" v="1"/>
        <pc:sldMasterMkLst>
          <pc:docMk/>
          <pc:sldMasterMk cId="947745137" sldId="2147483764"/>
        </pc:sldMasterMkLst>
        <pc:sldLayoutChg chg="del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947745137" sldId="2147483764"/>
            <pc:sldLayoutMk cId="2750193844" sldId="2147483765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947745137" sldId="2147483764"/>
            <pc:sldLayoutMk cId="2185526636" sldId="2147483766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947745137" sldId="2147483764"/>
            <pc:sldLayoutMk cId="215471155" sldId="2147483767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947745137" sldId="2147483764"/>
            <pc:sldLayoutMk cId="460494283" sldId="2147483768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947745137" sldId="2147483764"/>
            <pc:sldLayoutMk cId="1026558403" sldId="2147483769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947745137" sldId="2147483764"/>
            <pc:sldLayoutMk cId="3724568896" sldId="2147483770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947745137" sldId="2147483764"/>
            <pc:sldLayoutMk cId="549659884" sldId="2147483771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947745137" sldId="2147483764"/>
            <pc:sldLayoutMk cId="2374490239" sldId="2147483772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947745137" sldId="2147483764"/>
            <pc:sldLayoutMk cId="2143518851" sldId="2147483773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947745137" sldId="2147483764"/>
            <pc:sldLayoutMk cId="2517914115" sldId="2147483774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947745137" sldId="2147483764"/>
            <pc:sldLayoutMk cId="4268627851" sldId="2147483775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947745137" sldId="2147483764"/>
            <pc:sldLayoutMk cId="1382703412" sldId="2147483776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947745137" sldId="2147483764"/>
            <pc:sldLayoutMk cId="3874830630" sldId="2147483777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947745137" sldId="2147483764"/>
            <pc:sldLayoutMk cId="2466170528" sldId="2147483778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947745137" sldId="2147483764"/>
            <pc:sldLayoutMk cId="2687669986" sldId="2147483779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947745137" sldId="2147483764"/>
            <pc:sldLayoutMk cId="3868054890" sldId="2147483780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947745137" sldId="2147483764"/>
            <pc:sldLayoutMk cId="773355807" sldId="2147483781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947745137" sldId="2147483764"/>
            <pc:sldLayoutMk cId="3908959469" sldId="2147483783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947745137" sldId="2147483764"/>
            <pc:sldLayoutMk cId="381380412" sldId="2147483784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947745137" sldId="2147483764"/>
            <pc:sldLayoutMk cId="932147794" sldId="2147483785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947745137" sldId="2147483764"/>
            <pc:sldLayoutMk cId="2928849105" sldId="2147483786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947745137" sldId="2147483764"/>
            <pc:sldLayoutMk cId="938140668" sldId="2147483787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947745137" sldId="2147483764"/>
            <pc:sldLayoutMk cId="1558115841" sldId="2147483788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947745137" sldId="2147483764"/>
            <pc:sldLayoutMk cId="3442414191" sldId="2147483789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947745137" sldId="2147483764"/>
            <pc:sldLayoutMk cId="3630428670" sldId="2147483790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947745137" sldId="2147483764"/>
            <pc:sldLayoutMk cId="83291546" sldId="2147483791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947745137" sldId="2147483764"/>
            <pc:sldLayoutMk cId="48752560" sldId="2147483792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947745137" sldId="2147483764"/>
            <pc:sldLayoutMk cId="2875558314" sldId="2147483793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947745137" sldId="2147483764"/>
            <pc:sldLayoutMk cId="1010378114" sldId="2147483794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947745137" sldId="2147483764"/>
            <pc:sldLayoutMk cId="1602255155" sldId="2147483795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947745137" sldId="2147483764"/>
            <pc:sldLayoutMk cId="1352989620" sldId="2147483796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947745137" sldId="2147483764"/>
            <pc:sldLayoutMk cId="2477142990" sldId="2147483797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947745137" sldId="2147483764"/>
            <pc:sldLayoutMk cId="754458548" sldId="2147483798"/>
          </pc:sldLayoutMkLst>
        </pc:sldLayoutChg>
        <pc:sldLayoutChg chg="del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947745137" sldId="2147483764"/>
            <pc:sldLayoutMk cId="3144828957" sldId="2147483799"/>
          </pc:sldLayoutMkLst>
        </pc:sldLayoutChg>
      </pc:sldMasterChg>
      <pc:sldMasterChg chg="add addSldLayout modSldLayout">
        <pc:chgData name="Tejaswini Mummadi" userId="S::z1859635@students.niu.edu::9ef4e730-7b35-4449-8721-c88f24195a86" providerId="AD" clId="Web-{8E451A82-BC4A-244A-993F-6709916F12C7}" dt="2019-12-01T20:45:53.864" v="0"/>
        <pc:sldMasterMkLst>
          <pc:docMk/>
          <pc:sldMasterMk cId="2459539072" sldId="2147483782"/>
        </pc:sldMasterMkLst>
        <pc:sldLayoutChg chg="add mod replId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2459539072" sldId="2147483782"/>
            <pc:sldLayoutMk cId="3908959469" sldId="2147483783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2459539072" sldId="2147483782"/>
            <pc:sldLayoutMk cId="381380412" sldId="2147483784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2459539072" sldId="2147483782"/>
            <pc:sldLayoutMk cId="932147794" sldId="2147483785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2459539072" sldId="2147483782"/>
            <pc:sldLayoutMk cId="2928849105" sldId="2147483786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2459539072" sldId="2147483782"/>
            <pc:sldLayoutMk cId="938140668" sldId="2147483787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2459539072" sldId="2147483782"/>
            <pc:sldLayoutMk cId="1558115841" sldId="2147483788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2459539072" sldId="2147483782"/>
            <pc:sldLayoutMk cId="3442414191" sldId="2147483789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2459539072" sldId="2147483782"/>
            <pc:sldLayoutMk cId="3630428670" sldId="2147483790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2459539072" sldId="2147483782"/>
            <pc:sldLayoutMk cId="83291546" sldId="2147483791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2459539072" sldId="2147483782"/>
            <pc:sldLayoutMk cId="48752560" sldId="2147483792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2459539072" sldId="2147483782"/>
            <pc:sldLayoutMk cId="2875558314" sldId="2147483793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2459539072" sldId="2147483782"/>
            <pc:sldLayoutMk cId="1010378114" sldId="2147483794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2459539072" sldId="2147483782"/>
            <pc:sldLayoutMk cId="1602255155" sldId="2147483795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2459539072" sldId="2147483782"/>
            <pc:sldLayoutMk cId="1352989620" sldId="2147483796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2459539072" sldId="2147483782"/>
            <pc:sldLayoutMk cId="2477142990" sldId="2147483797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2459539072" sldId="2147483782"/>
            <pc:sldLayoutMk cId="754458548" sldId="2147483798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5:53.864" v="0"/>
          <pc:sldLayoutMkLst>
            <pc:docMk/>
            <pc:sldMasterMk cId="2459539072" sldId="2147483782"/>
            <pc:sldLayoutMk cId="3144828957" sldId="2147483799"/>
          </pc:sldLayoutMkLst>
        </pc:sldLayoutChg>
      </pc:sldMasterChg>
      <pc:sldMasterChg chg="add addSldLayout modSldLayout">
        <pc:chgData name="Tejaswini Mummadi" userId="S::z1859635@students.niu.edu::9ef4e730-7b35-4449-8721-c88f24195a86" providerId="AD" clId="Web-{8E451A82-BC4A-244A-993F-6709916F12C7}" dt="2019-12-01T20:48:12.224" v="1"/>
        <pc:sldMasterMkLst>
          <pc:docMk/>
          <pc:sldMasterMk cId="2817696504" sldId="2147483800"/>
        </pc:sldMasterMkLst>
        <pc:sldLayoutChg chg="add mod replId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2817696504" sldId="2147483800"/>
            <pc:sldLayoutMk cId="1715091595" sldId="2147483801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2817696504" sldId="2147483800"/>
            <pc:sldLayoutMk cId="1070092791" sldId="2147483802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2817696504" sldId="2147483800"/>
            <pc:sldLayoutMk cId="273732681" sldId="2147483803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2817696504" sldId="2147483800"/>
            <pc:sldLayoutMk cId="1003429341" sldId="2147483804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2817696504" sldId="2147483800"/>
            <pc:sldLayoutMk cId="4161786262" sldId="2147483805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2817696504" sldId="2147483800"/>
            <pc:sldLayoutMk cId="2242658445" sldId="2147483806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2817696504" sldId="2147483800"/>
            <pc:sldLayoutMk cId="2797677679" sldId="2147483807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2817696504" sldId="2147483800"/>
            <pc:sldLayoutMk cId="2243766606" sldId="2147483808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2817696504" sldId="2147483800"/>
            <pc:sldLayoutMk cId="1148401619" sldId="2147483809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2817696504" sldId="2147483800"/>
            <pc:sldLayoutMk cId="1534910247" sldId="2147483810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2817696504" sldId="2147483800"/>
            <pc:sldLayoutMk cId="3473581116" sldId="2147483811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2817696504" sldId="2147483800"/>
            <pc:sldLayoutMk cId="1757265031" sldId="2147483812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2817696504" sldId="2147483800"/>
            <pc:sldLayoutMk cId="345262680" sldId="2147483813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2817696504" sldId="2147483800"/>
            <pc:sldLayoutMk cId="833241062" sldId="2147483814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2817696504" sldId="2147483800"/>
            <pc:sldLayoutMk cId="1697316555" sldId="2147483815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2817696504" sldId="2147483800"/>
            <pc:sldLayoutMk cId="4266185224" sldId="2147483816"/>
          </pc:sldLayoutMkLst>
        </pc:sldLayoutChg>
        <pc:sldLayoutChg chg="add mod replId">
          <pc:chgData name="Tejaswini Mummadi" userId="S::z1859635@students.niu.edu::9ef4e730-7b35-4449-8721-c88f24195a86" providerId="AD" clId="Web-{8E451A82-BC4A-244A-993F-6709916F12C7}" dt="2019-12-01T20:48:12.224" v="1"/>
          <pc:sldLayoutMkLst>
            <pc:docMk/>
            <pc:sldMasterMk cId="2817696504" sldId="2147483800"/>
            <pc:sldLayoutMk cId="2555490696" sldId="2147483817"/>
          </pc:sldLayoutMkLst>
        </pc:sldLayoutChg>
      </pc:sldMasterChg>
    </pc:docChg>
  </pc:docChgLst>
  <pc:docChgLst>
    <pc:chgData name="Shruti Vidya Jituri" userId="S::z1840273@students.niu.edu::f483a5b7-b91f-430e-a0dc-4c07b422bcb1" providerId="AD" clId="Web-{127C2FA2-09A0-ED09-D0BE-74EC85219734}"/>
    <pc:docChg chg="modSld">
      <pc:chgData name="Shruti Vidya Jituri" userId="S::z1840273@students.niu.edu::f483a5b7-b91f-430e-a0dc-4c07b422bcb1" providerId="AD" clId="Web-{127C2FA2-09A0-ED09-D0BE-74EC85219734}" dt="2019-12-01T03:52:34.268" v="115" actId="20577"/>
      <pc:docMkLst>
        <pc:docMk/>
      </pc:docMkLst>
      <pc:sldChg chg="addSp delSp modSp">
        <pc:chgData name="Shruti Vidya Jituri" userId="S::z1840273@students.niu.edu::f483a5b7-b91f-430e-a0dc-4c07b422bcb1" providerId="AD" clId="Web-{127C2FA2-09A0-ED09-D0BE-74EC85219734}" dt="2019-12-01T03:49:05.718" v="63"/>
        <pc:sldMkLst>
          <pc:docMk/>
          <pc:sldMk cId="3588711560" sldId="257"/>
        </pc:sldMkLst>
        <pc:spChg chg="mod">
          <ac:chgData name="Shruti Vidya Jituri" userId="S::z1840273@students.niu.edu::f483a5b7-b91f-430e-a0dc-4c07b422bcb1" providerId="AD" clId="Web-{127C2FA2-09A0-ED09-D0BE-74EC85219734}" dt="2019-12-01T03:49:05.718" v="63"/>
          <ac:spMkLst>
            <pc:docMk/>
            <pc:sldMk cId="3588711560" sldId="257"/>
            <ac:spMk id="2" creationId="{806915EB-F7B2-482E-B65D-27AA862B9B1C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41:11.846" v="54"/>
          <ac:spMkLst>
            <pc:docMk/>
            <pc:sldMk cId="3588711560" sldId="257"/>
            <ac:spMk id="17" creationId="{D1B84719-90BB-4D0C-92D8-61DC5512B34B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41:11.846" v="54"/>
          <ac:spMkLst>
            <pc:docMk/>
            <pc:sldMk cId="3588711560" sldId="257"/>
            <ac:spMk id="18" creationId="{7B407EC4-5D16-4845-9840-4E28622B6568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41:11.846" v="54"/>
          <ac:spMkLst>
            <pc:docMk/>
            <pc:sldMk cId="3588711560" sldId="257"/>
            <ac:spMk id="20" creationId="{52BE4420-3B5F-4549-8B4A-77855B8215EC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41:11.846" v="54"/>
          <ac:spMkLst>
            <pc:docMk/>
            <pc:sldMk cId="3588711560" sldId="257"/>
            <ac:spMk id="22" creationId="{A75876F6-95D4-48CB-8E3E-4401A96E25A4}"/>
          </ac:spMkLst>
        </pc:spChg>
        <pc:spChg chg="add">
          <ac:chgData name="Shruti Vidya Jituri" userId="S::z1840273@students.niu.edu::f483a5b7-b91f-430e-a0dc-4c07b422bcb1" providerId="AD" clId="Web-{127C2FA2-09A0-ED09-D0BE-74EC85219734}" dt="2019-12-01T03:49:05.718" v="63"/>
          <ac:spMkLst>
            <pc:docMk/>
            <pc:sldMk cId="3588711560" sldId="257"/>
            <ac:spMk id="27" creationId="{52BE4420-3B5F-4549-8B4A-77855B8215EC}"/>
          </ac:spMkLst>
        </pc:spChg>
        <pc:spChg chg="add">
          <ac:chgData name="Shruti Vidya Jituri" userId="S::z1840273@students.niu.edu::f483a5b7-b91f-430e-a0dc-4c07b422bcb1" providerId="AD" clId="Web-{127C2FA2-09A0-ED09-D0BE-74EC85219734}" dt="2019-12-01T03:49:05.718" v="63"/>
          <ac:spMkLst>
            <pc:docMk/>
            <pc:sldMk cId="3588711560" sldId="257"/>
            <ac:spMk id="29" creationId="{A75876F6-95D4-48CB-8E3E-4401A96E25A4}"/>
          </ac:spMkLst>
        </pc:spChg>
        <pc:spChg chg="add">
          <ac:chgData name="Shruti Vidya Jituri" userId="S::z1840273@students.niu.edu::f483a5b7-b91f-430e-a0dc-4c07b422bcb1" providerId="AD" clId="Web-{127C2FA2-09A0-ED09-D0BE-74EC85219734}" dt="2019-12-01T03:49:05.718" v="63"/>
          <ac:spMkLst>
            <pc:docMk/>
            <pc:sldMk cId="3588711560" sldId="257"/>
            <ac:spMk id="30" creationId="{D1B84719-90BB-4D0C-92D8-61DC5512B34B}"/>
          </ac:spMkLst>
        </pc:spChg>
        <pc:spChg chg="add">
          <ac:chgData name="Shruti Vidya Jituri" userId="S::z1840273@students.niu.edu::f483a5b7-b91f-430e-a0dc-4c07b422bcb1" providerId="AD" clId="Web-{127C2FA2-09A0-ED09-D0BE-74EC85219734}" dt="2019-12-01T03:49:05.718" v="63"/>
          <ac:spMkLst>
            <pc:docMk/>
            <pc:sldMk cId="3588711560" sldId="257"/>
            <ac:spMk id="31" creationId="{7B407EC4-5D16-4845-9840-4E28622B6568}"/>
          </ac:spMkLst>
        </pc:spChg>
        <pc:graphicFrameChg chg="mod modGraphic">
          <ac:chgData name="Shruti Vidya Jituri" userId="S::z1840273@students.niu.edu::f483a5b7-b91f-430e-a0dc-4c07b422bcb1" providerId="AD" clId="Web-{127C2FA2-09A0-ED09-D0BE-74EC85219734}" dt="2019-12-01T03:49:05.718" v="63"/>
          <ac:graphicFrameMkLst>
            <pc:docMk/>
            <pc:sldMk cId="3588711560" sldId="257"/>
            <ac:graphicFrameMk id="15" creationId="{B3B21B77-D92E-4D5C-A3BF-04D88A400793}"/>
          </ac:graphicFrameMkLst>
        </pc:graphicFrameChg>
      </pc:sldChg>
      <pc:sldChg chg="modSp mod setBg setClrOvrMap">
        <pc:chgData name="Shruti Vidya Jituri" userId="S::z1840273@students.niu.edu::f483a5b7-b91f-430e-a0dc-4c07b422bcb1" providerId="AD" clId="Web-{127C2FA2-09A0-ED09-D0BE-74EC85219734}" dt="2019-12-01T03:49:14.109" v="64"/>
        <pc:sldMkLst>
          <pc:docMk/>
          <pc:sldMk cId="3056233973" sldId="259"/>
        </pc:sldMkLst>
        <pc:spChg chg="mod">
          <ac:chgData name="Shruti Vidya Jituri" userId="S::z1840273@students.niu.edu::f483a5b7-b91f-430e-a0dc-4c07b422bcb1" providerId="AD" clId="Web-{127C2FA2-09A0-ED09-D0BE-74EC85219734}" dt="2019-12-01T03:49:14.109" v="64"/>
          <ac:spMkLst>
            <pc:docMk/>
            <pc:sldMk cId="3056233973" sldId="259"/>
            <ac:spMk id="2" creationId="{AE2CC3C8-41E3-466F-8EDA-D2EBCE243476}"/>
          </ac:spMkLst>
        </pc:spChg>
        <pc:graphicFrameChg chg="mod modGraphic">
          <ac:chgData name="Shruti Vidya Jituri" userId="S::z1840273@students.niu.edu::f483a5b7-b91f-430e-a0dc-4c07b422bcb1" providerId="AD" clId="Web-{127C2FA2-09A0-ED09-D0BE-74EC85219734}" dt="2019-12-01T03:49:14.109" v="64"/>
          <ac:graphicFrameMkLst>
            <pc:docMk/>
            <pc:sldMk cId="3056233973" sldId="259"/>
            <ac:graphicFrameMk id="12" creationId="{0916BA3B-5585-4EFE-82A5-6C0BF516CA95}"/>
          </ac:graphicFrameMkLst>
        </pc:graphicFrameChg>
      </pc:sldChg>
      <pc:sldChg chg="addSp delSp modSp mod setBg">
        <pc:chgData name="Shruti Vidya Jituri" userId="S::z1840273@students.niu.edu::f483a5b7-b91f-430e-a0dc-4c07b422bcb1" providerId="AD" clId="Web-{127C2FA2-09A0-ED09-D0BE-74EC85219734}" dt="2019-12-01T03:50:13.282" v="75"/>
        <pc:sldMkLst>
          <pc:docMk/>
          <pc:sldMk cId="2575564335" sldId="260"/>
        </pc:sldMkLst>
        <pc:spChg chg="mod">
          <ac:chgData name="Shruti Vidya Jituri" userId="S::z1840273@students.niu.edu::f483a5b7-b91f-430e-a0dc-4c07b422bcb1" providerId="AD" clId="Web-{127C2FA2-09A0-ED09-D0BE-74EC85219734}" dt="2019-12-01T03:50:13.282" v="75"/>
          <ac:spMkLst>
            <pc:docMk/>
            <pc:sldMk cId="2575564335" sldId="260"/>
            <ac:spMk id="2" creationId="{AE2CC3C8-41E3-466F-8EDA-D2EBCE243476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40:36.064" v="48"/>
          <ac:spMkLst>
            <pc:docMk/>
            <pc:sldMk cId="2575564335" sldId="260"/>
            <ac:spMk id="16" creationId="{52BE4420-3B5F-4549-8B4A-77855B8215EC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40:36.064" v="48"/>
          <ac:spMkLst>
            <pc:docMk/>
            <pc:sldMk cId="2575564335" sldId="260"/>
            <ac:spMk id="19" creationId="{A75876F6-95D4-48CB-8E3E-4401A96E25A4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40:36.064" v="48"/>
          <ac:spMkLst>
            <pc:docMk/>
            <pc:sldMk cId="2575564335" sldId="260"/>
            <ac:spMk id="21" creationId="{D1B84719-90BB-4D0C-92D8-61DC5512B34B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40:36.064" v="48"/>
          <ac:spMkLst>
            <pc:docMk/>
            <pc:sldMk cId="2575564335" sldId="260"/>
            <ac:spMk id="23" creationId="{7B407EC4-5D16-4845-9840-4E28622B6568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0:13.282" v="75"/>
          <ac:spMkLst>
            <pc:docMk/>
            <pc:sldMk cId="2575564335" sldId="260"/>
            <ac:spMk id="31" creationId="{52BE4420-3B5F-4549-8B4A-77855B8215EC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0:13.282" v="75"/>
          <ac:spMkLst>
            <pc:docMk/>
            <pc:sldMk cId="2575564335" sldId="260"/>
            <ac:spMk id="33" creationId="{A75876F6-95D4-48CB-8E3E-4401A96E25A4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0:13.282" v="75"/>
          <ac:spMkLst>
            <pc:docMk/>
            <pc:sldMk cId="2575564335" sldId="260"/>
            <ac:spMk id="35" creationId="{D1B84719-90BB-4D0C-92D8-61DC5512B34B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0:13.282" v="75"/>
          <ac:spMkLst>
            <pc:docMk/>
            <pc:sldMk cId="2575564335" sldId="260"/>
            <ac:spMk id="37" creationId="{7B407EC4-5D16-4845-9840-4E28622B6568}"/>
          </ac:spMkLst>
        </pc:spChg>
        <pc:grpChg chg="add del">
          <ac:chgData name="Shruti Vidya Jituri" userId="S::z1840273@students.niu.edu::f483a5b7-b91f-430e-a0dc-4c07b422bcb1" providerId="AD" clId="Web-{127C2FA2-09A0-ED09-D0BE-74EC85219734}" dt="2019-12-01T03:37:25.483" v="20"/>
          <ac:grpSpMkLst>
            <pc:docMk/>
            <pc:sldMk cId="2575564335" sldId="260"/>
            <ac:grpSpMk id="14" creationId="{E7DEDD00-5E71-418B-9C3C-9B71B018221A}"/>
          </ac:grpSpMkLst>
        </pc:grpChg>
        <pc:grpChg chg="add del">
          <ac:chgData name="Shruti Vidya Jituri" userId="S::z1840273@students.niu.edu::f483a5b7-b91f-430e-a0dc-4c07b422bcb1" providerId="AD" clId="Web-{127C2FA2-09A0-ED09-D0BE-74EC85219734}" dt="2019-12-01T03:37:30.186" v="22"/>
          <ac:grpSpMkLst>
            <pc:docMk/>
            <pc:sldMk cId="2575564335" sldId="260"/>
            <ac:grpSpMk id="15" creationId="{E7DEDD00-5E71-418B-9C3C-9B71B018221A}"/>
          </ac:grpSpMkLst>
        </pc:grpChg>
        <pc:grpChg chg="add del">
          <ac:chgData name="Shruti Vidya Jituri" userId="S::z1840273@students.niu.edu::f483a5b7-b91f-430e-a0dc-4c07b422bcb1" providerId="AD" clId="Web-{127C2FA2-09A0-ED09-D0BE-74EC85219734}" dt="2019-12-01T03:49:38.797" v="66"/>
          <ac:grpSpMkLst>
            <pc:docMk/>
            <pc:sldMk cId="2575564335" sldId="260"/>
            <ac:grpSpMk id="22" creationId="{E7DEDD00-5E71-418B-9C3C-9B71B018221A}"/>
          </ac:grpSpMkLst>
        </pc:grpChg>
        <pc:grpChg chg="add del">
          <ac:chgData name="Shruti Vidya Jituri" userId="S::z1840273@students.niu.edu::f483a5b7-b91f-430e-a0dc-4c07b422bcb1" providerId="AD" clId="Web-{127C2FA2-09A0-ED09-D0BE-74EC85219734}" dt="2019-12-01T03:50:13.282" v="75"/>
          <ac:grpSpMkLst>
            <pc:docMk/>
            <pc:sldMk cId="2575564335" sldId="260"/>
            <ac:grpSpMk id="24" creationId="{E7DEDD00-5E71-418B-9C3C-9B71B018221A}"/>
          </ac:grpSpMkLst>
        </pc:grpChg>
        <pc:graphicFrameChg chg="mod modGraphic">
          <ac:chgData name="Shruti Vidya Jituri" userId="S::z1840273@students.niu.edu::f483a5b7-b91f-430e-a0dc-4c07b422bcb1" providerId="AD" clId="Web-{127C2FA2-09A0-ED09-D0BE-74EC85219734}" dt="2019-12-01T03:50:13.282" v="75"/>
          <ac:graphicFrameMkLst>
            <pc:docMk/>
            <pc:sldMk cId="2575564335" sldId="260"/>
            <ac:graphicFrameMk id="12" creationId="{04EE894F-B1F3-4952-99C4-07184F3D801D}"/>
          </ac:graphicFrameMkLst>
        </pc:graphicFrameChg>
      </pc:sldChg>
      <pc:sldChg chg="addSp delSp modSp mod setBg setClrOvrMap">
        <pc:chgData name="Shruti Vidya Jituri" userId="S::z1840273@students.niu.edu::f483a5b7-b91f-430e-a0dc-4c07b422bcb1" providerId="AD" clId="Web-{127C2FA2-09A0-ED09-D0BE-74EC85219734}" dt="2019-12-01T03:50:33.407" v="78"/>
        <pc:sldMkLst>
          <pc:docMk/>
          <pc:sldMk cId="3855289568" sldId="261"/>
        </pc:sldMkLst>
        <pc:spChg chg="mod">
          <ac:chgData name="Shruti Vidya Jituri" userId="S::z1840273@students.niu.edu::f483a5b7-b91f-430e-a0dc-4c07b422bcb1" providerId="AD" clId="Web-{127C2FA2-09A0-ED09-D0BE-74EC85219734}" dt="2019-12-01T03:50:33.407" v="78"/>
          <ac:spMkLst>
            <pc:docMk/>
            <pc:sldMk cId="3855289568" sldId="261"/>
            <ac:spMk id="12" creationId="{5331D777-E379-4332-A560-B8227736D9F8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0:33.345" v="77"/>
          <ac:spMkLst>
            <pc:docMk/>
            <pc:sldMk cId="3855289568" sldId="261"/>
            <ac:spMk id="22" creationId="{3095096E-C9EB-4C55-8BBC-C921DA8A5008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0:33.345" v="77"/>
          <ac:spMkLst>
            <pc:docMk/>
            <pc:sldMk cId="3855289568" sldId="261"/>
            <ac:spMk id="25" creationId="{4C02D6C6-E815-4BE7-BC2E-91EA4F040B60}"/>
          </ac:spMkLst>
        </pc:spChg>
        <pc:spChg chg="add">
          <ac:chgData name="Shruti Vidya Jituri" userId="S::z1840273@students.niu.edu::f483a5b7-b91f-430e-a0dc-4c07b422bcb1" providerId="AD" clId="Web-{127C2FA2-09A0-ED09-D0BE-74EC85219734}" dt="2019-12-01T03:50:33.407" v="78"/>
          <ac:spMkLst>
            <pc:docMk/>
            <pc:sldMk cId="3855289568" sldId="261"/>
            <ac:spMk id="31" creationId="{EE15D8F5-87D0-452C-93FB-8CA3F98D7972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0:33.345" v="77"/>
          <ac:spMkLst>
            <pc:docMk/>
            <pc:sldMk cId="3855289568" sldId="261"/>
            <ac:spMk id="34" creationId="{AAC0C532-00FD-4EE5-9001-97375502DCBC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0:33.345" v="77"/>
          <ac:spMkLst>
            <pc:docMk/>
            <pc:sldMk cId="3855289568" sldId="261"/>
            <ac:spMk id="36" creationId="{82CEA73A-8A4A-4099-81EE-FB4D99DDE0FB}"/>
          </ac:spMkLst>
        </pc:spChg>
        <pc:spChg chg="add">
          <ac:chgData name="Shruti Vidya Jituri" userId="S::z1840273@students.niu.edu::f483a5b7-b91f-430e-a0dc-4c07b422bcb1" providerId="AD" clId="Web-{127C2FA2-09A0-ED09-D0BE-74EC85219734}" dt="2019-12-01T03:50:33.407" v="78"/>
          <ac:spMkLst>
            <pc:docMk/>
            <pc:sldMk cId="3855289568" sldId="261"/>
            <ac:spMk id="37" creationId="{321BEB6C-913A-4A10-8729-A59758A20FE7}"/>
          </ac:spMkLst>
        </pc:spChg>
        <pc:grpChg chg="add del">
          <ac:chgData name="Shruti Vidya Jituri" userId="S::z1840273@students.niu.edu::f483a5b7-b91f-430e-a0dc-4c07b422bcb1" providerId="AD" clId="Web-{127C2FA2-09A0-ED09-D0BE-74EC85219734}" dt="2019-12-01T03:50:33.345" v="77"/>
          <ac:grpSpMkLst>
            <pc:docMk/>
            <pc:sldMk cId="3855289568" sldId="261"/>
            <ac:grpSpMk id="23" creationId="{5E452E66-EBC2-4EB1-9374-6678C4D04E28}"/>
          </ac:grpSpMkLst>
        </pc:grpChg>
        <pc:grpChg chg="add">
          <ac:chgData name="Shruti Vidya Jituri" userId="S::z1840273@students.niu.edu::f483a5b7-b91f-430e-a0dc-4c07b422bcb1" providerId="AD" clId="Web-{127C2FA2-09A0-ED09-D0BE-74EC85219734}" dt="2019-12-01T03:50:33.407" v="78"/>
          <ac:grpSpMkLst>
            <pc:docMk/>
            <pc:sldMk cId="3855289568" sldId="261"/>
            <ac:grpSpMk id="33" creationId="{79BCF8C7-8464-4B36-AF07-C89E5129ED74}"/>
          </ac:grpSpMkLst>
        </pc:grpChg>
        <pc:picChg chg="mod">
          <ac:chgData name="Shruti Vidya Jituri" userId="S::z1840273@students.niu.edu::f483a5b7-b91f-430e-a0dc-4c07b422bcb1" providerId="AD" clId="Web-{127C2FA2-09A0-ED09-D0BE-74EC85219734}" dt="2019-12-01T03:50:33.407" v="78"/>
          <ac:picMkLst>
            <pc:docMk/>
            <pc:sldMk cId="3855289568" sldId="261"/>
            <ac:picMk id="11" creationId="{4ACA6707-9147-4EA2-88D8-CC6C84F7CAAC}"/>
          </ac:picMkLst>
        </pc:picChg>
        <pc:picChg chg="mod ord">
          <ac:chgData name="Shruti Vidya Jituri" userId="S::z1840273@students.niu.edu::f483a5b7-b91f-430e-a0dc-4c07b422bcb1" providerId="AD" clId="Web-{127C2FA2-09A0-ED09-D0BE-74EC85219734}" dt="2019-12-01T03:50:33.407" v="78"/>
          <ac:picMkLst>
            <pc:docMk/>
            <pc:sldMk cId="3855289568" sldId="261"/>
            <ac:picMk id="17" creationId="{6955B62E-F99D-41CB-8536-6849705293AA}"/>
          </ac:picMkLst>
        </pc:picChg>
        <pc:cxnChg chg="add del">
          <ac:chgData name="Shruti Vidya Jituri" userId="S::z1840273@students.niu.edu::f483a5b7-b91f-430e-a0dc-4c07b422bcb1" providerId="AD" clId="Web-{127C2FA2-09A0-ED09-D0BE-74EC85219734}" dt="2019-12-01T03:50:33.345" v="77"/>
          <ac:cxnSpMkLst>
            <pc:docMk/>
            <pc:sldMk cId="3855289568" sldId="261"/>
            <ac:cxnSpMk id="32" creationId="{E2825180-B6B5-413D-ACBA-8E3DCCD03FAA}"/>
          </ac:cxnSpMkLst>
        </pc:cxnChg>
        <pc:cxnChg chg="add">
          <ac:chgData name="Shruti Vidya Jituri" userId="S::z1840273@students.niu.edu::f483a5b7-b91f-430e-a0dc-4c07b422bcb1" providerId="AD" clId="Web-{127C2FA2-09A0-ED09-D0BE-74EC85219734}" dt="2019-12-01T03:50:33.407" v="78"/>
          <ac:cxnSpMkLst>
            <pc:docMk/>
            <pc:sldMk cId="3855289568" sldId="261"/>
            <ac:cxnSpMk id="35" creationId="{5A8B956C-6D95-401E-8C33-997227D9D46B}"/>
          </ac:cxnSpMkLst>
        </pc:cxnChg>
      </pc:sldChg>
      <pc:sldChg chg="addSp delSp modSp mod setBg setClrOvrMap">
        <pc:chgData name="Shruti Vidya Jituri" userId="S::z1840273@students.niu.edu::f483a5b7-b91f-430e-a0dc-4c07b422bcb1" providerId="AD" clId="Web-{127C2FA2-09A0-ED09-D0BE-74EC85219734}" dt="2019-12-01T03:52:34.268" v="115" actId="20577"/>
        <pc:sldMkLst>
          <pc:docMk/>
          <pc:sldMk cId="2967020920" sldId="270"/>
        </pc:sldMkLst>
        <pc:spChg chg="mod">
          <ac:chgData name="Shruti Vidya Jituri" userId="S::z1840273@students.niu.edu::f483a5b7-b91f-430e-a0dc-4c07b422bcb1" providerId="AD" clId="Web-{127C2FA2-09A0-ED09-D0BE-74EC85219734}" dt="2019-12-01T03:52:24.877" v="112" actId="14100"/>
          <ac:spMkLst>
            <pc:docMk/>
            <pc:sldMk cId="2967020920" sldId="270"/>
            <ac:spMk id="2" creationId="{9D1AA0D0-2BC3-42B2-84C3-15EB69D38466}"/>
          </ac:spMkLst>
        </pc:spChg>
        <pc:spChg chg="mod ord">
          <ac:chgData name="Shruti Vidya Jituri" userId="S::z1840273@students.niu.edu::f483a5b7-b91f-430e-a0dc-4c07b422bcb1" providerId="AD" clId="Web-{127C2FA2-09A0-ED09-D0BE-74EC85219734}" dt="2019-12-01T03:52:34.268" v="115" actId="20577"/>
          <ac:spMkLst>
            <pc:docMk/>
            <pc:sldMk cId="2967020920" sldId="270"/>
            <ac:spMk id="20" creationId="{A0DED4EF-25A5-4CAB-83EF-7535644430A6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1:02.142" v="80"/>
          <ac:spMkLst>
            <pc:docMk/>
            <pc:sldMk cId="2967020920" sldId="270"/>
            <ac:spMk id="23" creationId="{324D2183-F388-476E-92A9-D6639D698580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1:02.142" v="80"/>
          <ac:spMkLst>
            <pc:docMk/>
            <pc:sldMk cId="2967020920" sldId="270"/>
            <ac:spMk id="25" creationId="{333F0879-3DA0-4CB8-B35E-A0AD42558191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1:31.439" v="93"/>
          <ac:spMkLst>
            <pc:docMk/>
            <pc:sldMk cId="2967020920" sldId="270"/>
            <ac:spMk id="26" creationId="{22AC0F86-9A78-4E84-A4B4-ADB8B2629A0C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1:02.142" v="80"/>
          <ac:spMkLst>
            <pc:docMk/>
            <pc:sldMk cId="2967020920" sldId="270"/>
            <ac:spMk id="29" creationId="{243462E7-1698-4B21-BE89-AEFAC7C2FEFA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1:02.142" v="80"/>
          <ac:spMkLst>
            <pc:docMk/>
            <pc:sldMk cId="2967020920" sldId="270"/>
            <ac:spMk id="31" creationId="{6C22FCAC-D7EC-4A52-B153-FF761E2235B3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1:31.439" v="93"/>
          <ac:spMkLst>
            <pc:docMk/>
            <pc:sldMk cId="2967020920" sldId="270"/>
            <ac:spMk id="33" creationId="{69A54E25-1C05-48E5-A5CC-3778C1D3632D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2:09.987" v="106"/>
          <ac:spMkLst>
            <pc:docMk/>
            <pc:sldMk cId="2967020920" sldId="270"/>
            <ac:spMk id="38" creationId="{333F0879-3DA0-4CB8-B35E-A0AD42558191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2:09.987" v="106"/>
          <ac:spMkLst>
            <pc:docMk/>
            <pc:sldMk cId="2967020920" sldId="270"/>
            <ac:spMk id="39" creationId="{324D2183-F388-476E-92A9-D6639D698580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1:31.408" v="92"/>
          <ac:spMkLst>
            <pc:docMk/>
            <pc:sldMk cId="2967020920" sldId="270"/>
            <ac:spMk id="41" creationId="{22AC0F86-9A78-4E84-A4B4-ADB8B2629A0C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2:09.987" v="106"/>
          <ac:spMkLst>
            <pc:docMk/>
            <pc:sldMk cId="2967020920" sldId="270"/>
            <ac:spMk id="45" creationId="{243462E7-1698-4B21-BE89-AEFAC7C2FEFA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2:09.987" v="106"/>
          <ac:spMkLst>
            <pc:docMk/>
            <pc:sldMk cId="2967020920" sldId="270"/>
            <ac:spMk id="47" creationId="{6C22FCAC-D7EC-4A52-B153-FF761E2235B3}"/>
          </ac:spMkLst>
        </pc:spChg>
        <pc:spChg chg="add del">
          <ac:chgData name="Shruti Vidya Jituri" userId="S::z1840273@students.niu.edu::f483a5b7-b91f-430e-a0dc-4c07b422bcb1" providerId="AD" clId="Web-{127C2FA2-09A0-ED09-D0BE-74EC85219734}" dt="2019-12-01T03:51:31.408" v="92"/>
          <ac:spMkLst>
            <pc:docMk/>
            <pc:sldMk cId="2967020920" sldId="270"/>
            <ac:spMk id="49" creationId="{69A54E25-1C05-48E5-A5CC-3778C1D3632D}"/>
          </ac:spMkLst>
        </pc:spChg>
        <pc:spChg chg="add">
          <ac:chgData name="Shruti Vidya Jituri" userId="S::z1840273@students.niu.edu::f483a5b7-b91f-430e-a0dc-4c07b422bcb1" providerId="AD" clId="Web-{127C2FA2-09A0-ED09-D0BE-74EC85219734}" dt="2019-12-01T03:52:09.987" v="106"/>
          <ac:spMkLst>
            <pc:docMk/>
            <pc:sldMk cId="2967020920" sldId="270"/>
            <ac:spMk id="52" creationId="{7E61F402-3445-458A-9A2B-D28FD288390C}"/>
          </ac:spMkLst>
        </pc:spChg>
        <pc:grpChg chg="add del">
          <ac:chgData name="Shruti Vidya Jituri" userId="S::z1840273@students.niu.edu::f483a5b7-b91f-430e-a0dc-4c07b422bcb1" providerId="AD" clId="Web-{127C2FA2-09A0-ED09-D0BE-74EC85219734}" dt="2019-12-01T03:51:31.439" v="93"/>
          <ac:grpSpMkLst>
            <pc:docMk/>
            <pc:sldMk cId="2967020920" sldId="270"/>
            <ac:grpSpMk id="32" creationId="{4AF78B9E-8BE2-4706-9377-A05FA25ABABF}"/>
          </ac:grpSpMkLst>
        </pc:grpChg>
        <pc:grpChg chg="add del">
          <ac:chgData name="Shruti Vidya Jituri" userId="S::z1840273@students.niu.edu::f483a5b7-b91f-430e-a0dc-4c07b422bcb1" providerId="AD" clId="Web-{127C2FA2-09A0-ED09-D0BE-74EC85219734}" dt="2019-12-01T03:51:31.408" v="92"/>
          <ac:grpSpMkLst>
            <pc:docMk/>
            <pc:sldMk cId="2967020920" sldId="270"/>
            <ac:grpSpMk id="43" creationId="{4AF78B9E-8BE2-4706-9377-A05FA25ABABF}"/>
          </ac:grpSpMkLst>
        </pc:grpChg>
        <pc:grpChg chg="add">
          <ac:chgData name="Shruti Vidya Jituri" userId="S::z1840273@students.niu.edu::f483a5b7-b91f-430e-a0dc-4c07b422bcb1" providerId="AD" clId="Web-{127C2FA2-09A0-ED09-D0BE-74EC85219734}" dt="2019-12-01T03:52:09.987" v="106"/>
          <ac:grpSpMkLst>
            <pc:docMk/>
            <pc:sldMk cId="2967020920" sldId="270"/>
            <ac:grpSpMk id="54" creationId="{A673C096-95AE-4644-B76C-1DF1B667DC44}"/>
          </ac:grpSpMkLst>
        </pc:grpChg>
        <pc:picChg chg="mod ord">
          <ac:chgData name="Shruti Vidya Jituri" userId="S::z1840273@students.niu.edu::f483a5b7-b91f-430e-a0dc-4c07b422bcb1" providerId="AD" clId="Web-{127C2FA2-09A0-ED09-D0BE-74EC85219734}" dt="2019-12-01T03:52:09.987" v="106"/>
          <ac:picMkLst>
            <pc:docMk/>
            <pc:sldMk cId="2967020920" sldId="270"/>
            <ac:picMk id="4" creationId="{39F2CE6F-54A9-4A3E-9E1C-F1172515E1ED}"/>
          </ac:picMkLst>
        </pc:picChg>
        <pc:cxnChg chg="add del">
          <ac:chgData name="Shruti Vidya Jituri" userId="S::z1840273@students.niu.edu::f483a5b7-b91f-430e-a0dc-4c07b422bcb1" providerId="AD" clId="Web-{127C2FA2-09A0-ED09-D0BE-74EC85219734}" dt="2019-12-01T03:51:31.439" v="93"/>
          <ac:cxnSpMkLst>
            <pc:docMk/>
            <pc:sldMk cId="2967020920" sldId="270"/>
            <ac:cxnSpMk id="35" creationId="{0E5D0023-B23E-4823-8D72-B07FFF8CAE96}"/>
          </ac:cxnSpMkLst>
        </pc:cxnChg>
        <pc:cxnChg chg="add del">
          <ac:chgData name="Shruti Vidya Jituri" userId="S::z1840273@students.niu.edu::f483a5b7-b91f-430e-a0dc-4c07b422bcb1" providerId="AD" clId="Web-{127C2FA2-09A0-ED09-D0BE-74EC85219734}" dt="2019-12-01T03:51:31.408" v="92"/>
          <ac:cxnSpMkLst>
            <pc:docMk/>
            <pc:sldMk cId="2967020920" sldId="270"/>
            <ac:cxnSpMk id="51" creationId="{0E5D0023-B23E-4823-8D72-B07FFF8CAE96}"/>
          </ac:cxnSpMkLst>
        </pc:cxnChg>
        <pc:cxnChg chg="add">
          <ac:chgData name="Shruti Vidya Jituri" userId="S::z1840273@students.niu.edu::f483a5b7-b91f-430e-a0dc-4c07b422bcb1" providerId="AD" clId="Web-{127C2FA2-09A0-ED09-D0BE-74EC85219734}" dt="2019-12-01T03:52:09.987" v="106"/>
          <ac:cxnSpMkLst>
            <pc:docMk/>
            <pc:sldMk cId="2967020920" sldId="270"/>
            <ac:cxnSpMk id="60" creationId="{2BE880E9-2B86-4CDB-B5B7-308745CDD19D}"/>
          </ac:cxnSpMkLst>
        </pc:cxnChg>
      </pc:sldChg>
    </pc:docChg>
  </pc:docChgLst>
  <pc:docChgLst>
    <pc:chgData name="Tejaswini Mummadi" userId="S::z1859635@students.niu.edu::9ef4e730-7b35-4449-8721-c88f24195a86" providerId="AD" clId="Web-{98A10B19-F01F-45CB-96C7-7E4B93D6A236}"/>
    <pc:docChg chg="addSld delSld modSld modMainMaster">
      <pc:chgData name="Tejaswini Mummadi" userId="S::z1859635@students.niu.edu::9ef4e730-7b35-4449-8721-c88f24195a86" providerId="AD" clId="Web-{98A10B19-F01F-45CB-96C7-7E4B93D6A236}" dt="2019-11-29T16:48:11.290" v="145" actId="20577"/>
      <pc:docMkLst>
        <pc:docMk/>
      </pc:docMkLst>
      <pc:sldChg chg="modSp mod setBg">
        <pc:chgData name="Tejaswini Mummadi" userId="S::z1859635@students.niu.edu::9ef4e730-7b35-4449-8721-c88f24195a86" providerId="AD" clId="Web-{98A10B19-F01F-45CB-96C7-7E4B93D6A236}" dt="2019-11-29T16:47:12.553" v="115"/>
        <pc:sldMkLst>
          <pc:docMk/>
          <pc:sldMk cId="109857222" sldId="256"/>
        </pc:sldMkLst>
        <pc:spChg chg="mod">
          <ac:chgData name="Tejaswini Mummadi" userId="S::z1859635@students.niu.edu::9ef4e730-7b35-4449-8721-c88f24195a86" providerId="AD" clId="Web-{98A10B19-F01F-45CB-96C7-7E4B93D6A236}" dt="2019-11-29T16:32:45.428" v="1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">
        <pc:chgData name="Tejaswini Mummadi" userId="S::z1859635@students.niu.edu::9ef4e730-7b35-4449-8721-c88f24195a86" providerId="AD" clId="Web-{98A10B19-F01F-45CB-96C7-7E4B93D6A236}" dt="2019-11-29T16:47:12.553" v="115"/>
        <pc:sldMkLst>
          <pc:docMk/>
          <pc:sldMk cId="3588711560" sldId="257"/>
        </pc:sldMkLst>
      </pc:sldChg>
    </pc:docChg>
  </pc:docChgLst>
  <pc:docChgLst>
    <pc:chgData name="Tejaswini Mummadi" userId="S::z1859635@students.niu.edu::9ef4e730-7b35-4449-8721-c88f24195a86" providerId="AD" clId="Web-{1241E91C-22FF-453A-3E60-15F63847A1C6}"/>
    <pc:docChg chg="modSld">
      <pc:chgData name="Tejaswini Mummadi" userId="S::z1859635@students.niu.edu::9ef4e730-7b35-4449-8721-c88f24195a86" providerId="AD" clId="Web-{1241E91C-22FF-453A-3E60-15F63847A1C6}" dt="2019-12-01T20:33:21.382" v="7" actId="1076"/>
      <pc:docMkLst>
        <pc:docMk/>
      </pc:docMkLst>
      <pc:sldChg chg="modSp">
        <pc:chgData name="Tejaswini Mummadi" userId="S::z1859635@students.niu.edu::9ef4e730-7b35-4449-8721-c88f24195a86" providerId="AD" clId="Web-{1241E91C-22FF-453A-3E60-15F63847A1C6}" dt="2019-12-01T20:33:21.382" v="7" actId="1076"/>
        <pc:sldMkLst>
          <pc:docMk/>
          <pc:sldMk cId="109857222" sldId="256"/>
        </pc:sldMkLst>
        <pc:spChg chg="mod">
          <ac:chgData name="Tejaswini Mummadi" userId="S::z1859635@students.niu.edu::9ef4e730-7b35-4449-8721-c88f24195a86" providerId="AD" clId="Web-{1241E91C-22FF-453A-3E60-15F63847A1C6}" dt="2019-12-01T20:33:13.678" v="5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ejaswini Mummadi" userId="S::z1859635@students.niu.edu::9ef4e730-7b35-4449-8721-c88f24195a86" providerId="AD" clId="Web-{1241E91C-22FF-453A-3E60-15F63847A1C6}" dt="2019-12-01T20:33:21.382" v="7" actId="1076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Tejaswini Mummadi" userId="S::z1859635@students.niu.edu::9ef4e730-7b35-4449-8721-c88f24195a86" providerId="AD" clId="Web-{1241E91C-22FF-453A-3E60-15F63847A1C6}" dt="2019-12-01T20:33:07.365" v="2" actId="14100"/>
          <ac:picMkLst>
            <pc:docMk/>
            <pc:sldMk cId="109857222" sldId="256"/>
            <ac:picMk id="26" creationId="{B28B3F19-6721-40B1-BBA3-DC5BACD10128}"/>
          </ac:picMkLst>
        </pc:picChg>
      </pc:sldChg>
    </pc:docChg>
  </pc:docChgLst>
  <pc:docChgLst>
    <pc:chgData name="Tejaswini Mummadi" userId="S::z1859635@students.niu.edu::9ef4e730-7b35-4449-8721-c88f24195a86" providerId="AD" clId="Web-{F4A256D0-16C4-D71D-0B63-6C66A86AF585}"/>
    <pc:docChg chg="modSld">
      <pc:chgData name="Tejaswini Mummadi" userId="S::z1859635@students.niu.edu::9ef4e730-7b35-4449-8721-c88f24195a86" providerId="AD" clId="Web-{F4A256D0-16C4-D71D-0B63-6C66A86AF585}" dt="2019-12-01T20:42:16.822" v="2" actId="20577"/>
      <pc:docMkLst>
        <pc:docMk/>
      </pc:docMkLst>
      <pc:sldChg chg="modSp">
        <pc:chgData name="Tejaswini Mummadi" userId="S::z1859635@students.niu.edu::9ef4e730-7b35-4449-8721-c88f24195a86" providerId="AD" clId="Web-{F4A256D0-16C4-D71D-0B63-6C66A86AF585}" dt="2019-12-01T20:42:16.353" v="0" actId="20577"/>
        <pc:sldMkLst>
          <pc:docMk/>
          <pc:sldMk cId="2715687117" sldId="262"/>
        </pc:sldMkLst>
        <pc:spChg chg="mod">
          <ac:chgData name="Tejaswini Mummadi" userId="S::z1859635@students.niu.edu::9ef4e730-7b35-4449-8721-c88f24195a86" providerId="AD" clId="Web-{F4A256D0-16C4-D71D-0B63-6C66A86AF585}" dt="2019-12-01T20:42:16.353" v="0" actId="20577"/>
          <ac:spMkLst>
            <pc:docMk/>
            <pc:sldMk cId="2715687117" sldId="262"/>
            <ac:spMk id="2" creationId="{AE2CC3C8-41E3-466F-8EDA-D2EBCE243476}"/>
          </ac:spMkLst>
        </pc:spChg>
      </pc:sldChg>
    </pc:docChg>
  </pc:docChgLst>
  <pc:docChgLst>
    <pc:chgData name="Tejaswini Mummadi" userId="S::z1859635@students.niu.edu::9ef4e730-7b35-4449-8721-c88f24195a86" providerId="AD" clId="Web-{2177D8A7-043B-A510-9B41-5DC7380075D8}"/>
    <pc:docChg chg="addSld modSld addMainMaster delMainMaster">
      <pc:chgData name="Tejaswini Mummadi" userId="S::z1859635@students.niu.edu::9ef4e730-7b35-4449-8721-c88f24195a86" providerId="AD" clId="Web-{2177D8A7-043B-A510-9B41-5DC7380075D8}" dt="2019-11-22T22:04:00.568" v="408" actId="20577"/>
      <pc:docMkLst>
        <pc:docMk/>
      </pc:docMkLst>
      <pc:sldChg chg="addSp delSp modSp mod setBg modClrScheme setClrOvrMap chgLayout">
        <pc:chgData name="Tejaswini Mummadi" userId="S::z1859635@students.niu.edu::9ef4e730-7b35-4449-8721-c88f24195a86" providerId="AD" clId="Web-{2177D8A7-043B-A510-9B41-5DC7380075D8}" dt="2019-11-22T22:00:08.973" v="125" actId="20577"/>
        <pc:sldMkLst>
          <pc:docMk/>
          <pc:sldMk cId="109857222" sldId="256"/>
        </pc:sldMkLst>
        <pc:spChg chg="mod">
          <ac:chgData name="Tejaswini Mummadi" userId="S::z1859635@students.niu.edu::9ef4e730-7b35-4449-8721-c88f24195a86" providerId="AD" clId="Web-{2177D8A7-043B-A510-9B41-5DC7380075D8}" dt="2019-11-22T21:59:34.051" v="4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ejaswini Mummadi" userId="S::z1859635@students.niu.edu::9ef4e730-7b35-4449-8721-c88f24195a86" providerId="AD" clId="Web-{2177D8A7-043B-A510-9B41-5DC7380075D8}" dt="2019-11-22T22:00:08.973" v="12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Tejaswini Mummadi" userId="S::z1859635@students.niu.edu::9ef4e730-7b35-4449-8721-c88f24195a86" providerId="AD" clId="Web-{2177D8A7-043B-A510-9B41-5DC7380075D8}" dt="2019-11-22T21:59:11.598" v="3"/>
          <ac:spMkLst>
            <pc:docMk/>
            <pc:sldMk cId="109857222" sldId="256"/>
            <ac:spMk id="6" creationId="{2644B391-9BFE-445C-A9EC-F544BB85FBC7}"/>
          </ac:spMkLst>
        </pc:spChg>
        <pc:spChg chg="add del">
          <ac:chgData name="Tejaswini Mummadi" userId="S::z1859635@students.niu.edu::9ef4e730-7b35-4449-8721-c88f24195a86" providerId="AD" clId="Web-{2177D8A7-043B-A510-9B41-5DC7380075D8}" dt="2019-11-22T21:59:11.598" v="3"/>
          <ac:spMkLst>
            <pc:docMk/>
            <pc:sldMk cId="109857222" sldId="256"/>
            <ac:spMk id="7" creationId="{80F26E69-87D9-4655-AE7B-280A87AA3CAD}"/>
          </ac:spMkLst>
        </pc:spChg>
        <pc:spChg chg="add">
          <ac:chgData name="Tejaswini Mummadi" userId="S::z1859635@students.niu.edu::9ef4e730-7b35-4449-8721-c88f24195a86" providerId="AD" clId="Web-{2177D8A7-043B-A510-9B41-5DC7380075D8}" dt="2019-11-22T21:59:11.707" v="4"/>
          <ac:spMkLst>
            <pc:docMk/>
            <pc:sldMk cId="109857222" sldId="256"/>
            <ac:spMk id="8" creationId="{2BFC186A-5A9F-4A9A-A72D-DFBBE9934418}"/>
          </ac:spMkLst>
        </pc:spChg>
        <pc:spChg chg="add del">
          <ac:chgData name="Tejaswini Mummadi" userId="S::z1859635@students.niu.edu::9ef4e730-7b35-4449-8721-c88f24195a86" providerId="AD" clId="Web-{2177D8A7-043B-A510-9B41-5DC7380075D8}" dt="2019-11-22T21:59:07.614" v="1"/>
          <ac:spMkLst>
            <pc:docMk/>
            <pc:sldMk cId="109857222" sldId="256"/>
            <ac:spMk id="9" creationId="{E08D4B6A-8113-4DFB-B82E-B60CAC8E0A50}"/>
          </ac:spMkLst>
        </pc:spChg>
        <pc:spChg chg="add">
          <ac:chgData name="Tejaswini Mummadi" userId="S::z1859635@students.niu.edu::9ef4e730-7b35-4449-8721-c88f24195a86" providerId="AD" clId="Web-{2177D8A7-043B-A510-9B41-5DC7380075D8}" dt="2019-11-22T21:59:11.707" v="4"/>
          <ac:spMkLst>
            <pc:docMk/>
            <pc:sldMk cId="109857222" sldId="256"/>
            <ac:spMk id="10" creationId="{E8EE1E2B-262B-4EE5-9AB3-125FAB1A8A40}"/>
          </ac:spMkLst>
        </pc:spChg>
        <pc:spChg chg="add del">
          <ac:chgData name="Tejaswini Mummadi" userId="S::z1859635@students.niu.edu::9ef4e730-7b35-4449-8721-c88f24195a86" providerId="AD" clId="Web-{2177D8A7-043B-A510-9B41-5DC7380075D8}" dt="2019-11-22T21:59:07.614" v="1"/>
          <ac:spMkLst>
            <pc:docMk/>
            <pc:sldMk cId="109857222" sldId="256"/>
            <ac:spMk id="11" creationId="{9822E561-F97C-4CBB-A9A6-A6BF6317BC84}"/>
          </ac:spMkLst>
        </pc:spChg>
        <pc:spChg chg="add del">
          <ac:chgData name="Tejaswini Mummadi" userId="S::z1859635@students.niu.edu::9ef4e730-7b35-4449-8721-c88f24195a86" providerId="AD" clId="Web-{2177D8A7-043B-A510-9B41-5DC7380075D8}" dt="2019-11-22T21:59:07.614" v="1"/>
          <ac:spMkLst>
            <pc:docMk/>
            <pc:sldMk cId="109857222" sldId="256"/>
            <ac:spMk id="13" creationId="{B01B0E58-A5C8-4CDA-A2E0-35DF94E59857}"/>
          </ac:spMkLst>
        </pc:spChg>
        <pc:picChg chg="add del">
          <ac:chgData name="Tejaswini Mummadi" userId="S::z1859635@students.niu.edu::9ef4e730-7b35-4449-8721-c88f24195a86" providerId="AD" clId="Web-{2177D8A7-043B-A510-9B41-5DC7380075D8}" dt="2019-11-22T21:59:07.614" v="1"/>
          <ac:picMkLst>
            <pc:docMk/>
            <pc:sldMk cId="109857222" sldId="256"/>
            <ac:picMk id="4" creationId="{19DEDA2D-48C8-48F8-A84D-B1D6EBCA730A}"/>
          </ac:picMkLst>
        </pc:picChg>
        <pc:picChg chg="add del">
          <ac:chgData name="Tejaswini Mummadi" userId="S::z1859635@students.niu.edu::9ef4e730-7b35-4449-8721-c88f24195a86" providerId="AD" clId="Web-{2177D8A7-043B-A510-9B41-5DC7380075D8}" dt="2019-11-22T21:59:11.598" v="3"/>
          <ac:picMkLst>
            <pc:docMk/>
            <pc:sldMk cId="109857222" sldId="256"/>
            <ac:picMk id="5" creationId="{A51C5170-79BE-4C4D-9C44-08E9B6D7F04D}"/>
          </ac:picMkLst>
        </pc:picChg>
        <pc:cxnChg chg="add">
          <ac:chgData name="Tejaswini Mummadi" userId="S::z1859635@students.niu.edu::9ef4e730-7b35-4449-8721-c88f24195a86" providerId="AD" clId="Web-{2177D8A7-043B-A510-9B41-5DC7380075D8}" dt="2019-11-22T21:59:11.707" v="4"/>
          <ac:cxnSpMkLst>
            <pc:docMk/>
            <pc:sldMk cId="109857222" sldId="256"/>
            <ac:cxnSpMk id="12" creationId="{862CADB7-E9BE-4376-8036-0D21CBDC96A7}"/>
          </ac:cxnSpMkLst>
        </pc:cxnChg>
      </pc:sldChg>
      <pc:sldChg chg="addSp delSp modSp new mod setBg setClrOvrMap">
        <pc:chgData name="Tejaswini Mummadi" userId="S::z1859635@students.niu.edu::9ef4e730-7b35-4449-8721-c88f24195a86" providerId="AD" clId="Web-{2177D8A7-043B-A510-9B41-5DC7380075D8}" dt="2019-11-22T22:04:00.568" v="407" actId="20577"/>
        <pc:sldMkLst>
          <pc:docMk/>
          <pc:sldMk cId="3588711560" sldId="257"/>
        </pc:sldMkLst>
        <pc:spChg chg="mod">
          <ac:chgData name="Tejaswini Mummadi" userId="S::z1859635@students.niu.edu::9ef4e730-7b35-4449-8721-c88f24195a86" providerId="AD" clId="Web-{2177D8A7-043B-A510-9B41-5DC7380075D8}" dt="2019-11-22T22:00:38.552" v="135"/>
          <ac:spMkLst>
            <pc:docMk/>
            <pc:sldMk cId="3588711560" sldId="257"/>
            <ac:spMk id="2" creationId="{806915EB-F7B2-482E-B65D-27AA862B9B1C}"/>
          </ac:spMkLst>
        </pc:spChg>
        <pc:spChg chg="add del mod">
          <ac:chgData name="Tejaswini Mummadi" userId="S::z1859635@students.niu.edu::9ef4e730-7b35-4449-8721-c88f24195a86" providerId="AD" clId="Web-{2177D8A7-043B-A510-9B41-5DC7380075D8}" dt="2019-11-22T22:04:00.568" v="407" actId="20577"/>
          <ac:spMkLst>
            <pc:docMk/>
            <pc:sldMk cId="3588711560" sldId="257"/>
            <ac:spMk id="3" creationId="{C8B5895D-4A83-4424-88F7-B0F15E01E4C4}"/>
          </ac:spMkLst>
        </pc:spChg>
        <pc:spChg chg="add del mod">
          <ac:chgData name="Tejaswini Mummadi" userId="S::z1859635@students.niu.edu::9ef4e730-7b35-4449-8721-c88f24195a86" providerId="AD" clId="Web-{2177D8A7-043B-A510-9B41-5DC7380075D8}" dt="2019-11-22T22:02:40.396" v="143"/>
          <ac:spMkLst>
            <pc:docMk/>
            <pc:sldMk cId="3588711560" sldId="257"/>
            <ac:spMk id="6" creationId="{69AC58FD-62EB-424D-8D92-46FBD6FD39EA}"/>
          </ac:spMkLst>
        </pc:spChg>
        <pc:spChg chg="add">
          <ac:chgData name="Tejaswini Mummadi" userId="S::z1859635@students.niu.edu::9ef4e730-7b35-4449-8721-c88f24195a86" providerId="AD" clId="Web-{2177D8A7-043B-A510-9B41-5DC7380075D8}" dt="2019-11-22T22:00:38.552" v="135"/>
          <ac:spMkLst>
            <pc:docMk/>
            <pc:sldMk cId="3588711560" sldId="257"/>
            <ac:spMk id="8" creationId="{1C3D9BD5-A493-4B97-963D-60135D533822}"/>
          </ac:spMkLst>
        </pc:spChg>
        <pc:spChg chg="add">
          <ac:chgData name="Tejaswini Mummadi" userId="S::z1859635@students.niu.edu::9ef4e730-7b35-4449-8721-c88f24195a86" providerId="AD" clId="Web-{2177D8A7-043B-A510-9B41-5DC7380075D8}" dt="2019-11-22T22:00:38.552" v="135"/>
          <ac:spMkLst>
            <pc:docMk/>
            <pc:sldMk cId="3588711560" sldId="257"/>
            <ac:spMk id="10" creationId="{1F759AF4-E342-4E60-8A32-C44A328F2F42}"/>
          </ac:spMkLst>
        </pc:spChg>
        <pc:picChg chg="add del mod ord">
          <ac:chgData name="Tejaswini Mummadi" userId="S::z1859635@students.niu.edu::9ef4e730-7b35-4449-8721-c88f24195a86" providerId="AD" clId="Web-{2177D8A7-043B-A510-9B41-5DC7380075D8}" dt="2019-11-22T22:02:40.411" v="144"/>
          <ac:picMkLst>
            <pc:docMk/>
            <pc:sldMk cId="3588711560" sldId="257"/>
            <ac:picMk id="4" creationId="{429A8360-AAFA-4F80-B602-0DFAE26F65CF}"/>
          </ac:picMkLst>
        </pc:picChg>
        <pc:cxnChg chg="add">
          <ac:chgData name="Tejaswini Mummadi" userId="S::z1859635@students.niu.edu::9ef4e730-7b35-4449-8721-c88f24195a86" providerId="AD" clId="Web-{2177D8A7-043B-A510-9B41-5DC7380075D8}" dt="2019-11-22T22:00:38.552" v="135"/>
          <ac:cxnSpMkLst>
            <pc:docMk/>
            <pc:sldMk cId="3588711560" sldId="257"/>
            <ac:cxnSpMk id="12" creationId="{A49B2805-6469-407A-A68A-BB85AC8A8596}"/>
          </ac:cxnSpMkLst>
        </pc:cxnChg>
      </pc:sldChg>
    </pc:docChg>
  </pc:docChgLst>
  <pc:docChgLst>
    <pc:chgData name="Tejaswini Mummadi" userId="S::z1859635@students.niu.edu::9ef4e730-7b35-4449-8721-c88f24195a86" providerId="AD" clId="Web-{22D13326-8210-5B8C-86CB-ECE47D76865C}"/>
    <pc:docChg chg="modSld">
      <pc:chgData name="Tejaswini Mummadi" userId="S::z1859635@students.niu.edu::9ef4e730-7b35-4449-8721-c88f24195a86" providerId="AD" clId="Web-{22D13326-8210-5B8C-86CB-ECE47D76865C}" dt="2019-12-01T00:48:06.223" v="54" actId="1076"/>
      <pc:docMkLst>
        <pc:docMk/>
      </pc:docMkLst>
      <pc:sldChg chg="modSp">
        <pc:chgData name="Tejaswini Mummadi" userId="S::z1859635@students.niu.edu::9ef4e730-7b35-4449-8721-c88f24195a86" providerId="AD" clId="Web-{22D13326-8210-5B8C-86CB-ECE47D76865C}" dt="2019-12-01T00:48:06.223" v="54" actId="1076"/>
        <pc:sldMkLst>
          <pc:docMk/>
          <pc:sldMk cId="2715687117" sldId="262"/>
        </pc:sldMkLst>
        <pc:spChg chg="mod">
          <ac:chgData name="Tejaswini Mummadi" userId="S::z1859635@students.niu.edu::9ef4e730-7b35-4449-8721-c88f24195a86" providerId="AD" clId="Web-{22D13326-8210-5B8C-86CB-ECE47D76865C}" dt="2019-12-01T00:48:06.223" v="54" actId="1076"/>
          <ac:spMkLst>
            <pc:docMk/>
            <pc:sldMk cId="2715687117" sldId="262"/>
            <ac:spMk id="2" creationId="{AE2CC3C8-41E3-466F-8EDA-D2EBCE243476}"/>
          </ac:spMkLst>
        </pc:spChg>
      </pc:sldChg>
      <pc:sldChg chg="modSp mod setBg">
        <pc:chgData name="Tejaswini Mummadi" userId="S::z1859635@students.niu.edu::9ef4e730-7b35-4449-8721-c88f24195a86" providerId="AD" clId="Web-{22D13326-8210-5B8C-86CB-ECE47D76865C}" dt="2019-12-01T00:39:09.767" v="5" actId="20577"/>
        <pc:sldMkLst>
          <pc:docMk/>
          <pc:sldMk cId="2967020920" sldId="270"/>
        </pc:sldMkLst>
        <pc:spChg chg="mod">
          <ac:chgData name="Tejaswini Mummadi" userId="S::z1859635@students.niu.edu::9ef4e730-7b35-4449-8721-c88f24195a86" providerId="AD" clId="Web-{22D13326-8210-5B8C-86CB-ECE47D76865C}" dt="2019-12-01T00:39:05.361" v="2" actId="20577"/>
          <ac:spMkLst>
            <pc:docMk/>
            <pc:sldMk cId="2967020920" sldId="270"/>
            <ac:spMk id="2" creationId="{9D1AA0D0-2BC3-42B2-84C3-15EB69D38466}"/>
          </ac:spMkLst>
        </pc:spChg>
        <pc:spChg chg="mod">
          <ac:chgData name="Tejaswini Mummadi" userId="S::z1859635@students.niu.edu::9ef4e730-7b35-4449-8721-c88f24195a86" providerId="AD" clId="Web-{22D13326-8210-5B8C-86CB-ECE47D76865C}" dt="2019-12-01T00:39:09.767" v="5" actId="20577"/>
          <ac:spMkLst>
            <pc:docMk/>
            <pc:sldMk cId="2967020920" sldId="270"/>
            <ac:spMk id="20" creationId="{A0DED4EF-25A5-4CAB-83EF-7535644430A6}"/>
          </ac:spMkLst>
        </pc:spChg>
      </pc:sldChg>
      <pc:sldChg chg="modSp mod setBg">
        <pc:chgData name="Tejaswini Mummadi" userId="S::z1859635@students.niu.edu::9ef4e730-7b35-4449-8721-c88f24195a86" providerId="AD" clId="Web-{22D13326-8210-5B8C-86CB-ECE47D76865C}" dt="2019-12-01T00:40:00.236" v="15" actId="20577"/>
        <pc:sldMkLst>
          <pc:docMk/>
          <pc:sldMk cId="2617721372" sldId="271"/>
        </pc:sldMkLst>
        <pc:spChg chg="mod">
          <ac:chgData name="Tejaswini Mummadi" userId="S::z1859635@students.niu.edu::9ef4e730-7b35-4449-8721-c88f24195a86" providerId="AD" clId="Web-{22D13326-8210-5B8C-86CB-ECE47D76865C}" dt="2019-12-01T00:39:54.064" v="11" actId="20577"/>
          <ac:spMkLst>
            <pc:docMk/>
            <pc:sldMk cId="2617721372" sldId="271"/>
            <ac:spMk id="2" creationId="{F14EC69D-2E2C-4E54-93D7-D99CADC5D80F}"/>
          </ac:spMkLst>
        </pc:spChg>
        <pc:spChg chg="mod">
          <ac:chgData name="Tejaswini Mummadi" userId="S::z1859635@students.niu.edu::9ef4e730-7b35-4449-8721-c88f24195a86" providerId="AD" clId="Web-{22D13326-8210-5B8C-86CB-ECE47D76865C}" dt="2019-12-01T00:40:00.236" v="15" actId="20577"/>
          <ac:spMkLst>
            <pc:docMk/>
            <pc:sldMk cId="2617721372" sldId="271"/>
            <ac:spMk id="3" creationId="{060CC20E-C8BE-4D4F-BEC3-AD44FBD48225}"/>
          </ac:spMkLst>
        </pc:spChg>
      </pc:sldChg>
      <pc:sldChg chg="modSp mod setBg">
        <pc:chgData name="Tejaswini Mummadi" userId="S::z1859635@students.niu.edu::9ef4e730-7b35-4449-8721-c88f24195a86" providerId="AD" clId="Web-{22D13326-8210-5B8C-86CB-ECE47D76865C}" dt="2019-12-01T00:40:48.986" v="21" actId="20577"/>
        <pc:sldMkLst>
          <pc:docMk/>
          <pc:sldMk cId="1511274762" sldId="272"/>
        </pc:sldMkLst>
        <pc:spChg chg="mod">
          <ac:chgData name="Tejaswini Mummadi" userId="S::z1859635@students.niu.edu::9ef4e730-7b35-4449-8721-c88f24195a86" providerId="AD" clId="Web-{22D13326-8210-5B8C-86CB-ECE47D76865C}" dt="2019-12-01T00:40:40.751" v="18" actId="20577"/>
          <ac:spMkLst>
            <pc:docMk/>
            <pc:sldMk cId="1511274762" sldId="272"/>
            <ac:spMk id="2" creationId="{AD1BF90C-404D-418F-914A-AC2FF26CCBA7}"/>
          </ac:spMkLst>
        </pc:spChg>
        <pc:spChg chg="mod">
          <ac:chgData name="Tejaswini Mummadi" userId="S::z1859635@students.niu.edu::9ef4e730-7b35-4449-8721-c88f24195a86" providerId="AD" clId="Web-{22D13326-8210-5B8C-86CB-ECE47D76865C}" dt="2019-12-01T00:40:48.986" v="21" actId="20577"/>
          <ac:spMkLst>
            <pc:docMk/>
            <pc:sldMk cId="1511274762" sldId="272"/>
            <ac:spMk id="3" creationId="{5DAF7F4C-2132-43E9-96DF-2B54D733CBDF}"/>
          </ac:spMkLst>
        </pc:spChg>
      </pc:sldChg>
      <pc:sldChg chg="modSp mod setBg">
        <pc:chgData name="Tejaswini Mummadi" userId="S::z1859635@students.niu.edu::9ef4e730-7b35-4449-8721-c88f24195a86" providerId="AD" clId="Web-{22D13326-8210-5B8C-86CB-ECE47D76865C}" dt="2019-12-01T00:42:58.673" v="28" actId="20577"/>
        <pc:sldMkLst>
          <pc:docMk/>
          <pc:sldMk cId="3092079813" sldId="273"/>
        </pc:sldMkLst>
        <pc:spChg chg="mod">
          <ac:chgData name="Tejaswini Mummadi" userId="S::z1859635@students.niu.edu::9ef4e730-7b35-4449-8721-c88f24195a86" providerId="AD" clId="Web-{22D13326-8210-5B8C-86CB-ECE47D76865C}" dt="2019-12-01T00:42:53.736" v="25" actId="20577"/>
          <ac:spMkLst>
            <pc:docMk/>
            <pc:sldMk cId="3092079813" sldId="273"/>
            <ac:spMk id="2" creationId="{DD89035B-5080-4E64-8E2A-825010DF5E99}"/>
          </ac:spMkLst>
        </pc:spChg>
        <pc:spChg chg="mod">
          <ac:chgData name="Tejaswini Mummadi" userId="S::z1859635@students.niu.edu::9ef4e730-7b35-4449-8721-c88f24195a86" providerId="AD" clId="Web-{22D13326-8210-5B8C-86CB-ECE47D76865C}" dt="2019-12-01T00:42:58.673" v="28" actId="20577"/>
          <ac:spMkLst>
            <pc:docMk/>
            <pc:sldMk cId="3092079813" sldId="273"/>
            <ac:spMk id="3" creationId="{3CF7D1C6-4784-46B9-84C7-589F596F358C}"/>
          </ac:spMkLst>
        </pc:spChg>
      </pc:sldChg>
      <pc:sldChg chg="modSp mod setBg">
        <pc:chgData name="Tejaswini Mummadi" userId="S::z1859635@students.niu.edu::9ef4e730-7b35-4449-8721-c88f24195a86" providerId="AD" clId="Web-{22D13326-8210-5B8C-86CB-ECE47D76865C}" dt="2019-12-01T00:43:23.361" v="32" actId="20577"/>
        <pc:sldMkLst>
          <pc:docMk/>
          <pc:sldMk cId="2353698213" sldId="274"/>
        </pc:sldMkLst>
        <pc:spChg chg="mod">
          <ac:chgData name="Tejaswini Mummadi" userId="S::z1859635@students.niu.edu::9ef4e730-7b35-4449-8721-c88f24195a86" providerId="AD" clId="Web-{22D13326-8210-5B8C-86CB-ECE47D76865C}" dt="2019-12-01T00:43:23.361" v="32" actId="20577"/>
          <ac:spMkLst>
            <pc:docMk/>
            <pc:sldMk cId="2353698213" sldId="274"/>
            <ac:spMk id="2" creationId="{B0348D9D-A509-47BA-91AB-AE4AA576301A}"/>
          </ac:spMkLst>
        </pc:spChg>
      </pc:sldChg>
      <pc:sldChg chg="modSp mod setBg">
        <pc:chgData name="Tejaswini Mummadi" userId="S::z1859635@students.niu.edu::9ef4e730-7b35-4449-8721-c88f24195a86" providerId="AD" clId="Web-{22D13326-8210-5B8C-86CB-ECE47D76865C}" dt="2019-12-01T00:44:35.658" v="39" actId="20577"/>
        <pc:sldMkLst>
          <pc:docMk/>
          <pc:sldMk cId="329702108" sldId="275"/>
        </pc:sldMkLst>
        <pc:spChg chg="mod">
          <ac:chgData name="Tejaswini Mummadi" userId="S::z1859635@students.niu.edu::9ef4e730-7b35-4449-8721-c88f24195a86" providerId="AD" clId="Web-{22D13326-8210-5B8C-86CB-ECE47D76865C}" dt="2019-12-01T00:44:31.127" v="36" actId="20577"/>
          <ac:spMkLst>
            <pc:docMk/>
            <pc:sldMk cId="329702108" sldId="275"/>
            <ac:spMk id="2" creationId="{FCE1B6A3-AF74-4B56-870C-58B280DCD603}"/>
          </ac:spMkLst>
        </pc:spChg>
        <pc:spChg chg="mod">
          <ac:chgData name="Tejaswini Mummadi" userId="S::z1859635@students.niu.edu::9ef4e730-7b35-4449-8721-c88f24195a86" providerId="AD" clId="Web-{22D13326-8210-5B8C-86CB-ECE47D76865C}" dt="2019-12-01T00:44:35.658" v="39" actId="20577"/>
          <ac:spMkLst>
            <pc:docMk/>
            <pc:sldMk cId="329702108" sldId="275"/>
            <ac:spMk id="3" creationId="{E0D4972B-9DE8-439E-8B71-7A02F41A2585}"/>
          </ac:spMkLst>
        </pc:spChg>
      </pc:sldChg>
      <pc:sldChg chg="mod setBg">
        <pc:chgData name="Tejaswini Mummadi" userId="S::z1859635@students.niu.edu::9ef4e730-7b35-4449-8721-c88f24195a86" providerId="AD" clId="Web-{22D13326-8210-5B8C-86CB-ECE47D76865C}" dt="2019-12-01T00:47:07.738" v="52"/>
        <pc:sldMkLst>
          <pc:docMk/>
          <pc:sldMk cId="2125770654" sldId="276"/>
        </pc:sldMkLst>
      </pc:sldChg>
      <pc:sldChg chg="modSp mod setBg">
        <pc:chgData name="Tejaswini Mummadi" userId="S::z1859635@students.niu.edu::9ef4e730-7b35-4449-8721-c88f24195a86" providerId="AD" clId="Web-{22D13326-8210-5B8C-86CB-ECE47D76865C}" dt="2019-12-01T00:46:04.551" v="49" actId="20577"/>
        <pc:sldMkLst>
          <pc:docMk/>
          <pc:sldMk cId="74578434" sldId="277"/>
        </pc:sldMkLst>
        <pc:spChg chg="mod">
          <ac:chgData name="Tejaswini Mummadi" userId="S::z1859635@students.niu.edu::9ef4e730-7b35-4449-8721-c88f24195a86" providerId="AD" clId="Web-{22D13326-8210-5B8C-86CB-ECE47D76865C}" dt="2019-12-01T00:46:01.488" v="46" actId="20577"/>
          <ac:spMkLst>
            <pc:docMk/>
            <pc:sldMk cId="74578434" sldId="277"/>
            <ac:spMk id="2" creationId="{EB8795B6-4990-436C-B054-96F1484DB1DE}"/>
          </ac:spMkLst>
        </pc:spChg>
        <pc:spChg chg="mod">
          <ac:chgData name="Tejaswini Mummadi" userId="S::z1859635@students.niu.edu::9ef4e730-7b35-4449-8721-c88f24195a86" providerId="AD" clId="Web-{22D13326-8210-5B8C-86CB-ECE47D76865C}" dt="2019-12-01T00:46:04.551" v="49" actId="20577"/>
          <ac:spMkLst>
            <pc:docMk/>
            <pc:sldMk cId="74578434" sldId="277"/>
            <ac:spMk id="8" creationId="{2E28175F-1498-4E7A-A66F-F4C5A2858D7A}"/>
          </ac:spMkLst>
        </pc:spChg>
      </pc:sldChg>
      <pc:sldChg chg="mod setBg">
        <pc:chgData name="Tejaswini Mummadi" userId="S::z1859635@students.niu.edu::9ef4e730-7b35-4449-8721-c88f24195a86" providerId="AD" clId="Web-{22D13326-8210-5B8C-86CB-ECE47D76865C}" dt="2019-12-01T00:47:14.348" v="53"/>
        <pc:sldMkLst>
          <pc:docMk/>
          <pc:sldMk cId="3096664260" sldId="278"/>
        </pc:sldMkLst>
      </pc:sldChg>
    </pc:docChg>
  </pc:docChgLst>
  <pc:docChgLst>
    <pc:chgData name="Anusha Kokkinti" userId="S::z1856785@students.niu.edu::395c6b91-6d15-4c3c-81d8-06970d6c30e6" providerId="AD" clId="Web-{8C6807F8-4DE2-43F0-9C9D-961D5EFF337D}"/>
    <pc:docChg chg="delSld modSld addMainMaster delMainMaster">
      <pc:chgData name="Anusha Kokkinti" userId="S::z1856785@students.niu.edu::395c6b91-6d15-4c3c-81d8-06970d6c30e6" providerId="AD" clId="Web-{8C6807F8-4DE2-43F0-9C9D-961D5EFF337D}" dt="2019-12-01T22:47:06.374" v="44"/>
      <pc:docMkLst>
        <pc:docMk/>
      </pc:docMkLst>
      <pc:sldChg chg="delSp modSp mod modClrScheme delDesignElem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109857222" sldId="256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Anusha Kokkinti" userId="S::z1856785@students.niu.edu::395c6b91-6d15-4c3c-81d8-06970d6c30e6" providerId="AD" clId="Web-{8C6807F8-4DE2-43F0-9C9D-961D5EFF337D}" dt="2019-12-01T20:57:01.884" v="1"/>
          <ac:spMkLst>
            <pc:docMk/>
            <pc:sldMk cId="109857222" sldId="256"/>
            <ac:spMk id="50" creationId="{9401732C-37EE-4B98-A709-9530173F3802}"/>
          </ac:spMkLst>
        </pc:spChg>
        <pc:grpChg chg="del">
          <ac:chgData name="Anusha Kokkinti" userId="S::z1856785@students.niu.edu::395c6b91-6d15-4c3c-81d8-06970d6c30e6" providerId="AD" clId="Web-{8C6807F8-4DE2-43F0-9C9D-961D5EFF337D}" dt="2019-12-01T20:57:01.884" v="1"/>
          <ac:grpSpMkLst>
            <pc:docMk/>
            <pc:sldMk cId="109857222" sldId="256"/>
            <ac:grpSpMk id="51" creationId="{654E48C8-2A00-4C54-BC9C-B18EE49E9C13}"/>
          </ac:grpSpMkLst>
        </pc:grpChg>
      </pc:sldChg>
      <pc:sldChg chg="modSp mod modClrScheme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3588711560" sldId="257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3588711560" sldId="257"/>
            <ac:spMk id="2" creationId="{806915EB-F7B2-482E-B65D-27AA862B9B1C}"/>
          </ac:spMkLst>
        </pc:spChg>
        <pc:graphicFrameChg chg="mod ord">
          <ac:chgData name="Anusha Kokkinti" userId="S::z1856785@students.niu.edu::395c6b91-6d15-4c3c-81d8-06970d6c30e6" providerId="AD" clId="Web-{8C6807F8-4DE2-43F0-9C9D-961D5EFF337D}" dt="2019-12-01T22:44:13.154" v="30"/>
          <ac:graphicFrameMkLst>
            <pc:docMk/>
            <pc:sldMk cId="3588711560" sldId="257"/>
            <ac:graphicFrameMk id="15" creationId="{B3B21B77-D92E-4D5C-A3BF-04D88A400793}"/>
          </ac:graphicFrameMkLst>
        </pc:graphicFrameChg>
      </pc:sldChg>
      <pc:sldChg chg="modSp mod modClrScheme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3056233973" sldId="259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3056233973" sldId="259"/>
            <ac:spMk id="2" creationId="{AE2CC3C8-41E3-466F-8EDA-D2EBCE243476}"/>
          </ac:spMkLst>
        </pc:spChg>
        <pc:graphicFrameChg chg="mod ord">
          <ac:chgData name="Anusha Kokkinti" userId="S::z1856785@students.niu.edu::395c6b91-6d15-4c3c-81d8-06970d6c30e6" providerId="AD" clId="Web-{8C6807F8-4DE2-43F0-9C9D-961D5EFF337D}" dt="2019-12-01T22:44:13.154" v="30"/>
          <ac:graphicFrameMkLst>
            <pc:docMk/>
            <pc:sldMk cId="3056233973" sldId="259"/>
            <ac:graphicFrameMk id="12" creationId="{0916BA3B-5585-4EFE-82A5-6C0BF516CA95}"/>
          </ac:graphicFrameMkLst>
        </pc:graphicFrameChg>
      </pc:sldChg>
      <pc:sldChg chg="modSp mod modClrScheme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2575564335" sldId="260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575564335" sldId="260"/>
            <ac:spMk id="2" creationId="{AE2CC3C8-41E3-466F-8EDA-D2EBCE243476}"/>
          </ac:spMkLst>
        </pc:spChg>
        <pc:graphicFrameChg chg="mod ord">
          <ac:chgData name="Anusha Kokkinti" userId="S::z1856785@students.niu.edu::395c6b91-6d15-4c3c-81d8-06970d6c30e6" providerId="AD" clId="Web-{8C6807F8-4DE2-43F0-9C9D-961D5EFF337D}" dt="2019-12-01T22:44:13.154" v="30"/>
          <ac:graphicFrameMkLst>
            <pc:docMk/>
            <pc:sldMk cId="2575564335" sldId="260"/>
            <ac:graphicFrameMk id="12" creationId="{04EE894F-B1F3-4952-99C4-07184F3D801D}"/>
          </ac:graphicFrameMkLst>
        </pc:graphicFrameChg>
      </pc:sldChg>
      <pc:sldChg chg="modSp mod modClrScheme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3855289568" sldId="261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3855289568" sldId="261"/>
            <ac:spMk id="12" creationId="{5331D777-E379-4332-A560-B8227736D9F8}"/>
          </ac:spMkLst>
        </pc:spChg>
        <pc:picChg chg="mod ord">
          <ac:chgData name="Anusha Kokkinti" userId="S::z1856785@students.niu.edu::395c6b91-6d15-4c3c-81d8-06970d6c30e6" providerId="AD" clId="Web-{8C6807F8-4DE2-43F0-9C9D-961D5EFF337D}" dt="2019-12-01T22:44:13.154" v="30"/>
          <ac:picMkLst>
            <pc:docMk/>
            <pc:sldMk cId="3855289568" sldId="261"/>
            <ac:picMk id="2" creationId="{7663FB96-C2F5-4EEA-812B-6DBA0E9FF246}"/>
          </ac:picMkLst>
        </pc:picChg>
      </pc:sldChg>
      <pc:sldChg chg="modSp mod modClrScheme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2715687117" sldId="262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715687117" sldId="262"/>
            <ac:spMk id="2" creationId="{AE2CC3C8-41E3-466F-8EDA-D2EBCE243476}"/>
          </ac:spMkLst>
        </pc:spChg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715687117" sldId="262"/>
            <ac:spMk id="3" creationId="{50D3FF72-DBCC-43E4-BF2E-B0ADB6990EAB}"/>
          </ac:spMkLst>
        </pc:spChg>
      </pc:sldChg>
      <pc:sldChg chg="modSp mod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2484685331" sldId="263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484685331" sldId="263"/>
            <ac:spMk id="2" creationId="{AE2CC3C8-41E3-466F-8EDA-D2EBCE243476}"/>
          </ac:spMkLst>
        </pc:spChg>
        <pc:graphicFrameChg chg="mod ord">
          <ac:chgData name="Anusha Kokkinti" userId="S::z1856785@students.niu.edu::395c6b91-6d15-4c3c-81d8-06970d6c30e6" providerId="AD" clId="Web-{8C6807F8-4DE2-43F0-9C9D-961D5EFF337D}" dt="2019-12-01T22:44:13.154" v="30"/>
          <ac:graphicFrameMkLst>
            <pc:docMk/>
            <pc:sldMk cId="2484685331" sldId="263"/>
            <ac:graphicFrameMk id="5" creationId="{5C239707-9D3B-4246-9079-DDF693ED6949}"/>
          </ac:graphicFrameMkLst>
        </pc:graphicFrameChg>
      </pc:sldChg>
      <pc:sldChg chg="modSp mod modClrScheme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1083090165" sldId="264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1083090165" sldId="264"/>
            <ac:spMk id="2" creationId="{AE2CC3C8-41E3-466F-8EDA-D2EBCE243476}"/>
          </ac:spMkLst>
        </pc:spChg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1083090165" sldId="264"/>
            <ac:spMk id="3" creationId="{50D3FF72-DBCC-43E4-BF2E-B0ADB6990EAB}"/>
          </ac:spMkLst>
        </pc:spChg>
      </pc:sldChg>
      <pc:sldChg chg="modSp mod modClrScheme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1642938641" sldId="266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1642938641" sldId="266"/>
            <ac:spMk id="2" creationId="{AE2CC3C8-41E3-466F-8EDA-D2EBCE243476}"/>
          </ac:spMkLst>
        </pc:spChg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1642938641" sldId="266"/>
            <ac:spMk id="3" creationId="{50D3FF72-DBCC-43E4-BF2E-B0ADB6990EAB}"/>
          </ac:spMkLst>
        </pc:spChg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1642938641" sldId="266"/>
            <ac:spMk id="6" creationId="{F5E7F105-743F-48EF-90BC-B2D03A8EC720}"/>
          </ac:spMkLst>
        </pc:spChg>
        <pc:picChg chg="mod ord">
          <ac:chgData name="Anusha Kokkinti" userId="S::z1856785@students.niu.edu::395c6b91-6d15-4c3c-81d8-06970d6c30e6" providerId="AD" clId="Web-{8C6807F8-4DE2-43F0-9C9D-961D5EFF337D}" dt="2019-12-01T21:06:56.217" v="13"/>
          <ac:picMkLst>
            <pc:docMk/>
            <pc:sldMk cId="1642938641" sldId="266"/>
            <ac:picMk id="5" creationId="{C5202837-F39E-4BD4-99AE-29169589ABDD}"/>
          </ac:picMkLst>
        </pc:picChg>
      </pc:sldChg>
      <pc:sldChg chg="modSp mod modClrScheme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2893110039" sldId="267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893110039" sldId="267"/>
            <ac:spMk id="2" creationId="{AE2CC3C8-41E3-466F-8EDA-D2EBCE243476}"/>
          </ac:spMkLst>
        </pc:spChg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893110039" sldId="267"/>
            <ac:spMk id="3" creationId="{50D3FF72-DBCC-43E4-BF2E-B0ADB6990EAB}"/>
          </ac:spMkLst>
        </pc:spChg>
        <pc:picChg chg="mod ord">
          <ac:chgData name="Anusha Kokkinti" userId="S::z1856785@students.niu.edu::395c6b91-6d15-4c3c-81d8-06970d6c30e6" providerId="AD" clId="Web-{8C6807F8-4DE2-43F0-9C9D-961D5EFF337D}" dt="2019-12-01T22:44:13.154" v="30"/>
          <ac:picMkLst>
            <pc:docMk/>
            <pc:sldMk cId="2893110039" sldId="267"/>
            <ac:picMk id="7" creationId="{9FEA6C27-8B48-4799-9CF8-763C1F88DA9E}"/>
          </ac:picMkLst>
        </pc:picChg>
        <pc:picChg chg="mod ord">
          <ac:chgData name="Anusha Kokkinti" userId="S::z1856785@students.niu.edu::395c6b91-6d15-4c3c-81d8-06970d6c30e6" providerId="AD" clId="Web-{8C6807F8-4DE2-43F0-9C9D-961D5EFF337D}" dt="2019-12-01T21:06:56.217" v="13"/>
          <ac:picMkLst>
            <pc:docMk/>
            <pc:sldMk cId="2893110039" sldId="267"/>
            <ac:picMk id="11" creationId="{41480E5E-8AFC-4BD3-9BB2-A787FDA102AD}"/>
          </ac:picMkLst>
        </pc:picChg>
      </pc:sldChg>
      <pc:sldChg chg="modSp mod modClrScheme chgLayout">
        <pc:chgData name="Anusha Kokkinti" userId="S::z1856785@students.niu.edu::395c6b91-6d15-4c3c-81d8-06970d6c30e6" providerId="AD" clId="Web-{8C6807F8-4DE2-43F0-9C9D-961D5EFF337D}" dt="2019-12-01T21:06:56.217" v="13"/>
        <pc:sldMkLst>
          <pc:docMk/>
          <pc:sldMk cId="348979815" sldId="268"/>
        </pc:sldMkLst>
        <pc:spChg chg="mod ord">
          <ac:chgData name="Anusha Kokkinti" userId="S::z1856785@students.niu.edu::395c6b91-6d15-4c3c-81d8-06970d6c30e6" providerId="AD" clId="Web-{8C6807F8-4DE2-43F0-9C9D-961D5EFF337D}" dt="2019-12-01T21:06:56.217" v="13"/>
          <ac:spMkLst>
            <pc:docMk/>
            <pc:sldMk cId="348979815" sldId="268"/>
            <ac:spMk id="2" creationId="{AE2CC3C8-41E3-466F-8EDA-D2EBCE243476}"/>
          </ac:spMkLst>
        </pc:spChg>
        <pc:spChg chg="mod ord">
          <ac:chgData name="Anusha Kokkinti" userId="S::z1856785@students.niu.edu::395c6b91-6d15-4c3c-81d8-06970d6c30e6" providerId="AD" clId="Web-{8C6807F8-4DE2-43F0-9C9D-961D5EFF337D}" dt="2019-12-01T21:06:56.217" v="13"/>
          <ac:spMkLst>
            <pc:docMk/>
            <pc:sldMk cId="348979815" sldId="268"/>
            <ac:spMk id="3" creationId="{50D3FF72-DBCC-43E4-BF2E-B0ADB6990EAB}"/>
          </ac:spMkLst>
        </pc:spChg>
      </pc:sldChg>
      <pc:sldChg chg="modSp mod chgLayout">
        <pc:chgData name="Anusha Kokkinti" userId="S::z1856785@students.niu.edu::395c6b91-6d15-4c3c-81d8-06970d6c30e6" providerId="AD" clId="Web-{8C6807F8-4DE2-43F0-9C9D-961D5EFF337D}" dt="2019-12-01T21:06:56.217" v="13"/>
        <pc:sldMkLst>
          <pc:docMk/>
          <pc:sldMk cId="977289638" sldId="269"/>
        </pc:sldMkLst>
        <pc:spChg chg="mod ord">
          <ac:chgData name="Anusha Kokkinti" userId="S::z1856785@students.niu.edu::395c6b91-6d15-4c3c-81d8-06970d6c30e6" providerId="AD" clId="Web-{8C6807F8-4DE2-43F0-9C9D-961D5EFF337D}" dt="2019-12-01T21:06:56.217" v="13"/>
          <ac:spMkLst>
            <pc:docMk/>
            <pc:sldMk cId="977289638" sldId="269"/>
            <ac:spMk id="2" creationId="{AE2CC3C8-41E3-466F-8EDA-D2EBCE243476}"/>
          </ac:spMkLst>
        </pc:spChg>
        <pc:graphicFrameChg chg="mod ord">
          <ac:chgData name="Anusha Kokkinti" userId="S::z1856785@students.niu.edu::395c6b91-6d15-4c3c-81d8-06970d6c30e6" providerId="AD" clId="Web-{8C6807F8-4DE2-43F0-9C9D-961D5EFF337D}" dt="2019-12-01T21:06:56.217" v="13"/>
          <ac:graphicFrameMkLst>
            <pc:docMk/>
            <pc:sldMk cId="977289638" sldId="269"/>
            <ac:graphicFrameMk id="5" creationId="{B0D766DC-6AAF-4779-A830-93DE4A154112}"/>
          </ac:graphicFrameMkLst>
        </pc:graphicFrameChg>
      </pc:sldChg>
      <pc:sldChg chg="modSp mod modClrScheme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2967020920" sldId="270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967020920" sldId="270"/>
            <ac:spMk id="2" creationId="{9D1AA0D0-2BC3-42B2-84C3-15EB69D38466}"/>
          </ac:spMkLst>
        </pc:spChg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967020920" sldId="270"/>
            <ac:spMk id="20" creationId="{A0DED4EF-25A5-4CAB-83EF-7535644430A6}"/>
          </ac:spMkLst>
        </pc:spChg>
      </pc:sldChg>
      <pc:sldChg chg="addSp delSp modSp mod delDesignElem chgLayout">
        <pc:chgData name="Anusha Kokkinti" userId="S::z1856785@students.niu.edu::395c6b91-6d15-4c3c-81d8-06970d6c30e6" providerId="AD" clId="Web-{8C6807F8-4DE2-43F0-9C9D-961D5EFF337D}" dt="2019-12-01T22:44:32.404" v="31"/>
        <pc:sldMkLst>
          <pc:docMk/>
          <pc:sldMk cId="2617721372" sldId="271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617721372" sldId="271"/>
            <ac:spMk id="2" creationId="{F14EC69D-2E2C-4E54-93D7-D99CADC5D80F}"/>
          </ac:spMkLst>
        </pc:spChg>
        <pc:spChg chg="del">
          <ac:chgData name="Anusha Kokkinti" userId="S::z1856785@students.niu.edu::395c6b91-6d15-4c3c-81d8-06970d6c30e6" providerId="AD" clId="Web-{8C6807F8-4DE2-43F0-9C9D-961D5EFF337D}" dt="2019-12-01T20:57:01.884" v="1"/>
          <ac:spMkLst>
            <pc:docMk/>
            <pc:sldMk cId="2617721372" sldId="271"/>
            <ac:spMk id="15" creationId="{52BE4420-3B5F-4549-8B4A-77855B8215EC}"/>
          </ac:spMkLst>
        </pc:spChg>
        <pc:spChg chg="del">
          <ac:chgData name="Anusha Kokkinti" userId="S::z1856785@students.niu.edu::395c6b91-6d15-4c3c-81d8-06970d6c30e6" providerId="AD" clId="Web-{8C6807F8-4DE2-43F0-9C9D-961D5EFF337D}" dt="2019-12-01T20:57:01.884" v="1"/>
          <ac:spMkLst>
            <pc:docMk/>
            <pc:sldMk cId="2617721372" sldId="271"/>
            <ac:spMk id="17" creationId="{A75876F6-95D4-48CB-8E3E-4401A96E25A4}"/>
          </ac:spMkLst>
        </pc:spChg>
        <pc:spChg chg="del">
          <ac:chgData name="Anusha Kokkinti" userId="S::z1856785@students.niu.edu::395c6b91-6d15-4c3c-81d8-06970d6c30e6" providerId="AD" clId="Web-{8C6807F8-4DE2-43F0-9C9D-961D5EFF337D}" dt="2019-12-01T20:57:01.884" v="1"/>
          <ac:spMkLst>
            <pc:docMk/>
            <pc:sldMk cId="2617721372" sldId="271"/>
            <ac:spMk id="18" creationId="{D1B84719-90BB-4D0C-92D8-61DC5512B34B}"/>
          </ac:spMkLst>
        </pc:spChg>
        <pc:spChg chg="del">
          <ac:chgData name="Anusha Kokkinti" userId="S::z1856785@students.niu.edu::395c6b91-6d15-4c3c-81d8-06970d6c30e6" providerId="AD" clId="Web-{8C6807F8-4DE2-43F0-9C9D-961D5EFF337D}" dt="2019-12-01T20:57:01.884" v="1"/>
          <ac:spMkLst>
            <pc:docMk/>
            <pc:sldMk cId="2617721372" sldId="271"/>
            <ac:spMk id="19" creationId="{7B407EC4-5D16-4845-9840-4E28622B6568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2:44:32.404" v="31"/>
          <ac:spMkLst>
            <pc:docMk/>
            <pc:sldMk cId="2617721372" sldId="271"/>
            <ac:spMk id="20" creationId="{52BE4420-3B5F-4549-8B4A-77855B8215EC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2:44:32.404" v="31"/>
          <ac:spMkLst>
            <pc:docMk/>
            <pc:sldMk cId="2617721372" sldId="271"/>
            <ac:spMk id="21" creationId="{A75876F6-95D4-48CB-8E3E-4401A96E25A4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2:44:32.404" v="31"/>
          <ac:spMkLst>
            <pc:docMk/>
            <pc:sldMk cId="2617721372" sldId="271"/>
            <ac:spMk id="22" creationId="{D1B84719-90BB-4D0C-92D8-61DC5512B34B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2:44:32.404" v="31"/>
          <ac:spMkLst>
            <pc:docMk/>
            <pc:sldMk cId="2617721372" sldId="271"/>
            <ac:spMk id="23" creationId="{7B407EC4-5D16-4845-9840-4E28622B6568}"/>
          </ac:spMkLst>
        </pc:spChg>
        <pc:graphicFrameChg chg="mod ord modGraphic">
          <ac:chgData name="Anusha Kokkinti" userId="S::z1856785@students.niu.edu::395c6b91-6d15-4c3c-81d8-06970d6c30e6" providerId="AD" clId="Web-{8C6807F8-4DE2-43F0-9C9D-961D5EFF337D}" dt="2019-12-01T22:44:32.404" v="31"/>
          <ac:graphicFrameMkLst>
            <pc:docMk/>
            <pc:sldMk cId="2617721372" sldId="271"/>
            <ac:graphicFrameMk id="5" creationId="{6A8A41D0-F797-4D71-83EA-033ECFEE67F3}"/>
          </ac:graphicFrameMkLst>
        </pc:graphicFrameChg>
      </pc:sldChg>
      <pc:sldChg chg="del">
        <pc:chgData name="Anusha Kokkinti" userId="S::z1856785@students.niu.edu::395c6b91-6d15-4c3c-81d8-06970d6c30e6" providerId="AD" clId="Web-{8C6807F8-4DE2-43F0-9C9D-961D5EFF337D}" dt="2019-12-01T20:55:56.633" v="0"/>
        <pc:sldMkLst>
          <pc:docMk/>
          <pc:sldMk cId="74578434" sldId="277"/>
        </pc:sldMkLst>
      </pc:sldChg>
      <pc:sldChg chg="modSp mod modClrScheme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265703419" sldId="279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65703419" sldId="279"/>
            <ac:spMk id="3" creationId="{2A2A98B2-18D6-4BFE-BBD6-073BF779A553}"/>
          </ac:spMkLst>
        </pc:spChg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65703419" sldId="279"/>
            <ac:spMk id="12" creationId="{5331D777-E379-4332-A560-B8227736D9F8}"/>
          </ac:spMkLst>
        </pc:spChg>
      </pc:sldChg>
      <pc:sldChg chg="modSp mod modClrScheme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723191875" sldId="281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723191875" sldId="281"/>
            <ac:spMk id="2" creationId="{AE2CC3C8-41E3-466F-8EDA-D2EBCE243476}"/>
          </ac:spMkLst>
        </pc:spChg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723191875" sldId="281"/>
            <ac:spMk id="3" creationId="{50D3FF72-DBCC-43E4-BF2E-B0ADB6990EAB}"/>
          </ac:spMkLst>
        </pc:spChg>
      </pc:sldChg>
      <pc:sldChg chg="modSp mod modClrScheme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287014542" sldId="282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87014542" sldId="282"/>
            <ac:spMk id="2" creationId="{894C8C76-6F90-4E13-B3A2-96FA0056CAF3}"/>
          </ac:spMkLst>
        </pc:spChg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87014542" sldId="282"/>
            <ac:spMk id="3" creationId="{A9FECBEA-3EB1-462A-8B0E-F7F373E84FBA}"/>
          </ac:spMkLst>
        </pc:spChg>
      </pc:sldChg>
      <pc:sldChg chg="modSp mod modClrScheme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433560768" sldId="283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433560768" sldId="283"/>
            <ac:spMk id="2" creationId="{DD89035B-5080-4E64-8E2A-825010DF5E99}"/>
          </ac:spMkLst>
        </pc:spChg>
        <pc:graphicFrameChg chg="mod ord">
          <ac:chgData name="Anusha Kokkinti" userId="S::z1856785@students.niu.edu::395c6b91-6d15-4c3c-81d8-06970d6c30e6" providerId="AD" clId="Web-{8C6807F8-4DE2-43F0-9C9D-961D5EFF337D}" dt="2019-12-01T22:44:13.154" v="30"/>
          <ac:graphicFrameMkLst>
            <pc:docMk/>
            <pc:sldMk cId="433560768" sldId="283"/>
            <ac:graphicFrameMk id="46" creationId="{7900B6F3-A92B-41C3-A324-4E07A40D3D32}"/>
          </ac:graphicFrameMkLst>
        </pc:graphicFrameChg>
      </pc:sldChg>
      <pc:sldChg chg="mod modClrScheme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1125223046" sldId="284"/>
        </pc:sldMkLst>
      </pc:sldChg>
      <pc:sldChg chg="mod modClrScheme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4158450908" sldId="285"/>
        </pc:sldMkLst>
      </pc:sldChg>
      <pc:sldChg chg="modSp mod modClrScheme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851009223" sldId="287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851009223" sldId="287"/>
            <ac:spMk id="2" creationId="{4B6862B0-C195-4062-B8D2-6AABBD998146}"/>
          </ac:spMkLst>
        </pc:spChg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851009223" sldId="287"/>
            <ac:spMk id="3" creationId="{BAE20860-6164-463D-BDDD-49D25656B7CA}"/>
          </ac:spMkLst>
        </pc:spChg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851009223" sldId="287"/>
            <ac:spMk id="4" creationId="{7132B5BF-68B0-4543-83B9-FEEB37523EA7}"/>
          </ac:spMkLst>
        </pc:spChg>
      </pc:sldChg>
      <pc:sldChg chg="modSp mod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3439231197" sldId="289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3439231197" sldId="289"/>
            <ac:spMk id="2" creationId="{B3150B3B-18EF-4503-86A7-D359FCB112F8}"/>
          </ac:spMkLst>
        </pc:spChg>
        <pc:graphicFrameChg chg="mod ord">
          <ac:chgData name="Anusha Kokkinti" userId="S::z1856785@students.niu.edu::395c6b91-6d15-4c3c-81d8-06970d6c30e6" providerId="AD" clId="Web-{8C6807F8-4DE2-43F0-9C9D-961D5EFF337D}" dt="2019-12-01T22:44:13.154" v="30"/>
          <ac:graphicFrameMkLst>
            <pc:docMk/>
            <pc:sldMk cId="3439231197" sldId="289"/>
            <ac:graphicFrameMk id="5" creationId="{CDF26988-6FC8-4D6D-97B7-8A066F7A6FDB}"/>
          </ac:graphicFrameMkLst>
        </pc:graphicFrameChg>
      </pc:sldChg>
      <pc:sldChg chg="addSp delSp modSp mod setBg setFolMasterObjs modClrScheme chgLayout">
        <pc:chgData name="Anusha Kokkinti" userId="S::z1856785@students.niu.edu::395c6b91-6d15-4c3c-81d8-06970d6c30e6" providerId="AD" clId="Web-{8C6807F8-4DE2-43F0-9C9D-961D5EFF337D}" dt="2019-12-01T22:45:33.920" v="40"/>
        <pc:sldMkLst>
          <pc:docMk/>
          <pc:sldMk cId="400882189" sldId="291"/>
        </pc:sldMkLst>
        <pc:spChg chg="mod ord">
          <ac:chgData name="Anusha Kokkinti" userId="S::z1856785@students.niu.edu::395c6b91-6d15-4c3c-81d8-06970d6c30e6" providerId="AD" clId="Web-{8C6807F8-4DE2-43F0-9C9D-961D5EFF337D}" dt="2019-12-01T22:45:33.920" v="40"/>
          <ac:spMkLst>
            <pc:docMk/>
            <pc:sldMk cId="400882189" sldId="291"/>
            <ac:spMk id="2" creationId="{3C855F5B-3D54-4353-BD69-1320307EF4B9}"/>
          </ac:spMkLst>
        </pc:spChg>
        <pc:spChg chg="mod ord">
          <ac:chgData name="Anusha Kokkinti" userId="S::z1856785@students.niu.edu::395c6b91-6d15-4c3c-81d8-06970d6c30e6" providerId="AD" clId="Web-{8C6807F8-4DE2-43F0-9C9D-961D5EFF337D}" dt="2019-12-01T20:57:01.884" v="1"/>
          <ac:spMkLst>
            <pc:docMk/>
            <pc:sldMk cId="400882189" sldId="291"/>
            <ac:spMk id="3" creationId="{151A53FF-56E1-40DC-AA30-A7ECD9F0273B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0:57:07.243" v="2"/>
          <ac:spMkLst>
            <pc:docMk/>
            <pc:sldMk cId="400882189" sldId="291"/>
            <ac:spMk id="5" creationId="{DC878D9A-77BE-4701-AE3D-EEFC53CD50BC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0:57:07.243" v="2"/>
          <ac:spMkLst>
            <pc:docMk/>
            <pc:sldMk cId="400882189" sldId="291"/>
            <ac:spMk id="6" creationId="{F643BE08-0ED1-4B73-AC6D-B7E26A59CDAA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0:57:07.243" v="2"/>
          <ac:spMkLst>
            <pc:docMk/>
            <pc:sldMk cId="400882189" sldId="291"/>
            <ac:spMk id="7" creationId="{956B2094-7FC0-45FC-BFED-3CB88CEE63F5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0:57:07.243" v="2"/>
          <ac:spMkLst>
            <pc:docMk/>
            <pc:sldMk cId="400882189" sldId="291"/>
            <ac:spMk id="9" creationId="{07A4B640-BB7F-4272-A710-068DBA9F9A6E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0:59:46.213" v="5"/>
          <ac:spMkLst>
            <pc:docMk/>
            <pc:sldMk cId="400882189" sldId="291"/>
            <ac:spMk id="32" creationId="{0B7C4858-FAA3-4226-A856-193A01910E69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0:59:46.213" v="5"/>
          <ac:spMkLst>
            <pc:docMk/>
            <pc:sldMk cId="400882189" sldId="291"/>
            <ac:spMk id="33" creationId="{68C1B503-0291-4E82-A65E-72D604D9F6CF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0:59:46.213" v="5"/>
          <ac:spMkLst>
            <pc:docMk/>
            <pc:sldMk cId="400882189" sldId="291"/>
            <ac:spMk id="34" creationId="{B3F836C5-9601-4982-A121-CCA49BF7BA6C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0:59:46.213" v="5"/>
          <ac:spMkLst>
            <pc:docMk/>
            <pc:sldMk cId="400882189" sldId="291"/>
            <ac:spMk id="35" creationId="{46CD0D05-FF47-4ABB-841C-0600CADC354B}"/>
          </ac:spMkLst>
        </pc:spChg>
        <pc:spChg chg="add del mod ord">
          <ac:chgData name="Anusha Kokkinti" userId="S::z1856785@students.niu.edu::395c6b91-6d15-4c3c-81d8-06970d6c30e6" providerId="AD" clId="Web-{8C6807F8-4DE2-43F0-9C9D-961D5EFF337D}" dt="2019-12-01T22:45:33.920" v="40"/>
          <ac:spMkLst>
            <pc:docMk/>
            <pc:sldMk cId="400882189" sldId="291"/>
            <ac:spMk id="36" creationId="{151A53FF-56E1-40DC-AA30-A7ECD9F0273B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5:03.920" v="33"/>
          <ac:spMkLst>
            <pc:docMk/>
            <pc:sldMk cId="400882189" sldId="291"/>
            <ac:spMk id="39" creationId="{52BE4420-3B5F-4549-8B4A-77855B8215EC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0:59:46.166" v="4"/>
          <ac:spMkLst>
            <pc:docMk/>
            <pc:sldMk cId="400882189" sldId="291"/>
            <ac:spMk id="41" creationId="{DC878D9A-77BE-4701-AE3D-EEFC53CD50BC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1:00:46.698" v="8"/>
          <ac:spMkLst>
            <pc:docMk/>
            <pc:sldMk cId="400882189" sldId="291"/>
            <ac:spMk id="42" creationId="{75E66D3F-14EA-4BCD-819B-EEF581746B88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0:59:46.166" v="4"/>
          <ac:spMkLst>
            <pc:docMk/>
            <pc:sldMk cId="400882189" sldId="291"/>
            <ac:spMk id="43" creationId="{F643BE08-0ED1-4B73-AC6D-B7E26A59CDAA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0:59:46.166" v="4"/>
          <ac:spMkLst>
            <pc:docMk/>
            <pc:sldMk cId="400882189" sldId="291"/>
            <ac:spMk id="45" creationId="{956B2094-7FC0-45FC-BFED-3CB88CEE63F5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5:03.920" v="33"/>
          <ac:spMkLst>
            <pc:docMk/>
            <pc:sldMk cId="400882189" sldId="291"/>
            <ac:spMk id="46" creationId="{A75876F6-95D4-48CB-8E3E-4401A96E25A4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0:59:46.166" v="4"/>
          <ac:spMkLst>
            <pc:docMk/>
            <pc:sldMk cId="400882189" sldId="291"/>
            <ac:spMk id="47" creationId="{07A4B640-BB7F-4272-A710-068DBA9F9A6E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5:03.920" v="33"/>
          <ac:spMkLst>
            <pc:docMk/>
            <pc:sldMk cId="400882189" sldId="291"/>
            <ac:spMk id="48" creationId="{D1B84719-90BB-4D0C-92D8-61DC5512B34B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5:03.920" v="33"/>
          <ac:spMkLst>
            <pc:docMk/>
            <pc:sldMk cId="400882189" sldId="291"/>
            <ac:spMk id="49" creationId="{7B407EC4-5D16-4845-9840-4E28622B6568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5:13.342" v="35"/>
          <ac:spMkLst>
            <pc:docMk/>
            <pc:sldMk cId="400882189" sldId="291"/>
            <ac:spMk id="50" creationId="{DC878D9A-77BE-4701-AE3D-EEFC53CD50BC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5:13.342" v="35"/>
          <ac:spMkLst>
            <pc:docMk/>
            <pc:sldMk cId="400882189" sldId="291"/>
            <ac:spMk id="51" creationId="{F643BE08-0ED1-4B73-AC6D-B7E26A59CDAA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5:13.342" v="35"/>
          <ac:spMkLst>
            <pc:docMk/>
            <pc:sldMk cId="400882189" sldId="291"/>
            <ac:spMk id="52" creationId="{956B2094-7FC0-45FC-BFED-3CB88CEE63F5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1:00:46.698" v="8"/>
          <ac:spMkLst>
            <pc:docMk/>
            <pc:sldMk cId="400882189" sldId="291"/>
            <ac:spMk id="53" creationId="{DD5289D1-D3B7-4C53-823E-280A79C02EBF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5:13.342" v="35"/>
          <ac:spMkLst>
            <pc:docMk/>
            <pc:sldMk cId="400882189" sldId="291"/>
            <ac:spMk id="54" creationId="{07A4B640-BB7F-4272-A710-068DBA9F9A6E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5:26.248" v="37"/>
          <ac:spMkLst>
            <pc:docMk/>
            <pc:sldMk cId="400882189" sldId="291"/>
            <ac:spMk id="56" creationId="{52723366-C73B-4ED6-ADEF-29911C6BC55F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5:26.248" v="37"/>
          <ac:spMkLst>
            <pc:docMk/>
            <pc:sldMk cId="400882189" sldId="291"/>
            <ac:spMk id="57" creationId="{847A4152-8E41-4D1C-B88C-57C5C430A69E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5:26.248" v="37"/>
          <ac:spMkLst>
            <pc:docMk/>
            <pc:sldMk cId="400882189" sldId="291"/>
            <ac:spMk id="58" creationId="{999F76F5-72D4-4814-9169-8F535AEEB809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5:26.248" v="37"/>
          <ac:spMkLst>
            <pc:docMk/>
            <pc:sldMk cId="400882189" sldId="291"/>
            <ac:spMk id="59" creationId="{C6202988-4466-42C5-B33A-AFABF051B4FE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2:45:33.920" v="40"/>
          <ac:spMkLst>
            <pc:docMk/>
            <pc:sldMk cId="400882189" sldId="291"/>
            <ac:spMk id="61" creationId="{DC878D9A-77BE-4701-AE3D-EEFC53CD50BC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2:45:33.920" v="40"/>
          <ac:spMkLst>
            <pc:docMk/>
            <pc:sldMk cId="400882189" sldId="291"/>
            <ac:spMk id="62" creationId="{F643BE08-0ED1-4B73-AC6D-B7E26A59CDAA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2:45:33.920" v="40"/>
          <ac:spMkLst>
            <pc:docMk/>
            <pc:sldMk cId="400882189" sldId="291"/>
            <ac:spMk id="63" creationId="{956B2094-7FC0-45FC-BFED-3CB88CEE63F5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2:45:33.920" v="40"/>
          <ac:spMkLst>
            <pc:docMk/>
            <pc:sldMk cId="400882189" sldId="291"/>
            <ac:spMk id="64" creationId="{07A4B640-BB7F-4272-A710-068DBA9F9A6E}"/>
          </ac:spMkLst>
        </pc:spChg>
        <pc:grpChg chg="add del">
          <ac:chgData name="Anusha Kokkinti" userId="S::z1856785@students.niu.edu::395c6b91-6d15-4c3c-81d8-06970d6c30e6" providerId="AD" clId="Web-{8C6807F8-4DE2-43F0-9C9D-961D5EFF337D}" dt="2019-12-01T21:00:46.698" v="8"/>
          <ac:grpSpMkLst>
            <pc:docMk/>
            <pc:sldMk cId="400882189" sldId="291"/>
            <ac:grpSpMk id="44" creationId="{D49D3EDE-CC3B-4573-A04B-26F32F1B2E7C}"/>
          </ac:grpSpMkLst>
        </pc:grpChg>
        <pc:graphicFrameChg chg="add del">
          <ac:chgData name="Anusha Kokkinti" userId="S::z1856785@students.niu.edu::395c6b91-6d15-4c3c-81d8-06970d6c30e6" providerId="AD" clId="Web-{8C6807F8-4DE2-43F0-9C9D-961D5EFF337D}" dt="2019-12-01T22:45:03.920" v="33"/>
          <ac:graphicFrameMkLst>
            <pc:docMk/>
            <pc:sldMk cId="400882189" sldId="291"/>
            <ac:graphicFrameMk id="38" creationId="{434D6A0C-4C30-44DB-B9BE-B75E113CE8CB}"/>
          </ac:graphicFrameMkLst>
        </pc:graphicFrameChg>
        <pc:graphicFrameChg chg="add del">
          <ac:chgData name="Anusha Kokkinti" userId="S::z1856785@students.niu.edu::395c6b91-6d15-4c3c-81d8-06970d6c30e6" providerId="AD" clId="Web-{8C6807F8-4DE2-43F0-9C9D-961D5EFF337D}" dt="2019-12-01T22:45:33.920" v="39"/>
          <ac:graphicFrameMkLst>
            <pc:docMk/>
            <pc:sldMk cId="400882189" sldId="291"/>
            <ac:graphicFrameMk id="60" creationId="{7213C578-0F0F-48C8-A405-97BCD4DF6E51}"/>
          </ac:graphicFrameMkLst>
        </pc:graphicFrameChg>
        <pc:picChg chg="add del mod">
          <ac:chgData name="Anusha Kokkinti" userId="S::z1856785@students.niu.edu::395c6b91-6d15-4c3c-81d8-06970d6c30e6" providerId="AD" clId="Web-{8C6807F8-4DE2-43F0-9C9D-961D5EFF337D}" dt="2019-12-01T21:01:15.464" v="11"/>
          <ac:picMkLst>
            <pc:docMk/>
            <pc:sldMk cId="400882189" sldId="291"/>
            <ac:picMk id="40" creationId="{8F20D8CC-A6CF-4B4D-93CD-AB84EB01FFB8}"/>
          </ac:picMkLst>
        </pc:picChg>
        <pc:cxnChg chg="add del">
          <ac:chgData name="Anusha Kokkinti" userId="S::z1856785@students.niu.edu::395c6b91-6d15-4c3c-81d8-06970d6c30e6" providerId="AD" clId="Web-{8C6807F8-4DE2-43F0-9C9D-961D5EFF337D}" dt="2019-12-01T21:00:46.698" v="8"/>
          <ac:cxnSpMkLst>
            <pc:docMk/>
            <pc:sldMk cId="400882189" sldId="291"/>
            <ac:cxnSpMk id="55" creationId="{A456CE10-0EE3-4503-ACF3-1D53A6FDBBBF}"/>
          </ac:cxnSpMkLst>
        </pc:cxnChg>
      </pc:sldChg>
      <pc:sldChg chg="mod modClrScheme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3664454597" sldId="292"/>
        </pc:sldMkLst>
      </pc:sldChg>
      <pc:sldChg chg="addSp delSp modSp mod modClrScheme delDesignElem chgLayout">
        <pc:chgData name="Anusha Kokkinti" userId="S::z1856785@students.niu.edu::395c6b91-6d15-4c3c-81d8-06970d6c30e6" providerId="AD" clId="Web-{8C6807F8-4DE2-43F0-9C9D-961D5EFF337D}" dt="2019-12-01T22:46:30.608" v="41"/>
        <pc:sldMkLst>
          <pc:docMk/>
          <pc:sldMk cId="3951552138" sldId="295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3951552138" sldId="295"/>
            <ac:spMk id="2" creationId="{BB81407C-748C-4AA5-876E-9A568448EF11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1:07:16.201" v="15"/>
          <ac:spMkLst>
            <pc:docMk/>
            <pc:sldMk cId="3951552138" sldId="295"/>
            <ac:spMk id="7" creationId="{52BE4420-3B5F-4549-8B4A-77855B8215EC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1:07:16.201" v="15"/>
          <ac:spMkLst>
            <pc:docMk/>
            <pc:sldMk cId="3951552138" sldId="295"/>
            <ac:spMk id="8" creationId="{A75876F6-95D4-48CB-8E3E-4401A96E25A4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1:07:16.201" v="15"/>
          <ac:spMkLst>
            <pc:docMk/>
            <pc:sldMk cId="3951552138" sldId="295"/>
            <ac:spMk id="9" creationId="{D1B84719-90BB-4D0C-92D8-61DC5512B34B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1:07:16.201" v="15"/>
          <ac:spMkLst>
            <pc:docMk/>
            <pc:sldMk cId="3951552138" sldId="295"/>
            <ac:spMk id="11" creationId="{7B407EC4-5D16-4845-9840-4E28622B6568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1:07:50.076" v="22"/>
          <ac:spMkLst>
            <pc:docMk/>
            <pc:sldMk cId="3951552138" sldId="295"/>
            <ac:spMk id="13" creationId="{52BE4420-3B5F-4549-8B4A-77855B8215EC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1:07:50.076" v="22"/>
          <ac:spMkLst>
            <pc:docMk/>
            <pc:sldMk cId="3951552138" sldId="295"/>
            <ac:spMk id="15" creationId="{A75876F6-95D4-48CB-8E3E-4401A96E25A4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1:07:50.076" v="22"/>
          <ac:spMkLst>
            <pc:docMk/>
            <pc:sldMk cId="3951552138" sldId="295"/>
            <ac:spMk id="17" creationId="{D1B84719-90BB-4D0C-92D8-61DC5512B34B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1:07:50.076" v="22"/>
          <ac:spMkLst>
            <pc:docMk/>
            <pc:sldMk cId="3951552138" sldId="295"/>
            <ac:spMk id="18" creationId="{7B407EC4-5D16-4845-9840-4E28622B6568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2:46:30.608" v="41"/>
          <ac:spMkLst>
            <pc:docMk/>
            <pc:sldMk cId="3951552138" sldId="295"/>
            <ac:spMk id="19" creationId="{52BE4420-3B5F-4549-8B4A-77855B8215EC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2:46:30.608" v="41"/>
          <ac:spMkLst>
            <pc:docMk/>
            <pc:sldMk cId="3951552138" sldId="295"/>
            <ac:spMk id="20" creationId="{A75876F6-95D4-48CB-8E3E-4401A96E25A4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2:46:30.608" v="41"/>
          <ac:spMkLst>
            <pc:docMk/>
            <pc:sldMk cId="3951552138" sldId="295"/>
            <ac:spMk id="21" creationId="{D1B84719-90BB-4D0C-92D8-61DC5512B34B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2:46:30.608" v="41"/>
          <ac:spMkLst>
            <pc:docMk/>
            <pc:sldMk cId="3951552138" sldId="295"/>
            <ac:spMk id="22" creationId="{7B407EC4-5D16-4845-9840-4E28622B6568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3951552138" sldId="295"/>
            <ac:spMk id="23" creationId="{52BE4420-3B5F-4549-8B4A-77855B8215EC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3951552138" sldId="295"/>
            <ac:spMk id="25" creationId="{A75876F6-95D4-48CB-8E3E-4401A96E25A4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3951552138" sldId="295"/>
            <ac:spMk id="27" creationId="{D1B84719-90BB-4D0C-92D8-61DC5512B34B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3951552138" sldId="295"/>
            <ac:spMk id="29" creationId="{7B407EC4-5D16-4845-9840-4E28622B6568}"/>
          </ac:spMkLst>
        </pc:spChg>
        <pc:graphicFrameChg chg="mod ord modGraphic">
          <ac:chgData name="Anusha Kokkinti" userId="S::z1856785@students.niu.edu::395c6b91-6d15-4c3c-81d8-06970d6c30e6" providerId="AD" clId="Web-{8C6807F8-4DE2-43F0-9C9D-961D5EFF337D}" dt="2019-12-01T22:46:30.608" v="41"/>
          <ac:graphicFrameMkLst>
            <pc:docMk/>
            <pc:sldMk cId="3951552138" sldId="295"/>
            <ac:graphicFrameMk id="5" creationId="{59708B9A-5FA2-48B2-A1FE-319B1D066CEC}"/>
          </ac:graphicFrameMkLst>
        </pc:graphicFrameChg>
      </pc:sldChg>
      <pc:sldChg chg="addSp delSp modSp mod modClrScheme delDesignElem chgLayout">
        <pc:chgData name="Anusha Kokkinti" userId="S::z1856785@students.niu.edu::395c6b91-6d15-4c3c-81d8-06970d6c30e6" providerId="AD" clId="Web-{8C6807F8-4DE2-43F0-9C9D-961D5EFF337D}" dt="2019-12-01T22:46:39.936" v="42"/>
        <pc:sldMkLst>
          <pc:docMk/>
          <pc:sldMk cId="202093068" sldId="296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02093068" sldId="296"/>
            <ac:spMk id="2" creationId="{1C35F98C-44B9-4E57-9A87-901656C6D1C2}"/>
          </ac:spMkLst>
        </pc:spChg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02093068" sldId="296"/>
            <ac:spMk id="3" creationId="{21C14865-7603-4BBD-AE99-51979F702828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02093068" sldId="296"/>
            <ac:spMk id="23" creationId="{ED56E41F-B8E0-4D18-B554-FD40260DE0E3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02093068" sldId="296"/>
            <ac:spMk id="25" creationId="{23E937B9-07EE-456A-A31C-41A8866E28A2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2:46:39.936" v="42"/>
          <ac:spMkLst>
            <pc:docMk/>
            <pc:sldMk cId="202093068" sldId="296"/>
            <ac:spMk id="27" creationId="{ED56E41F-B8E0-4D18-B554-FD40260DE0E3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2:46:39.936" v="42"/>
          <ac:spMkLst>
            <pc:docMk/>
            <pc:sldMk cId="202093068" sldId="296"/>
            <ac:spMk id="29" creationId="{23E937B9-07EE-456A-A31C-41A8866E28A2}"/>
          </ac:spMkLst>
        </pc:spChg>
        <pc:grpChg chg="add del">
          <ac:chgData name="Anusha Kokkinti" userId="S::z1856785@students.niu.edu::395c6b91-6d15-4c3c-81d8-06970d6c30e6" providerId="AD" clId="Web-{8C6807F8-4DE2-43F0-9C9D-961D5EFF337D}" dt="2019-12-01T22:44:13.154" v="30"/>
          <ac:grpSpMkLst>
            <pc:docMk/>
            <pc:sldMk cId="202093068" sldId="296"/>
            <ac:grpSpMk id="24" creationId="{2DB31E17-E562-4F82-98D0-858C84120F34}"/>
          </ac:grpSpMkLst>
        </pc:grpChg>
        <pc:grpChg chg="add">
          <ac:chgData name="Anusha Kokkinti" userId="S::z1856785@students.niu.edu::395c6b91-6d15-4c3c-81d8-06970d6c30e6" providerId="AD" clId="Web-{8C6807F8-4DE2-43F0-9C9D-961D5EFF337D}" dt="2019-12-01T22:46:39.936" v="42"/>
          <ac:grpSpMkLst>
            <pc:docMk/>
            <pc:sldMk cId="202093068" sldId="296"/>
            <ac:grpSpMk id="28" creationId="{2DB31E17-E562-4F82-98D0-858C84120F34}"/>
          </ac:grpSpMkLst>
        </pc:grpChg>
        <pc:graphicFrameChg chg="mod modGraphic">
          <ac:chgData name="Anusha Kokkinti" userId="S::z1856785@students.niu.edu::395c6b91-6d15-4c3c-81d8-06970d6c30e6" providerId="AD" clId="Web-{8C6807F8-4DE2-43F0-9C9D-961D5EFF337D}" dt="2019-12-01T22:46:39.936" v="42"/>
          <ac:graphicFrameMkLst>
            <pc:docMk/>
            <pc:sldMk cId="202093068" sldId="296"/>
            <ac:graphicFrameMk id="5" creationId="{2A875C7A-C5CF-4ECE-925D-9E29C8C47E1C}"/>
          </ac:graphicFrameMkLst>
        </pc:graphicFrameChg>
        <pc:cxnChg chg="add del">
          <ac:chgData name="Anusha Kokkinti" userId="S::z1856785@students.niu.edu::395c6b91-6d15-4c3c-81d8-06970d6c30e6" providerId="AD" clId="Web-{8C6807F8-4DE2-43F0-9C9D-961D5EFF337D}" dt="2019-12-01T22:44:13.154" v="30"/>
          <ac:cxnSpMkLst>
            <pc:docMk/>
            <pc:sldMk cId="202093068" sldId="296"/>
            <ac:cxnSpMk id="26" creationId="{FD2308B7-2829-44DD-B213-27EEBDED1411}"/>
          </ac:cxnSpMkLst>
        </pc:cxnChg>
        <pc:cxnChg chg="add">
          <ac:chgData name="Anusha Kokkinti" userId="S::z1856785@students.niu.edu::395c6b91-6d15-4c3c-81d8-06970d6c30e6" providerId="AD" clId="Web-{8C6807F8-4DE2-43F0-9C9D-961D5EFF337D}" dt="2019-12-01T22:46:39.936" v="42"/>
          <ac:cxnSpMkLst>
            <pc:docMk/>
            <pc:sldMk cId="202093068" sldId="296"/>
            <ac:cxnSpMk id="30" creationId="{FD2308B7-2829-44DD-B213-27EEBDED1411}"/>
          </ac:cxnSpMkLst>
        </pc:cxnChg>
      </pc:sldChg>
      <pc:sldChg chg="addSp delSp modSp mod modClrScheme delDesignElem chgLayout">
        <pc:chgData name="Anusha Kokkinti" userId="S::z1856785@students.niu.edu::395c6b91-6d15-4c3c-81d8-06970d6c30e6" providerId="AD" clId="Web-{8C6807F8-4DE2-43F0-9C9D-961D5EFF337D}" dt="2019-12-01T22:46:52.202" v="43"/>
        <pc:sldMkLst>
          <pc:docMk/>
          <pc:sldMk cId="2931929843" sldId="297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931929843" sldId="297"/>
            <ac:spMk id="2" creationId="{2DD41A82-8913-45ED-8892-4CF0723B42EB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931929843" sldId="297"/>
            <ac:spMk id="26" creationId="{52BE4420-3B5F-4549-8B4A-77855B8215EC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931929843" sldId="297"/>
            <ac:spMk id="28" creationId="{A75876F6-95D4-48CB-8E3E-4401A96E25A4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931929843" sldId="297"/>
            <ac:spMk id="29" creationId="{D1B84719-90BB-4D0C-92D8-61DC5512B34B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931929843" sldId="297"/>
            <ac:spMk id="30" creationId="{7B407EC4-5D16-4845-9840-4E28622B6568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2:46:52.202" v="43"/>
          <ac:spMkLst>
            <pc:docMk/>
            <pc:sldMk cId="2931929843" sldId="297"/>
            <ac:spMk id="31" creationId="{52BE4420-3B5F-4549-8B4A-77855B8215EC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2:46:52.202" v="43"/>
          <ac:spMkLst>
            <pc:docMk/>
            <pc:sldMk cId="2931929843" sldId="297"/>
            <ac:spMk id="32" creationId="{A75876F6-95D4-48CB-8E3E-4401A96E25A4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2:46:52.202" v="43"/>
          <ac:spMkLst>
            <pc:docMk/>
            <pc:sldMk cId="2931929843" sldId="297"/>
            <ac:spMk id="33" creationId="{D1B84719-90BB-4D0C-92D8-61DC5512B34B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2:46:52.202" v="43"/>
          <ac:spMkLst>
            <pc:docMk/>
            <pc:sldMk cId="2931929843" sldId="297"/>
            <ac:spMk id="34" creationId="{7B407EC4-5D16-4845-9840-4E28622B6568}"/>
          </ac:spMkLst>
        </pc:spChg>
        <pc:graphicFrameChg chg="mod ord modGraphic">
          <ac:chgData name="Anusha Kokkinti" userId="S::z1856785@students.niu.edu::395c6b91-6d15-4c3c-81d8-06970d6c30e6" providerId="AD" clId="Web-{8C6807F8-4DE2-43F0-9C9D-961D5EFF337D}" dt="2019-12-01T22:46:52.202" v="43"/>
          <ac:graphicFrameMkLst>
            <pc:docMk/>
            <pc:sldMk cId="2931929843" sldId="297"/>
            <ac:graphicFrameMk id="11" creationId="{EC3425F3-E3C4-4447-B164-EF6F24FBF1B6}"/>
          </ac:graphicFrameMkLst>
        </pc:graphicFrameChg>
      </pc:sldChg>
      <pc:sldChg chg="addSp delSp modSp mod modClrScheme delDesignElem chgLayout">
        <pc:chgData name="Anusha Kokkinti" userId="S::z1856785@students.niu.edu::395c6b91-6d15-4c3c-81d8-06970d6c30e6" providerId="AD" clId="Web-{8C6807F8-4DE2-43F0-9C9D-961D5EFF337D}" dt="2019-12-01T22:47:06.374" v="44"/>
        <pc:sldMkLst>
          <pc:docMk/>
          <pc:sldMk cId="2899398192" sldId="299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899398192" sldId="299"/>
            <ac:spMk id="4" creationId="{7817BF21-0CA7-42BB-8248-36ED8AAB1552}"/>
          </ac:spMkLst>
        </pc:spChg>
        <pc:spChg chg="add del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2899398192" sldId="299"/>
            <ac:spMk id="39" creationId="{9401732C-37EE-4B98-A709-9530173F3802}"/>
          </ac:spMkLst>
        </pc:spChg>
        <pc:spChg chg="add">
          <ac:chgData name="Anusha Kokkinti" userId="S::z1856785@students.niu.edu::395c6b91-6d15-4c3c-81d8-06970d6c30e6" providerId="AD" clId="Web-{8C6807F8-4DE2-43F0-9C9D-961D5EFF337D}" dt="2019-12-01T22:47:06.374" v="44"/>
          <ac:spMkLst>
            <pc:docMk/>
            <pc:sldMk cId="2899398192" sldId="299"/>
            <ac:spMk id="43" creationId="{9401732C-37EE-4B98-A709-9530173F3802}"/>
          </ac:spMkLst>
        </pc:spChg>
        <pc:grpChg chg="add del">
          <ac:chgData name="Anusha Kokkinti" userId="S::z1856785@students.niu.edu::395c6b91-6d15-4c3c-81d8-06970d6c30e6" providerId="AD" clId="Web-{8C6807F8-4DE2-43F0-9C9D-961D5EFF337D}" dt="2019-12-01T22:44:13.154" v="30"/>
          <ac:grpSpMkLst>
            <pc:docMk/>
            <pc:sldMk cId="2899398192" sldId="299"/>
            <ac:grpSpMk id="20" creationId="{749C117F-F390-437B-ADB0-57E87EFF34F5}"/>
          </ac:grpSpMkLst>
        </pc:grpChg>
        <pc:grpChg chg="add">
          <ac:chgData name="Anusha Kokkinti" userId="S::z1856785@students.niu.edu::395c6b91-6d15-4c3c-81d8-06970d6c30e6" providerId="AD" clId="Web-{8C6807F8-4DE2-43F0-9C9D-961D5EFF337D}" dt="2019-12-01T22:47:06.374" v="44"/>
          <ac:grpSpMkLst>
            <pc:docMk/>
            <pc:sldMk cId="2899398192" sldId="299"/>
            <ac:grpSpMk id="37" creationId="{749C117F-F390-437B-ADB0-57E87EFF34F5}"/>
          </ac:grpSpMkLst>
        </pc:grpChg>
        <pc:grpChg chg="add del">
          <ac:chgData name="Anusha Kokkinti" userId="S::z1856785@students.niu.edu::395c6b91-6d15-4c3c-81d8-06970d6c30e6" providerId="AD" clId="Web-{8C6807F8-4DE2-43F0-9C9D-961D5EFF337D}" dt="2019-12-01T22:44:13.154" v="30"/>
          <ac:grpSpMkLst>
            <pc:docMk/>
            <pc:sldMk cId="2899398192" sldId="299"/>
            <ac:grpSpMk id="40" creationId="{654E48C8-2A00-4C54-BC9C-B18EE49E9C13}"/>
          </ac:grpSpMkLst>
        </pc:grpChg>
        <pc:grpChg chg="add">
          <ac:chgData name="Anusha Kokkinti" userId="S::z1856785@students.niu.edu::395c6b91-6d15-4c3c-81d8-06970d6c30e6" providerId="AD" clId="Web-{8C6807F8-4DE2-43F0-9C9D-961D5EFF337D}" dt="2019-12-01T22:47:06.374" v="44"/>
          <ac:grpSpMkLst>
            <pc:docMk/>
            <pc:sldMk cId="2899398192" sldId="299"/>
            <ac:grpSpMk id="44" creationId="{654E48C8-2A00-4C54-BC9C-B18EE49E9C13}"/>
          </ac:grpSpMkLst>
        </pc:grpChg>
        <pc:cxnChg chg="add del">
          <ac:chgData name="Anusha Kokkinti" userId="S::z1856785@students.niu.edu::395c6b91-6d15-4c3c-81d8-06970d6c30e6" providerId="AD" clId="Web-{8C6807F8-4DE2-43F0-9C9D-961D5EFF337D}" dt="2019-12-01T22:44:13.154" v="30"/>
          <ac:cxnSpMkLst>
            <pc:docMk/>
            <pc:sldMk cId="2899398192" sldId="299"/>
            <ac:cxnSpMk id="38" creationId="{20742BC3-654B-4E41-9A6A-73A42E477639}"/>
          </ac:cxnSpMkLst>
        </pc:cxnChg>
        <pc:cxnChg chg="add">
          <ac:chgData name="Anusha Kokkinti" userId="S::z1856785@students.niu.edu::395c6b91-6d15-4c3c-81d8-06970d6c30e6" providerId="AD" clId="Web-{8C6807F8-4DE2-43F0-9C9D-961D5EFF337D}" dt="2019-12-01T22:47:06.374" v="44"/>
          <ac:cxnSpMkLst>
            <pc:docMk/>
            <pc:sldMk cId="2899398192" sldId="299"/>
            <ac:cxnSpMk id="42" creationId="{20742BC3-654B-4E41-9A6A-73A42E477639}"/>
          </ac:cxnSpMkLst>
        </pc:cxnChg>
      </pc:sldChg>
      <pc:sldChg chg="modSp mod modClrScheme chgLayout">
        <pc:chgData name="Anusha Kokkinti" userId="S::z1856785@students.niu.edu::395c6b91-6d15-4c3c-81d8-06970d6c30e6" providerId="AD" clId="Web-{8C6807F8-4DE2-43F0-9C9D-961D5EFF337D}" dt="2019-12-01T22:44:13.154" v="30"/>
        <pc:sldMkLst>
          <pc:docMk/>
          <pc:sldMk cId="3853531287" sldId="300"/>
        </pc:sldMkLst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3853531287" sldId="300"/>
            <ac:spMk id="2" creationId="{AE2CC3C8-41E3-466F-8EDA-D2EBCE243476}"/>
          </ac:spMkLst>
        </pc:spChg>
        <pc:spChg chg="mod ord">
          <ac:chgData name="Anusha Kokkinti" userId="S::z1856785@students.niu.edu::395c6b91-6d15-4c3c-81d8-06970d6c30e6" providerId="AD" clId="Web-{8C6807F8-4DE2-43F0-9C9D-961D5EFF337D}" dt="2019-12-01T22:44:13.154" v="30"/>
          <ac:spMkLst>
            <pc:docMk/>
            <pc:sldMk cId="3853531287" sldId="300"/>
            <ac:spMk id="3" creationId="{50D3FF72-DBCC-43E4-BF2E-B0ADB6990EAB}"/>
          </ac:spMkLst>
        </pc:spChg>
      </pc:sldChg>
      <pc:sldMasterChg chg="del delSldLayout">
        <pc:chgData name="Anusha Kokkinti" userId="S::z1856785@students.niu.edu::395c6b91-6d15-4c3c-81d8-06970d6c30e6" providerId="AD" clId="Web-{8C6807F8-4DE2-43F0-9C9D-961D5EFF337D}" dt="2019-12-01T20:57:01.884" v="1"/>
        <pc:sldMasterMkLst>
          <pc:docMk/>
          <pc:sldMasterMk cId="2817696504" sldId="2147483800"/>
        </pc:sldMasterMkLst>
        <pc:sldLayoutChg chg="del">
          <pc:chgData name="Anusha Kokkinti" userId="S::z1856785@students.niu.edu::395c6b91-6d15-4c3c-81d8-06970d6c30e6" providerId="AD" clId="Web-{8C6807F8-4DE2-43F0-9C9D-961D5EFF337D}" dt="2019-12-01T20:57:01.884" v="1"/>
          <pc:sldLayoutMkLst>
            <pc:docMk/>
            <pc:sldMasterMk cId="2817696504" sldId="2147483800"/>
            <pc:sldLayoutMk cId="1715091595" sldId="2147483801"/>
          </pc:sldLayoutMkLst>
        </pc:sldLayoutChg>
        <pc:sldLayoutChg chg="del">
          <pc:chgData name="Anusha Kokkinti" userId="S::z1856785@students.niu.edu::395c6b91-6d15-4c3c-81d8-06970d6c30e6" providerId="AD" clId="Web-{8C6807F8-4DE2-43F0-9C9D-961D5EFF337D}" dt="2019-12-01T20:57:01.884" v="1"/>
          <pc:sldLayoutMkLst>
            <pc:docMk/>
            <pc:sldMasterMk cId="2817696504" sldId="2147483800"/>
            <pc:sldLayoutMk cId="1070092791" sldId="2147483802"/>
          </pc:sldLayoutMkLst>
        </pc:sldLayoutChg>
        <pc:sldLayoutChg chg="del">
          <pc:chgData name="Anusha Kokkinti" userId="S::z1856785@students.niu.edu::395c6b91-6d15-4c3c-81d8-06970d6c30e6" providerId="AD" clId="Web-{8C6807F8-4DE2-43F0-9C9D-961D5EFF337D}" dt="2019-12-01T20:57:01.884" v="1"/>
          <pc:sldLayoutMkLst>
            <pc:docMk/>
            <pc:sldMasterMk cId="2817696504" sldId="2147483800"/>
            <pc:sldLayoutMk cId="273732681" sldId="2147483803"/>
          </pc:sldLayoutMkLst>
        </pc:sldLayoutChg>
        <pc:sldLayoutChg chg="del">
          <pc:chgData name="Anusha Kokkinti" userId="S::z1856785@students.niu.edu::395c6b91-6d15-4c3c-81d8-06970d6c30e6" providerId="AD" clId="Web-{8C6807F8-4DE2-43F0-9C9D-961D5EFF337D}" dt="2019-12-01T20:57:01.884" v="1"/>
          <pc:sldLayoutMkLst>
            <pc:docMk/>
            <pc:sldMasterMk cId="2817696504" sldId="2147483800"/>
            <pc:sldLayoutMk cId="1003429341" sldId="2147483804"/>
          </pc:sldLayoutMkLst>
        </pc:sldLayoutChg>
        <pc:sldLayoutChg chg="del">
          <pc:chgData name="Anusha Kokkinti" userId="S::z1856785@students.niu.edu::395c6b91-6d15-4c3c-81d8-06970d6c30e6" providerId="AD" clId="Web-{8C6807F8-4DE2-43F0-9C9D-961D5EFF337D}" dt="2019-12-01T20:57:01.884" v="1"/>
          <pc:sldLayoutMkLst>
            <pc:docMk/>
            <pc:sldMasterMk cId="2817696504" sldId="2147483800"/>
            <pc:sldLayoutMk cId="4161786262" sldId="2147483805"/>
          </pc:sldLayoutMkLst>
        </pc:sldLayoutChg>
        <pc:sldLayoutChg chg="del">
          <pc:chgData name="Anusha Kokkinti" userId="S::z1856785@students.niu.edu::395c6b91-6d15-4c3c-81d8-06970d6c30e6" providerId="AD" clId="Web-{8C6807F8-4DE2-43F0-9C9D-961D5EFF337D}" dt="2019-12-01T20:57:01.884" v="1"/>
          <pc:sldLayoutMkLst>
            <pc:docMk/>
            <pc:sldMasterMk cId="2817696504" sldId="2147483800"/>
            <pc:sldLayoutMk cId="2242658445" sldId="2147483806"/>
          </pc:sldLayoutMkLst>
        </pc:sldLayoutChg>
        <pc:sldLayoutChg chg="del">
          <pc:chgData name="Anusha Kokkinti" userId="S::z1856785@students.niu.edu::395c6b91-6d15-4c3c-81d8-06970d6c30e6" providerId="AD" clId="Web-{8C6807F8-4DE2-43F0-9C9D-961D5EFF337D}" dt="2019-12-01T20:57:01.884" v="1"/>
          <pc:sldLayoutMkLst>
            <pc:docMk/>
            <pc:sldMasterMk cId="2817696504" sldId="2147483800"/>
            <pc:sldLayoutMk cId="2797677679" sldId="2147483807"/>
          </pc:sldLayoutMkLst>
        </pc:sldLayoutChg>
        <pc:sldLayoutChg chg="del">
          <pc:chgData name="Anusha Kokkinti" userId="S::z1856785@students.niu.edu::395c6b91-6d15-4c3c-81d8-06970d6c30e6" providerId="AD" clId="Web-{8C6807F8-4DE2-43F0-9C9D-961D5EFF337D}" dt="2019-12-01T20:57:01.884" v="1"/>
          <pc:sldLayoutMkLst>
            <pc:docMk/>
            <pc:sldMasterMk cId="2817696504" sldId="2147483800"/>
            <pc:sldLayoutMk cId="2243766606" sldId="2147483808"/>
          </pc:sldLayoutMkLst>
        </pc:sldLayoutChg>
        <pc:sldLayoutChg chg="del">
          <pc:chgData name="Anusha Kokkinti" userId="S::z1856785@students.niu.edu::395c6b91-6d15-4c3c-81d8-06970d6c30e6" providerId="AD" clId="Web-{8C6807F8-4DE2-43F0-9C9D-961D5EFF337D}" dt="2019-12-01T20:57:01.884" v="1"/>
          <pc:sldLayoutMkLst>
            <pc:docMk/>
            <pc:sldMasterMk cId="2817696504" sldId="2147483800"/>
            <pc:sldLayoutMk cId="1148401619" sldId="2147483809"/>
          </pc:sldLayoutMkLst>
        </pc:sldLayoutChg>
        <pc:sldLayoutChg chg="del">
          <pc:chgData name="Anusha Kokkinti" userId="S::z1856785@students.niu.edu::395c6b91-6d15-4c3c-81d8-06970d6c30e6" providerId="AD" clId="Web-{8C6807F8-4DE2-43F0-9C9D-961D5EFF337D}" dt="2019-12-01T20:57:01.884" v="1"/>
          <pc:sldLayoutMkLst>
            <pc:docMk/>
            <pc:sldMasterMk cId="2817696504" sldId="2147483800"/>
            <pc:sldLayoutMk cId="1534910247" sldId="2147483810"/>
          </pc:sldLayoutMkLst>
        </pc:sldLayoutChg>
        <pc:sldLayoutChg chg="del">
          <pc:chgData name="Anusha Kokkinti" userId="S::z1856785@students.niu.edu::395c6b91-6d15-4c3c-81d8-06970d6c30e6" providerId="AD" clId="Web-{8C6807F8-4DE2-43F0-9C9D-961D5EFF337D}" dt="2019-12-01T20:57:01.884" v="1"/>
          <pc:sldLayoutMkLst>
            <pc:docMk/>
            <pc:sldMasterMk cId="2817696504" sldId="2147483800"/>
            <pc:sldLayoutMk cId="3473581116" sldId="2147483811"/>
          </pc:sldLayoutMkLst>
        </pc:sldLayoutChg>
        <pc:sldLayoutChg chg="del">
          <pc:chgData name="Anusha Kokkinti" userId="S::z1856785@students.niu.edu::395c6b91-6d15-4c3c-81d8-06970d6c30e6" providerId="AD" clId="Web-{8C6807F8-4DE2-43F0-9C9D-961D5EFF337D}" dt="2019-12-01T20:57:01.884" v="1"/>
          <pc:sldLayoutMkLst>
            <pc:docMk/>
            <pc:sldMasterMk cId="2817696504" sldId="2147483800"/>
            <pc:sldLayoutMk cId="1757265031" sldId="2147483812"/>
          </pc:sldLayoutMkLst>
        </pc:sldLayoutChg>
        <pc:sldLayoutChg chg="del">
          <pc:chgData name="Anusha Kokkinti" userId="S::z1856785@students.niu.edu::395c6b91-6d15-4c3c-81d8-06970d6c30e6" providerId="AD" clId="Web-{8C6807F8-4DE2-43F0-9C9D-961D5EFF337D}" dt="2019-12-01T20:57:01.884" v="1"/>
          <pc:sldLayoutMkLst>
            <pc:docMk/>
            <pc:sldMasterMk cId="2817696504" sldId="2147483800"/>
            <pc:sldLayoutMk cId="345262680" sldId="2147483813"/>
          </pc:sldLayoutMkLst>
        </pc:sldLayoutChg>
        <pc:sldLayoutChg chg="del">
          <pc:chgData name="Anusha Kokkinti" userId="S::z1856785@students.niu.edu::395c6b91-6d15-4c3c-81d8-06970d6c30e6" providerId="AD" clId="Web-{8C6807F8-4DE2-43F0-9C9D-961D5EFF337D}" dt="2019-12-01T20:57:01.884" v="1"/>
          <pc:sldLayoutMkLst>
            <pc:docMk/>
            <pc:sldMasterMk cId="2817696504" sldId="2147483800"/>
            <pc:sldLayoutMk cId="833241062" sldId="2147483814"/>
          </pc:sldLayoutMkLst>
        </pc:sldLayoutChg>
        <pc:sldLayoutChg chg="del">
          <pc:chgData name="Anusha Kokkinti" userId="S::z1856785@students.niu.edu::395c6b91-6d15-4c3c-81d8-06970d6c30e6" providerId="AD" clId="Web-{8C6807F8-4DE2-43F0-9C9D-961D5EFF337D}" dt="2019-12-01T20:57:01.884" v="1"/>
          <pc:sldLayoutMkLst>
            <pc:docMk/>
            <pc:sldMasterMk cId="2817696504" sldId="2147483800"/>
            <pc:sldLayoutMk cId="1697316555" sldId="2147483815"/>
          </pc:sldLayoutMkLst>
        </pc:sldLayoutChg>
        <pc:sldLayoutChg chg="del">
          <pc:chgData name="Anusha Kokkinti" userId="S::z1856785@students.niu.edu::395c6b91-6d15-4c3c-81d8-06970d6c30e6" providerId="AD" clId="Web-{8C6807F8-4DE2-43F0-9C9D-961D5EFF337D}" dt="2019-12-01T20:57:01.884" v="1"/>
          <pc:sldLayoutMkLst>
            <pc:docMk/>
            <pc:sldMasterMk cId="2817696504" sldId="2147483800"/>
            <pc:sldLayoutMk cId="4266185224" sldId="2147483816"/>
          </pc:sldLayoutMkLst>
        </pc:sldLayoutChg>
        <pc:sldLayoutChg chg="del">
          <pc:chgData name="Anusha Kokkinti" userId="S::z1856785@students.niu.edu::395c6b91-6d15-4c3c-81d8-06970d6c30e6" providerId="AD" clId="Web-{8C6807F8-4DE2-43F0-9C9D-961D5EFF337D}" dt="2019-12-01T20:57:01.884" v="1"/>
          <pc:sldLayoutMkLst>
            <pc:docMk/>
            <pc:sldMasterMk cId="2817696504" sldId="2147483800"/>
            <pc:sldLayoutMk cId="2555490696" sldId="2147483817"/>
          </pc:sldLayoutMkLst>
        </pc:sldLayoutChg>
      </pc:sldMasterChg>
      <pc:sldMasterChg chg="add del addSldLayout delSldLayout modSldLayout">
        <pc:chgData name="Anusha Kokkinti" userId="S::z1856785@students.niu.edu::395c6b91-6d15-4c3c-81d8-06970d6c30e6" providerId="AD" clId="Web-{8C6807F8-4DE2-43F0-9C9D-961D5EFF337D}" dt="2019-12-01T21:06:56.217" v="13"/>
        <pc:sldMasterMkLst>
          <pc:docMk/>
          <pc:sldMasterMk cId="2611726599" sldId="2147483818"/>
        </pc:sldMasterMkLst>
        <pc:sldLayoutChg chg="add del mod replId">
          <pc:chgData name="Anusha Kokkinti" userId="S::z1856785@students.niu.edu::395c6b91-6d15-4c3c-81d8-06970d6c30e6" providerId="AD" clId="Web-{8C6807F8-4DE2-43F0-9C9D-961D5EFF337D}" dt="2019-12-01T21:06:56.217" v="13"/>
          <pc:sldLayoutMkLst>
            <pc:docMk/>
            <pc:sldMasterMk cId="2611726599" sldId="2147483818"/>
            <pc:sldLayoutMk cId="924897998" sldId="2147483819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6:56.217" v="13"/>
          <pc:sldLayoutMkLst>
            <pc:docMk/>
            <pc:sldMasterMk cId="2611726599" sldId="2147483818"/>
            <pc:sldLayoutMk cId="3602643829" sldId="2147483820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6:56.217" v="13"/>
          <pc:sldLayoutMkLst>
            <pc:docMk/>
            <pc:sldMasterMk cId="2611726599" sldId="2147483818"/>
            <pc:sldLayoutMk cId="1636164934" sldId="2147483821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6:56.217" v="13"/>
          <pc:sldLayoutMkLst>
            <pc:docMk/>
            <pc:sldMasterMk cId="2611726599" sldId="2147483818"/>
            <pc:sldLayoutMk cId="244481070" sldId="2147483822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6:56.217" v="13"/>
          <pc:sldLayoutMkLst>
            <pc:docMk/>
            <pc:sldMasterMk cId="2611726599" sldId="2147483818"/>
            <pc:sldLayoutMk cId="3770593791" sldId="2147483823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6:56.217" v="13"/>
          <pc:sldLayoutMkLst>
            <pc:docMk/>
            <pc:sldMasterMk cId="2611726599" sldId="2147483818"/>
            <pc:sldLayoutMk cId="2754033284" sldId="2147483824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6:56.217" v="13"/>
          <pc:sldLayoutMkLst>
            <pc:docMk/>
            <pc:sldMasterMk cId="2611726599" sldId="2147483818"/>
            <pc:sldLayoutMk cId="3525690513" sldId="2147483825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6:56.217" v="13"/>
          <pc:sldLayoutMkLst>
            <pc:docMk/>
            <pc:sldMasterMk cId="2611726599" sldId="2147483818"/>
            <pc:sldLayoutMk cId="200768462" sldId="2147483826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6:56.217" v="13"/>
          <pc:sldLayoutMkLst>
            <pc:docMk/>
            <pc:sldMasterMk cId="2611726599" sldId="2147483818"/>
            <pc:sldLayoutMk cId="2894857695" sldId="2147483827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6:56.217" v="13"/>
          <pc:sldLayoutMkLst>
            <pc:docMk/>
            <pc:sldMasterMk cId="2611726599" sldId="2147483818"/>
            <pc:sldLayoutMk cId="3841337967" sldId="2147483828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6:56.217" v="13"/>
          <pc:sldLayoutMkLst>
            <pc:docMk/>
            <pc:sldMasterMk cId="2611726599" sldId="2147483818"/>
            <pc:sldLayoutMk cId="4078654528" sldId="2147483829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6:56.217" v="13"/>
          <pc:sldLayoutMkLst>
            <pc:docMk/>
            <pc:sldMasterMk cId="2611726599" sldId="2147483818"/>
            <pc:sldLayoutMk cId="724703716" sldId="2147483830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6:56.217" v="13"/>
          <pc:sldLayoutMkLst>
            <pc:docMk/>
            <pc:sldMasterMk cId="2611726599" sldId="2147483818"/>
            <pc:sldLayoutMk cId="158286779" sldId="2147483831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6:56.217" v="13"/>
          <pc:sldLayoutMkLst>
            <pc:docMk/>
            <pc:sldMasterMk cId="2611726599" sldId="2147483818"/>
            <pc:sldLayoutMk cId="4039847599" sldId="2147483832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6:56.217" v="13"/>
          <pc:sldLayoutMkLst>
            <pc:docMk/>
            <pc:sldMasterMk cId="2611726599" sldId="2147483818"/>
            <pc:sldLayoutMk cId="1731814026" sldId="2147483833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6:56.217" v="13"/>
          <pc:sldLayoutMkLst>
            <pc:docMk/>
            <pc:sldMasterMk cId="2611726599" sldId="2147483818"/>
            <pc:sldLayoutMk cId="1715388198" sldId="2147483834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6:56.217" v="13"/>
          <pc:sldLayoutMkLst>
            <pc:docMk/>
            <pc:sldMasterMk cId="2611726599" sldId="2147483818"/>
            <pc:sldLayoutMk cId="1045263096" sldId="2147483835"/>
          </pc:sldLayoutMkLst>
        </pc:sldLayoutChg>
      </pc:sldMasterChg>
      <pc:sldMasterChg chg="add del addSldLayout delSldLayout modSldLayout">
        <pc:chgData name="Anusha Kokkinti" userId="S::z1856785@students.niu.edu::395c6b91-6d15-4c3c-81d8-06970d6c30e6" providerId="AD" clId="Web-{8C6807F8-4DE2-43F0-9C9D-961D5EFF337D}" dt="2019-12-01T21:00:48.511" v="9"/>
        <pc:sldMasterMkLst>
          <pc:docMk/>
          <pc:sldMasterMk cId="2979448820" sldId="2147483836"/>
        </pc:sldMasterMkLst>
        <pc:sldLayoutChg chg="add del mod replId">
          <pc:chgData name="Anusha Kokkinti" userId="S::z1856785@students.niu.edu::395c6b91-6d15-4c3c-81d8-06970d6c30e6" providerId="AD" clId="Web-{8C6807F8-4DE2-43F0-9C9D-961D5EFF337D}" dt="2019-12-01T21:00:48.511" v="9"/>
          <pc:sldLayoutMkLst>
            <pc:docMk/>
            <pc:sldMasterMk cId="2979448820" sldId="2147483836"/>
            <pc:sldLayoutMk cId="3434199091" sldId="2147483837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0:48.511" v="9"/>
          <pc:sldLayoutMkLst>
            <pc:docMk/>
            <pc:sldMasterMk cId="2979448820" sldId="2147483836"/>
            <pc:sldLayoutMk cId="3012106815" sldId="2147483838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0:48.511" v="9"/>
          <pc:sldLayoutMkLst>
            <pc:docMk/>
            <pc:sldMasterMk cId="2979448820" sldId="2147483836"/>
            <pc:sldLayoutMk cId="228001676" sldId="2147483839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0:48.511" v="9"/>
          <pc:sldLayoutMkLst>
            <pc:docMk/>
            <pc:sldMasterMk cId="2979448820" sldId="2147483836"/>
            <pc:sldLayoutMk cId="470127950" sldId="2147483840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0:48.511" v="9"/>
          <pc:sldLayoutMkLst>
            <pc:docMk/>
            <pc:sldMasterMk cId="2979448820" sldId="2147483836"/>
            <pc:sldLayoutMk cId="2789663305" sldId="2147483841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0:48.511" v="9"/>
          <pc:sldLayoutMkLst>
            <pc:docMk/>
            <pc:sldMasterMk cId="2979448820" sldId="2147483836"/>
            <pc:sldLayoutMk cId="2886066044" sldId="2147483842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0:48.511" v="9"/>
          <pc:sldLayoutMkLst>
            <pc:docMk/>
            <pc:sldMasterMk cId="2979448820" sldId="2147483836"/>
            <pc:sldLayoutMk cId="3092224694" sldId="2147483843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0:48.511" v="9"/>
          <pc:sldLayoutMkLst>
            <pc:docMk/>
            <pc:sldMasterMk cId="2979448820" sldId="2147483836"/>
            <pc:sldLayoutMk cId="2181510344" sldId="2147483844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0:48.511" v="9"/>
          <pc:sldLayoutMkLst>
            <pc:docMk/>
            <pc:sldMasterMk cId="2979448820" sldId="2147483836"/>
            <pc:sldLayoutMk cId="3405934871" sldId="2147483845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0:48.511" v="9"/>
          <pc:sldLayoutMkLst>
            <pc:docMk/>
            <pc:sldMasterMk cId="2979448820" sldId="2147483836"/>
            <pc:sldLayoutMk cId="3674718501" sldId="2147483846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0:48.511" v="9"/>
          <pc:sldLayoutMkLst>
            <pc:docMk/>
            <pc:sldMasterMk cId="2979448820" sldId="2147483836"/>
            <pc:sldLayoutMk cId="259018691" sldId="2147483847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0:48.511" v="9"/>
          <pc:sldLayoutMkLst>
            <pc:docMk/>
            <pc:sldMasterMk cId="2979448820" sldId="2147483836"/>
            <pc:sldLayoutMk cId="351914932" sldId="2147483848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0:48.511" v="9"/>
          <pc:sldLayoutMkLst>
            <pc:docMk/>
            <pc:sldMasterMk cId="2979448820" sldId="2147483836"/>
            <pc:sldLayoutMk cId="3186799722" sldId="2147483849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0:48.511" v="9"/>
          <pc:sldLayoutMkLst>
            <pc:docMk/>
            <pc:sldMasterMk cId="2979448820" sldId="2147483836"/>
            <pc:sldLayoutMk cId="3944426386" sldId="2147483850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0:48.511" v="9"/>
          <pc:sldLayoutMkLst>
            <pc:docMk/>
            <pc:sldMasterMk cId="2979448820" sldId="2147483836"/>
            <pc:sldLayoutMk cId="4123356300" sldId="2147483851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0:48.511" v="9"/>
          <pc:sldLayoutMkLst>
            <pc:docMk/>
            <pc:sldMasterMk cId="2979448820" sldId="2147483836"/>
            <pc:sldLayoutMk cId="174076420" sldId="2147483852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1:00:48.511" v="9"/>
          <pc:sldLayoutMkLst>
            <pc:docMk/>
            <pc:sldMasterMk cId="2979448820" sldId="2147483836"/>
            <pc:sldLayoutMk cId="2007983256" sldId="2147483853"/>
          </pc:sldLayoutMkLst>
        </pc:sldLayoutChg>
      </pc:sldMasterChg>
      <pc:sldMasterChg chg="add del addSldLayout delSldLayout modSldLayout">
        <pc:chgData name="Anusha Kokkinti" userId="S::z1856785@students.niu.edu::395c6b91-6d15-4c3c-81d8-06970d6c30e6" providerId="AD" clId="Web-{8C6807F8-4DE2-43F0-9C9D-961D5EFF337D}" dt="2019-12-01T22:44:13.154" v="30"/>
        <pc:sldMasterMkLst>
          <pc:docMk/>
          <pc:sldMasterMk cId="3923946529" sldId="2147483836"/>
        </pc:sldMasterMkLst>
        <pc:sldLayoutChg chg="add del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3923946529" sldId="2147483836"/>
            <pc:sldLayoutMk cId="4236432476" sldId="2147483837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3923946529" sldId="2147483836"/>
            <pc:sldLayoutMk cId="3106350856" sldId="2147483838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3923946529" sldId="2147483836"/>
            <pc:sldLayoutMk cId="1180676310" sldId="2147483839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3923946529" sldId="2147483836"/>
            <pc:sldLayoutMk cId="4199153242" sldId="2147483840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3923946529" sldId="2147483836"/>
            <pc:sldLayoutMk cId="1353014633" sldId="2147483841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3923946529" sldId="2147483836"/>
            <pc:sldLayoutMk cId="523150605" sldId="2147483842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3923946529" sldId="2147483836"/>
            <pc:sldLayoutMk cId="3666158729" sldId="2147483843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3923946529" sldId="2147483836"/>
            <pc:sldLayoutMk cId="494647617" sldId="2147483844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3923946529" sldId="2147483836"/>
            <pc:sldLayoutMk cId="3874491877" sldId="2147483845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3923946529" sldId="2147483836"/>
            <pc:sldLayoutMk cId="2713918443" sldId="2147483846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3923946529" sldId="2147483836"/>
            <pc:sldLayoutMk cId="3656793855" sldId="2147483847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3923946529" sldId="2147483836"/>
            <pc:sldLayoutMk cId="2704700919" sldId="2147483848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3923946529" sldId="2147483836"/>
            <pc:sldLayoutMk cId="3930385113" sldId="2147483849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3923946529" sldId="2147483836"/>
            <pc:sldLayoutMk cId="2405388768" sldId="2147483850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3923946529" sldId="2147483836"/>
            <pc:sldLayoutMk cId="1342899525" sldId="2147483851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3923946529" sldId="2147483836"/>
            <pc:sldLayoutMk cId="3849874768" sldId="2147483852"/>
          </pc:sldLayoutMkLst>
        </pc:sldLayoutChg>
        <pc:sldLayoutChg chg="add del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3923946529" sldId="2147483836"/>
            <pc:sldLayoutMk cId="3573628316" sldId="2147483853"/>
          </pc:sldLayoutMkLst>
        </pc:sldLayoutChg>
      </pc:sldMasterChg>
      <pc:sldMasterChg chg="add addSldLayout modSldLayout">
        <pc:chgData name="Anusha Kokkinti" userId="S::z1856785@students.niu.edu::395c6b91-6d15-4c3c-81d8-06970d6c30e6" providerId="AD" clId="Web-{8C6807F8-4DE2-43F0-9C9D-961D5EFF337D}" dt="2019-12-01T22:44:13.154" v="30"/>
        <pc:sldMasterMkLst>
          <pc:docMk/>
          <pc:sldMasterMk cId="1207458904" sldId="2147483854"/>
        </pc:sldMasterMkLst>
        <pc:sldLayoutChg chg="add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1207458904" sldId="2147483854"/>
            <pc:sldLayoutMk cId="2809443457" sldId="2147483855"/>
          </pc:sldLayoutMkLst>
        </pc:sldLayoutChg>
        <pc:sldLayoutChg chg="add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1207458904" sldId="2147483854"/>
            <pc:sldLayoutMk cId="780175549" sldId="2147483856"/>
          </pc:sldLayoutMkLst>
        </pc:sldLayoutChg>
        <pc:sldLayoutChg chg="add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1207458904" sldId="2147483854"/>
            <pc:sldLayoutMk cId="299799993" sldId="2147483857"/>
          </pc:sldLayoutMkLst>
        </pc:sldLayoutChg>
        <pc:sldLayoutChg chg="add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1207458904" sldId="2147483854"/>
            <pc:sldLayoutMk cId="1335156256" sldId="2147483858"/>
          </pc:sldLayoutMkLst>
        </pc:sldLayoutChg>
        <pc:sldLayoutChg chg="add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1207458904" sldId="2147483854"/>
            <pc:sldLayoutMk cId="2961154391" sldId="2147483859"/>
          </pc:sldLayoutMkLst>
        </pc:sldLayoutChg>
        <pc:sldLayoutChg chg="add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1207458904" sldId="2147483854"/>
            <pc:sldLayoutMk cId="2248692091" sldId="2147483860"/>
          </pc:sldLayoutMkLst>
        </pc:sldLayoutChg>
        <pc:sldLayoutChg chg="add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1207458904" sldId="2147483854"/>
            <pc:sldLayoutMk cId="1208758941" sldId="2147483861"/>
          </pc:sldLayoutMkLst>
        </pc:sldLayoutChg>
        <pc:sldLayoutChg chg="add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1207458904" sldId="2147483854"/>
            <pc:sldLayoutMk cId="2183124179" sldId="2147483862"/>
          </pc:sldLayoutMkLst>
        </pc:sldLayoutChg>
        <pc:sldLayoutChg chg="add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1207458904" sldId="2147483854"/>
            <pc:sldLayoutMk cId="1772671130" sldId="2147483863"/>
          </pc:sldLayoutMkLst>
        </pc:sldLayoutChg>
        <pc:sldLayoutChg chg="add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1207458904" sldId="2147483854"/>
            <pc:sldLayoutMk cId="3173204687" sldId="2147483864"/>
          </pc:sldLayoutMkLst>
        </pc:sldLayoutChg>
        <pc:sldLayoutChg chg="add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1207458904" sldId="2147483854"/>
            <pc:sldLayoutMk cId="266881791" sldId="2147483865"/>
          </pc:sldLayoutMkLst>
        </pc:sldLayoutChg>
        <pc:sldLayoutChg chg="add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1207458904" sldId="2147483854"/>
            <pc:sldLayoutMk cId="3451458667" sldId="2147483866"/>
          </pc:sldLayoutMkLst>
        </pc:sldLayoutChg>
        <pc:sldLayoutChg chg="add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1207458904" sldId="2147483854"/>
            <pc:sldLayoutMk cId="3177961096" sldId="2147483867"/>
          </pc:sldLayoutMkLst>
        </pc:sldLayoutChg>
        <pc:sldLayoutChg chg="add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1207458904" sldId="2147483854"/>
            <pc:sldLayoutMk cId="2926986932" sldId="2147483868"/>
          </pc:sldLayoutMkLst>
        </pc:sldLayoutChg>
        <pc:sldLayoutChg chg="add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1207458904" sldId="2147483854"/>
            <pc:sldLayoutMk cId="2588159142" sldId="2147483869"/>
          </pc:sldLayoutMkLst>
        </pc:sldLayoutChg>
        <pc:sldLayoutChg chg="add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1207458904" sldId="2147483854"/>
            <pc:sldLayoutMk cId="3854697927" sldId="2147483870"/>
          </pc:sldLayoutMkLst>
        </pc:sldLayoutChg>
        <pc:sldLayoutChg chg="add mod replId">
          <pc:chgData name="Anusha Kokkinti" userId="S::z1856785@students.niu.edu::395c6b91-6d15-4c3c-81d8-06970d6c30e6" providerId="AD" clId="Web-{8C6807F8-4DE2-43F0-9C9D-961D5EFF337D}" dt="2019-12-01T22:44:13.154" v="30"/>
          <pc:sldLayoutMkLst>
            <pc:docMk/>
            <pc:sldMasterMk cId="1207458904" sldId="2147483854"/>
            <pc:sldLayoutMk cId="897193373" sldId="2147483871"/>
          </pc:sldLayoutMkLst>
        </pc:sldLayoutChg>
      </pc:sldMasterChg>
    </pc:docChg>
  </pc:docChgLst>
  <pc:docChgLst>
    <pc:chgData name="Tejaswini Mummadi" userId="S::z1859635@students.niu.edu::9ef4e730-7b35-4449-8721-c88f24195a86" providerId="AD" clId="Web-{898F64F6-565E-4C93-9878-9425D20B5A91}"/>
    <pc:docChg chg="addSld modSld">
      <pc:chgData name="Tejaswini Mummadi" userId="S::z1859635@students.niu.edu::9ef4e730-7b35-4449-8721-c88f24195a86" providerId="AD" clId="Web-{898F64F6-565E-4C93-9878-9425D20B5A91}" dt="2019-11-29T16:53:54.376" v="183" actId="20577"/>
      <pc:docMkLst>
        <pc:docMk/>
      </pc:docMkLst>
      <pc:sldChg chg="modSp new mod setBg">
        <pc:chgData name="Tejaswini Mummadi" userId="S::z1859635@students.niu.edu::9ef4e730-7b35-4449-8721-c88f24195a86" providerId="AD" clId="Web-{898F64F6-565E-4C93-9878-9425D20B5A91}" dt="2019-11-29T16:53:54.376" v="182" actId="20577"/>
        <pc:sldMkLst>
          <pc:docMk/>
          <pc:sldMk cId="3056233973" sldId="259"/>
        </pc:sldMkLst>
        <pc:spChg chg="mod">
          <ac:chgData name="Tejaswini Mummadi" userId="S::z1859635@students.niu.edu::9ef4e730-7b35-4449-8721-c88f24195a86" providerId="AD" clId="Web-{898F64F6-565E-4C93-9878-9425D20B5A91}" dt="2019-11-29T16:53:20.860" v="112" actId="20577"/>
          <ac:spMkLst>
            <pc:docMk/>
            <pc:sldMk cId="3056233973" sldId="259"/>
            <ac:spMk id="2" creationId="{AE2CC3C8-41E3-466F-8EDA-D2EBCE243476}"/>
          </ac:spMkLst>
        </pc:spChg>
        <pc:spChg chg="mod">
          <ac:chgData name="Tejaswini Mummadi" userId="S::z1859635@students.niu.edu::9ef4e730-7b35-4449-8721-c88f24195a86" providerId="AD" clId="Web-{898F64F6-565E-4C93-9878-9425D20B5A91}" dt="2019-11-29T16:53:54.376" v="182" actId="20577"/>
          <ac:spMkLst>
            <pc:docMk/>
            <pc:sldMk cId="3056233973" sldId="259"/>
            <ac:spMk id="3" creationId="{50D3FF72-DBCC-43E4-BF2E-B0ADB6990EAB}"/>
          </ac:spMkLst>
        </pc:spChg>
      </pc:sldChg>
    </pc:docChg>
  </pc:docChgLst>
  <pc:docChgLst>
    <pc:chgData name="Anusha Kokkinti" userId="S::z1856785@students.niu.edu::395c6b91-6d15-4c3c-81d8-06970d6c30e6" providerId="AD" clId="Web-{643079A8-0264-41CC-9AFC-A670EF32A736}"/>
    <pc:docChg chg="addSld modSld">
      <pc:chgData name="Anusha Kokkinti" userId="S::z1856785@students.niu.edu::395c6b91-6d15-4c3c-81d8-06970d6c30e6" providerId="AD" clId="Web-{643079A8-0264-41CC-9AFC-A670EF32A736}" dt="2019-11-30T17:29:05.258" v="317" actId="20577"/>
      <pc:docMkLst>
        <pc:docMk/>
      </pc:docMkLst>
      <pc:sldChg chg="modSp new">
        <pc:chgData name="Anusha Kokkinti" userId="S::z1856785@students.niu.edu::395c6b91-6d15-4c3c-81d8-06970d6c30e6" providerId="AD" clId="Web-{643079A8-0264-41CC-9AFC-A670EF32A736}" dt="2019-11-30T17:14:25.171" v="67" actId="14100"/>
        <pc:sldMkLst>
          <pc:docMk/>
          <pc:sldMk cId="2617721372" sldId="271"/>
        </pc:sldMkLst>
        <pc:spChg chg="mod">
          <ac:chgData name="Anusha Kokkinti" userId="S::z1856785@students.niu.edu::395c6b91-6d15-4c3c-81d8-06970d6c30e6" providerId="AD" clId="Web-{643079A8-0264-41CC-9AFC-A670EF32A736}" dt="2019-11-30T17:10:12.527" v="30" actId="20577"/>
          <ac:spMkLst>
            <pc:docMk/>
            <pc:sldMk cId="2617721372" sldId="271"/>
            <ac:spMk id="2" creationId="{F14EC69D-2E2C-4E54-93D7-D99CADC5D80F}"/>
          </ac:spMkLst>
        </pc:spChg>
        <pc:spChg chg="mod">
          <ac:chgData name="Anusha Kokkinti" userId="S::z1856785@students.niu.edu::395c6b91-6d15-4c3c-81d8-06970d6c30e6" providerId="AD" clId="Web-{643079A8-0264-41CC-9AFC-A670EF32A736}" dt="2019-11-30T17:14:25.171" v="67" actId="14100"/>
          <ac:spMkLst>
            <pc:docMk/>
            <pc:sldMk cId="2617721372" sldId="271"/>
            <ac:spMk id="3" creationId="{060CC20E-C8BE-4D4F-BEC3-AD44FBD48225}"/>
          </ac:spMkLst>
        </pc:spChg>
      </pc:sldChg>
      <pc:sldChg chg="addSp modSp new">
        <pc:chgData name="Anusha Kokkinti" userId="S::z1856785@students.niu.edu::395c6b91-6d15-4c3c-81d8-06970d6c30e6" providerId="AD" clId="Web-{643079A8-0264-41CC-9AFC-A670EF32A736}" dt="2019-11-30T17:17:32.797" v="129" actId="20577"/>
        <pc:sldMkLst>
          <pc:docMk/>
          <pc:sldMk cId="1511274762" sldId="272"/>
        </pc:sldMkLst>
        <pc:spChg chg="mod">
          <ac:chgData name="Anusha Kokkinti" userId="S::z1856785@students.niu.edu::395c6b91-6d15-4c3c-81d8-06970d6c30e6" providerId="AD" clId="Web-{643079A8-0264-41CC-9AFC-A670EF32A736}" dt="2019-11-30T17:17:32.797" v="129" actId="20577"/>
          <ac:spMkLst>
            <pc:docMk/>
            <pc:sldMk cId="1511274762" sldId="272"/>
            <ac:spMk id="2" creationId="{AD1BF90C-404D-418F-914A-AC2FF26CCBA7}"/>
          </ac:spMkLst>
        </pc:spChg>
        <pc:spChg chg="mod">
          <ac:chgData name="Anusha Kokkinti" userId="S::z1856785@students.niu.edu::395c6b91-6d15-4c3c-81d8-06970d6c30e6" providerId="AD" clId="Web-{643079A8-0264-41CC-9AFC-A670EF32A736}" dt="2019-11-30T17:15:29.483" v="88" actId="20577"/>
          <ac:spMkLst>
            <pc:docMk/>
            <pc:sldMk cId="1511274762" sldId="272"/>
            <ac:spMk id="3" creationId="{5DAF7F4C-2132-43E9-96DF-2B54D733CBDF}"/>
          </ac:spMkLst>
        </pc:spChg>
        <pc:picChg chg="add mod">
          <ac:chgData name="Anusha Kokkinti" userId="S::z1856785@students.niu.edu::395c6b91-6d15-4c3c-81d8-06970d6c30e6" providerId="AD" clId="Web-{643079A8-0264-41CC-9AFC-A670EF32A736}" dt="2019-11-30T17:15:48.484" v="95" actId="1076"/>
          <ac:picMkLst>
            <pc:docMk/>
            <pc:sldMk cId="1511274762" sldId="272"/>
            <ac:picMk id="4" creationId="{F7B45D57-B325-4717-965F-E0036D8EA331}"/>
          </ac:picMkLst>
        </pc:picChg>
        <pc:picChg chg="add mod">
          <ac:chgData name="Anusha Kokkinti" userId="S::z1856785@students.niu.edu::395c6b91-6d15-4c3c-81d8-06970d6c30e6" providerId="AD" clId="Web-{643079A8-0264-41CC-9AFC-A670EF32A736}" dt="2019-11-30T17:16:38.406" v="104" actId="1076"/>
          <ac:picMkLst>
            <pc:docMk/>
            <pc:sldMk cId="1511274762" sldId="272"/>
            <ac:picMk id="6" creationId="{58CF39A5-D436-46F0-B7A1-56F4020C5ADF}"/>
          </ac:picMkLst>
        </pc:picChg>
      </pc:sldChg>
      <pc:sldChg chg="modSp new">
        <pc:chgData name="Anusha Kokkinti" userId="S::z1856785@students.niu.edu::395c6b91-6d15-4c3c-81d8-06970d6c30e6" providerId="AD" clId="Web-{643079A8-0264-41CC-9AFC-A670EF32A736}" dt="2019-11-30T17:19:19.594" v="168" actId="20577"/>
        <pc:sldMkLst>
          <pc:docMk/>
          <pc:sldMk cId="3092079813" sldId="273"/>
        </pc:sldMkLst>
        <pc:spChg chg="mod">
          <ac:chgData name="Anusha Kokkinti" userId="S::z1856785@students.niu.edu::395c6b91-6d15-4c3c-81d8-06970d6c30e6" providerId="AD" clId="Web-{643079A8-0264-41CC-9AFC-A670EF32A736}" dt="2019-11-30T17:19:19.594" v="168" actId="20577"/>
          <ac:spMkLst>
            <pc:docMk/>
            <pc:sldMk cId="3092079813" sldId="273"/>
            <ac:spMk id="2" creationId="{DD89035B-5080-4E64-8E2A-825010DF5E99}"/>
          </ac:spMkLst>
        </pc:spChg>
        <pc:spChg chg="mod">
          <ac:chgData name="Anusha Kokkinti" userId="S::z1856785@students.niu.edu::395c6b91-6d15-4c3c-81d8-06970d6c30e6" providerId="AD" clId="Web-{643079A8-0264-41CC-9AFC-A670EF32A736}" dt="2019-11-30T17:19:01.500" v="145" actId="20577"/>
          <ac:spMkLst>
            <pc:docMk/>
            <pc:sldMk cId="3092079813" sldId="273"/>
            <ac:spMk id="3" creationId="{3CF7D1C6-4784-46B9-84C7-589F596F358C}"/>
          </ac:spMkLst>
        </pc:spChg>
      </pc:sldChg>
      <pc:sldChg chg="addSp delSp modSp new">
        <pc:chgData name="Anusha Kokkinti" userId="S::z1856785@students.niu.edu::395c6b91-6d15-4c3c-81d8-06970d6c30e6" providerId="AD" clId="Web-{643079A8-0264-41CC-9AFC-A670EF32A736}" dt="2019-11-30T17:21:35.329" v="184" actId="14100"/>
        <pc:sldMkLst>
          <pc:docMk/>
          <pc:sldMk cId="2353698213" sldId="274"/>
        </pc:sldMkLst>
        <pc:spChg chg="mod">
          <ac:chgData name="Anusha Kokkinti" userId="S::z1856785@students.niu.edu::395c6b91-6d15-4c3c-81d8-06970d6c30e6" providerId="AD" clId="Web-{643079A8-0264-41CC-9AFC-A670EF32A736}" dt="2019-11-30T17:20:19.719" v="177" actId="20577"/>
          <ac:spMkLst>
            <pc:docMk/>
            <pc:sldMk cId="2353698213" sldId="274"/>
            <ac:spMk id="2" creationId="{B0348D9D-A509-47BA-91AB-AE4AA576301A}"/>
          </ac:spMkLst>
        </pc:spChg>
        <pc:spChg chg="del">
          <ac:chgData name="Anusha Kokkinti" userId="S::z1856785@students.niu.edu::395c6b91-6d15-4c3c-81d8-06970d6c30e6" providerId="AD" clId="Web-{643079A8-0264-41CC-9AFC-A670EF32A736}" dt="2019-11-30T17:21:21.282" v="180"/>
          <ac:spMkLst>
            <pc:docMk/>
            <pc:sldMk cId="2353698213" sldId="274"/>
            <ac:spMk id="3" creationId="{726D8910-C6B6-4683-9626-A802CAAAAB0A}"/>
          </ac:spMkLst>
        </pc:spChg>
        <pc:picChg chg="add mod ord">
          <ac:chgData name="Anusha Kokkinti" userId="S::z1856785@students.niu.edu::395c6b91-6d15-4c3c-81d8-06970d6c30e6" providerId="AD" clId="Web-{643079A8-0264-41CC-9AFC-A670EF32A736}" dt="2019-11-30T17:21:35.329" v="184" actId="14100"/>
          <ac:picMkLst>
            <pc:docMk/>
            <pc:sldMk cId="2353698213" sldId="274"/>
            <ac:picMk id="4" creationId="{3F8E66D3-460E-4D22-A6BD-C8D3FF58D3B0}"/>
          </ac:picMkLst>
        </pc:picChg>
      </pc:sldChg>
      <pc:sldChg chg="addSp modSp new">
        <pc:chgData name="Anusha Kokkinti" userId="S::z1856785@students.niu.edu::395c6b91-6d15-4c3c-81d8-06970d6c30e6" providerId="AD" clId="Web-{643079A8-0264-41CC-9AFC-A670EF32A736}" dt="2019-11-30T17:23:15.111" v="217" actId="1076"/>
        <pc:sldMkLst>
          <pc:docMk/>
          <pc:sldMk cId="329702108" sldId="275"/>
        </pc:sldMkLst>
        <pc:spChg chg="mod">
          <ac:chgData name="Anusha Kokkinti" userId="S::z1856785@students.niu.edu::395c6b91-6d15-4c3c-81d8-06970d6c30e6" providerId="AD" clId="Web-{643079A8-0264-41CC-9AFC-A670EF32A736}" dt="2019-11-30T17:22:11.157" v="198" actId="20577"/>
          <ac:spMkLst>
            <pc:docMk/>
            <pc:sldMk cId="329702108" sldId="275"/>
            <ac:spMk id="2" creationId="{FCE1B6A3-AF74-4B56-870C-58B280DCD603}"/>
          </ac:spMkLst>
        </pc:spChg>
        <pc:spChg chg="mod">
          <ac:chgData name="Anusha Kokkinti" userId="S::z1856785@students.niu.edu::395c6b91-6d15-4c3c-81d8-06970d6c30e6" providerId="AD" clId="Web-{643079A8-0264-41CC-9AFC-A670EF32A736}" dt="2019-11-30T17:22:56.361" v="211" actId="20577"/>
          <ac:spMkLst>
            <pc:docMk/>
            <pc:sldMk cId="329702108" sldId="275"/>
            <ac:spMk id="3" creationId="{E0D4972B-9DE8-439E-8B71-7A02F41A2585}"/>
          </ac:spMkLst>
        </pc:spChg>
        <pc:picChg chg="add mod">
          <ac:chgData name="Anusha Kokkinti" userId="S::z1856785@students.niu.edu::395c6b91-6d15-4c3c-81d8-06970d6c30e6" providerId="AD" clId="Web-{643079A8-0264-41CC-9AFC-A670EF32A736}" dt="2019-11-30T17:23:15.111" v="217" actId="1076"/>
          <ac:picMkLst>
            <pc:docMk/>
            <pc:sldMk cId="329702108" sldId="275"/>
            <ac:picMk id="4" creationId="{D3CDCF5B-A51E-4447-897F-B05BC3B27D89}"/>
          </ac:picMkLst>
        </pc:picChg>
      </pc:sldChg>
      <pc:sldChg chg="modSp new">
        <pc:chgData name="Anusha Kokkinti" userId="S::z1856785@students.niu.edu::395c6b91-6d15-4c3c-81d8-06970d6c30e6" providerId="AD" clId="Web-{643079A8-0264-41CC-9AFC-A670EF32A736}" dt="2019-11-30T17:25:34.893" v="254" actId="20577"/>
        <pc:sldMkLst>
          <pc:docMk/>
          <pc:sldMk cId="2125770654" sldId="276"/>
        </pc:sldMkLst>
        <pc:spChg chg="mod">
          <ac:chgData name="Anusha Kokkinti" userId="S::z1856785@students.niu.edu::395c6b91-6d15-4c3c-81d8-06970d6c30e6" providerId="AD" clId="Web-{643079A8-0264-41CC-9AFC-A670EF32A736}" dt="2019-11-30T17:23:52.252" v="225" actId="20577"/>
          <ac:spMkLst>
            <pc:docMk/>
            <pc:sldMk cId="2125770654" sldId="276"/>
            <ac:spMk id="2" creationId="{B3150B3B-18EF-4503-86A7-D359FCB112F8}"/>
          </ac:spMkLst>
        </pc:spChg>
        <pc:spChg chg="mod">
          <ac:chgData name="Anusha Kokkinti" userId="S::z1856785@students.niu.edu::395c6b91-6d15-4c3c-81d8-06970d6c30e6" providerId="AD" clId="Web-{643079A8-0264-41CC-9AFC-A670EF32A736}" dt="2019-11-30T17:25:34.893" v="254" actId="20577"/>
          <ac:spMkLst>
            <pc:docMk/>
            <pc:sldMk cId="2125770654" sldId="276"/>
            <ac:spMk id="3" creationId="{32174DD3-51AD-49A7-A872-510945847231}"/>
          </ac:spMkLst>
        </pc:spChg>
      </pc:sldChg>
      <pc:sldChg chg="addSp delSp modSp new mod setBg">
        <pc:chgData name="Anusha Kokkinti" userId="S::z1856785@students.niu.edu::395c6b91-6d15-4c3c-81d8-06970d6c30e6" providerId="AD" clId="Web-{643079A8-0264-41CC-9AFC-A670EF32A736}" dt="2019-11-30T17:27:18.398" v="278" actId="20577"/>
        <pc:sldMkLst>
          <pc:docMk/>
          <pc:sldMk cId="74578434" sldId="277"/>
        </pc:sldMkLst>
        <pc:spChg chg="mod">
          <ac:chgData name="Anusha Kokkinti" userId="S::z1856785@students.niu.edu::395c6b91-6d15-4c3c-81d8-06970d6c30e6" providerId="AD" clId="Web-{643079A8-0264-41CC-9AFC-A670EF32A736}" dt="2019-11-30T17:27:11.445" v="273" actId="20577"/>
          <ac:spMkLst>
            <pc:docMk/>
            <pc:sldMk cId="74578434" sldId="277"/>
            <ac:spMk id="2" creationId="{EB8795B6-4990-436C-B054-96F1484DB1DE}"/>
          </ac:spMkLst>
        </pc:spChg>
        <pc:spChg chg="del">
          <ac:chgData name="Anusha Kokkinti" userId="S::z1856785@students.niu.edu::395c6b91-6d15-4c3c-81d8-06970d6c30e6" providerId="AD" clId="Web-{643079A8-0264-41CC-9AFC-A670EF32A736}" dt="2019-11-30T17:26:19.862" v="265"/>
          <ac:spMkLst>
            <pc:docMk/>
            <pc:sldMk cId="74578434" sldId="277"/>
            <ac:spMk id="3" creationId="{36626426-3C37-4349-89AB-781C43D15DA1}"/>
          </ac:spMkLst>
        </pc:spChg>
        <pc:spChg chg="add mod">
          <ac:chgData name="Anusha Kokkinti" userId="S::z1856785@students.niu.edu::395c6b91-6d15-4c3c-81d8-06970d6c30e6" providerId="AD" clId="Web-{643079A8-0264-41CC-9AFC-A670EF32A736}" dt="2019-11-30T17:27:18.398" v="278" actId="20577"/>
          <ac:spMkLst>
            <pc:docMk/>
            <pc:sldMk cId="74578434" sldId="277"/>
            <ac:spMk id="8" creationId="{2E28175F-1498-4E7A-A66F-F4C5A2858D7A}"/>
          </ac:spMkLst>
        </pc:spChg>
        <pc:spChg chg="add">
          <ac:chgData name="Anusha Kokkinti" userId="S::z1856785@students.niu.edu::395c6b91-6d15-4c3c-81d8-06970d6c30e6" providerId="AD" clId="Web-{643079A8-0264-41CC-9AFC-A670EF32A736}" dt="2019-11-30T17:26:40.237" v="268"/>
          <ac:spMkLst>
            <pc:docMk/>
            <pc:sldMk cId="74578434" sldId="277"/>
            <ac:spMk id="11" creationId="{95CB840F-8E41-4CA5-B79B-25CC80AD234A}"/>
          </ac:spMkLst>
        </pc:spChg>
        <pc:picChg chg="add mod ord">
          <ac:chgData name="Anusha Kokkinti" userId="S::z1856785@students.niu.edu::395c6b91-6d15-4c3c-81d8-06970d6c30e6" providerId="AD" clId="Web-{643079A8-0264-41CC-9AFC-A670EF32A736}" dt="2019-11-30T17:26:40.237" v="268"/>
          <ac:picMkLst>
            <pc:docMk/>
            <pc:sldMk cId="74578434" sldId="277"/>
            <ac:picMk id="4" creationId="{38181159-28E2-4C50-9676-C8462571C4F4}"/>
          </ac:picMkLst>
        </pc:picChg>
      </pc:sldChg>
      <pc:sldChg chg="modSp new">
        <pc:chgData name="Anusha Kokkinti" userId="S::z1856785@students.niu.edu::395c6b91-6d15-4c3c-81d8-06970d6c30e6" providerId="AD" clId="Web-{643079A8-0264-41CC-9AFC-A670EF32A736}" dt="2019-11-30T17:29:05.258" v="316" actId="20577"/>
        <pc:sldMkLst>
          <pc:docMk/>
          <pc:sldMk cId="3096664260" sldId="278"/>
        </pc:sldMkLst>
        <pc:spChg chg="mod">
          <ac:chgData name="Anusha Kokkinti" userId="S::z1856785@students.niu.edu::395c6b91-6d15-4c3c-81d8-06970d6c30e6" providerId="AD" clId="Web-{643079A8-0264-41CC-9AFC-A670EF32A736}" dt="2019-11-30T17:27:27.898" v="287" actId="20577"/>
          <ac:spMkLst>
            <pc:docMk/>
            <pc:sldMk cId="3096664260" sldId="278"/>
            <ac:spMk id="2" creationId="{B636ED94-4E3A-4301-8A9D-296A0D41F302}"/>
          </ac:spMkLst>
        </pc:spChg>
        <pc:spChg chg="mod">
          <ac:chgData name="Anusha Kokkinti" userId="S::z1856785@students.niu.edu::395c6b91-6d15-4c3c-81d8-06970d6c30e6" providerId="AD" clId="Web-{643079A8-0264-41CC-9AFC-A670EF32A736}" dt="2019-11-30T17:29:05.258" v="316" actId="20577"/>
          <ac:spMkLst>
            <pc:docMk/>
            <pc:sldMk cId="3096664260" sldId="278"/>
            <ac:spMk id="3" creationId="{C157A032-1FC3-4208-A0F7-C86DCC8F877F}"/>
          </ac:spMkLst>
        </pc:spChg>
      </pc:sldChg>
    </pc:docChg>
  </pc:docChgLst>
  <pc:docChgLst>
    <pc:chgData name="Tejaswini Mummadi" userId="S::z1859635@students.niu.edu::9ef4e730-7b35-4449-8721-c88f24195a86" providerId="AD" clId="Web-{D9BAC03D-EB85-ED3F-A3C7-B813DF0F3CB6}"/>
    <pc:docChg chg="modSld">
      <pc:chgData name="Tejaswini Mummadi" userId="S::z1859635@students.niu.edu::9ef4e730-7b35-4449-8721-c88f24195a86" providerId="AD" clId="Web-{D9BAC03D-EB85-ED3F-A3C7-B813DF0F3CB6}" dt="2019-12-02T19:40:08.870" v="72" actId="20577"/>
      <pc:docMkLst>
        <pc:docMk/>
      </pc:docMkLst>
      <pc:sldChg chg="modSp">
        <pc:chgData name="Tejaswini Mummadi" userId="S::z1859635@students.niu.edu::9ef4e730-7b35-4449-8721-c88f24195a86" providerId="AD" clId="Web-{D9BAC03D-EB85-ED3F-A3C7-B813DF0F3CB6}" dt="2019-12-02T18:45:52.265" v="24" actId="14100"/>
        <pc:sldMkLst>
          <pc:docMk/>
          <pc:sldMk cId="1083090165" sldId="264"/>
        </pc:sldMkLst>
        <pc:spChg chg="mod">
          <ac:chgData name="Tejaswini Mummadi" userId="S::z1859635@students.niu.edu::9ef4e730-7b35-4449-8721-c88f24195a86" providerId="AD" clId="Web-{D9BAC03D-EB85-ED3F-A3C7-B813DF0F3CB6}" dt="2019-12-02T18:45:48.921" v="23" actId="14100"/>
          <ac:spMkLst>
            <pc:docMk/>
            <pc:sldMk cId="1083090165" sldId="264"/>
            <ac:spMk id="2" creationId="{AE2CC3C8-41E3-466F-8EDA-D2EBCE243476}"/>
          </ac:spMkLst>
        </pc:spChg>
        <pc:spChg chg="mod">
          <ac:chgData name="Tejaswini Mummadi" userId="S::z1859635@students.niu.edu::9ef4e730-7b35-4449-8721-c88f24195a86" providerId="AD" clId="Web-{D9BAC03D-EB85-ED3F-A3C7-B813DF0F3CB6}" dt="2019-12-02T18:45:37.124" v="8" actId="20577"/>
          <ac:spMkLst>
            <pc:docMk/>
            <pc:sldMk cId="1083090165" sldId="264"/>
            <ac:spMk id="3" creationId="{50D3FF72-DBCC-43E4-BF2E-B0ADB6990EAB}"/>
          </ac:spMkLst>
        </pc:spChg>
        <pc:picChg chg="mod">
          <ac:chgData name="Tejaswini Mummadi" userId="S::z1859635@students.niu.edu::9ef4e730-7b35-4449-8721-c88f24195a86" providerId="AD" clId="Web-{D9BAC03D-EB85-ED3F-A3C7-B813DF0F3CB6}" dt="2019-12-02T18:45:52.265" v="24" actId="14100"/>
          <ac:picMkLst>
            <pc:docMk/>
            <pc:sldMk cId="1083090165" sldId="264"/>
            <ac:picMk id="4" creationId="{E15567B3-B75E-47A5-84DA-BF59441DDD61}"/>
          </ac:picMkLst>
        </pc:picChg>
      </pc:sldChg>
      <pc:sldChg chg="addSp delSp modSp">
        <pc:chgData name="Tejaswini Mummadi" userId="S::z1859635@students.niu.edu::9ef4e730-7b35-4449-8721-c88f24195a86" providerId="AD" clId="Web-{D9BAC03D-EB85-ED3F-A3C7-B813DF0F3CB6}" dt="2019-12-02T19:08:02.973" v="39" actId="1076"/>
        <pc:sldMkLst>
          <pc:docMk/>
          <pc:sldMk cId="1642938641" sldId="266"/>
        </pc:sldMkLst>
        <pc:spChg chg="del mod ord">
          <ac:chgData name="Tejaswini Mummadi" userId="S::z1859635@students.niu.edu::9ef4e730-7b35-4449-8721-c88f24195a86" providerId="AD" clId="Web-{D9BAC03D-EB85-ED3F-A3C7-B813DF0F3CB6}" dt="2019-12-02T19:00:09.846" v="36"/>
          <ac:spMkLst>
            <pc:docMk/>
            <pc:sldMk cId="1642938641" sldId="266"/>
            <ac:spMk id="6" creationId="{F5E7F105-743F-48EF-90BC-B2D03A8EC720}"/>
          </ac:spMkLst>
        </pc:spChg>
        <pc:graphicFrameChg chg="add mod ord modGraphic">
          <ac:chgData name="Tejaswini Mummadi" userId="S::z1859635@students.niu.edu::9ef4e730-7b35-4449-8721-c88f24195a86" providerId="AD" clId="Web-{D9BAC03D-EB85-ED3F-A3C7-B813DF0F3CB6}" dt="2019-12-02T19:00:16.002" v="37" actId="14100"/>
          <ac:graphicFrameMkLst>
            <pc:docMk/>
            <pc:sldMk cId="1642938641" sldId="266"/>
            <ac:graphicFrameMk id="4" creationId="{37679D85-6D91-4BED-BD8B-64A8F7C5D9A9}"/>
          </ac:graphicFrameMkLst>
        </pc:graphicFrameChg>
        <pc:picChg chg="mod ord">
          <ac:chgData name="Tejaswini Mummadi" userId="S::z1859635@students.niu.edu::9ef4e730-7b35-4449-8721-c88f24195a86" providerId="AD" clId="Web-{D9BAC03D-EB85-ED3F-A3C7-B813DF0F3CB6}" dt="2019-12-02T19:08:02.973" v="39" actId="1076"/>
          <ac:picMkLst>
            <pc:docMk/>
            <pc:sldMk cId="1642938641" sldId="266"/>
            <ac:picMk id="7" creationId="{FA96C472-2FEF-4FA5-8C9B-2903D55C471D}"/>
          </ac:picMkLst>
        </pc:picChg>
      </pc:sldChg>
      <pc:sldChg chg="modSp">
        <pc:chgData name="Tejaswini Mummadi" userId="S::z1859635@students.niu.edu::9ef4e730-7b35-4449-8721-c88f24195a86" providerId="AD" clId="Web-{D9BAC03D-EB85-ED3F-A3C7-B813DF0F3CB6}" dt="2019-12-02T19:40:08.870" v="71" actId="20577"/>
        <pc:sldMkLst>
          <pc:docMk/>
          <pc:sldMk cId="287014542" sldId="282"/>
        </pc:sldMkLst>
        <pc:spChg chg="mod">
          <ac:chgData name="Tejaswini Mummadi" userId="S::z1859635@students.niu.edu::9ef4e730-7b35-4449-8721-c88f24195a86" providerId="AD" clId="Web-{D9BAC03D-EB85-ED3F-A3C7-B813DF0F3CB6}" dt="2019-12-02T19:40:08.870" v="71" actId="20577"/>
          <ac:spMkLst>
            <pc:docMk/>
            <pc:sldMk cId="287014542" sldId="282"/>
            <ac:spMk id="3" creationId="{A9FECBEA-3EB1-462A-8B0E-F7F373E84FBA}"/>
          </ac:spMkLst>
        </pc:spChg>
      </pc:sldChg>
    </pc:docChg>
  </pc:docChgLst>
  <pc:docChgLst>
    <pc:chgData name="Tejaswini Mummadi" userId="S::z1859635@students.niu.edu::9ef4e730-7b35-4449-8721-c88f24195a86" providerId="AD" clId="Web-{3B0A31ED-292D-866F-6377-A3B40F968CE7}"/>
    <pc:docChg chg="addSld delSld modSld addMainMaster delMainMaster">
      <pc:chgData name="Tejaswini Mummadi" userId="S::z1859635@students.niu.edu::9ef4e730-7b35-4449-8721-c88f24195a86" providerId="AD" clId="Web-{3B0A31ED-292D-866F-6377-A3B40F968CE7}" dt="2019-12-01T03:07:19.587" v="712" actId="1076"/>
      <pc:docMkLst>
        <pc:docMk/>
      </pc:docMkLst>
      <pc:sldChg chg="addSp delSp modSp mod setBg modClrScheme setClrOvrMap delDesignElem chgLayout">
        <pc:chgData name="Tejaswini Mummadi" userId="S::z1859635@students.niu.edu::9ef4e730-7b35-4449-8721-c88f24195a86" providerId="AD" clId="Web-{3B0A31ED-292D-866F-6377-A3B40F968CE7}" dt="2019-12-01T02:55:56.657" v="570"/>
        <pc:sldMkLst>
          <pc:docMk/>
          <pc:sldMk cId="109857222" sldId="256"/>
        </pc:sldMkLst>
        <pc:spChg chg="mod ord">
          <ac:chgData name="Tejaswini Mummadi" userId="S::z1859635@students.niu.edu::9ef4e730-7b35-4449-8721-c88f24195a86" providerId="AD" clId="Web-{3B0A31ED-292D-866F-6377-A3B40F968CE7}" dt="2019-12-01T02:55:56.657" v="57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Tejaswini Mummadi" userId="S::z1859635@students.niu.edu::9ef4e730-7b35-4449-8721-c88f24195a86" providerId="AD" clId="Web-{3B0A31ED-292D-866F-6377-A3B40F968CE7}" dt="2019-12-01T02:55:56.657" v="570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109857222" sldId="256"/>
            <ac:spMk id="8" creationId="{2BFC186A-5A9F-4A9A-A72D-DFBBE9934418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109857222" sldId="256"/>
            <ac:spMk id="10" creationId="{E8EE1E2B-262B-4EE5-9AB3-125FAB1A8A40}"/>
          </ac:spMkLst>
        </pc:spChg>
        <pc:spChg chg="add del">
          <ac:chgData name="Tejaswini Mummadi" userId="S::z1859635@students.niu.edu::9ef4e730-7b35-4449-8721-c88f24195a86" providerId="AD" clId="Web-{3B0A31ED-292D-866F-6377-A3B40F968CE7}" dt="2019-12-01T02:55:47.266" v="567"/>
          <ac:spMkLst>
            <pc:docMk/>
            <pc:sldMk cId="109857222" sldId="256"/>
            <ac:spMk id="17" creationId="{9401732C-37EE-4B98-A709-9530173F3802}"/>
          </ac:spMkLst>
        </pc:spChg>
        <pc:spChg chg="add del">
          <ac:chgData name="Tejaswini Mummadi" userId="S::z1859635@students.niu.edu::9ef4e730-7b35-4449-8721-c88f24195a86" providerId="AD" clId="Web-{3B0A31ED-292D-866F-6377-A3B40F968CE7}" dt="2019-12-01T02:55:56.579" v="569"/>
          <ac:spMkLst>
            <pc:docMk/>
            <pc:sldMk cId="109857222" sldId="256"/>
            <ac:spMk id="19" creationId="{9401732C-37EE-4B98-A709-9530173F3802}"/>
          </ac:spMkLst>
        </pc:spChg>
        <pc:spChg chg="add">
          <ac:chgData name="Tejaswini Mummadi" userId="S::z1859635@students.niu.edu::9ef4e730-7b35-4449-8721-c88f24195a86" providerId="AD" clId="Web-{3B0A31ED-292D-866F-6377-A3B40F968CE7}" dt="2019-12-01T02:55:56.657" v="570"/>
          <ac:spMkLst>
            <pc:docMk/>
            <pc:sldMk cId="109857222" sldId="256"/>
            <ac:spMk id="22" creationId="{9401732C-37EE-4B98-A709-9530173F3802}"/>
          </ac:spMkLst>
        </pc:spChg>
        <pc:grpChg chg="add del">
          <ac:chgData name="Tejaswini Mummadi" userId="S::z1859635@students.niu.edu::9ef4e730-7b35-4449-8721-c88f24195a86" providerId="AD" clId="Web-{3B0A31ED-292D-866F-6377-A3B40F968CE7}" dt="2019-12-01T02:55:47.266" v="567"/>
          <ac:grpSpMkLst>
            <pc:docMk/>
            <pc:sldMk cId="109857222" sldId="256"/>
            <ac:grpSpMk id="18" creationId="{654E48C8-2A00-4C54-BC9C-B18EE49E9C13}"/>
          </ac:grpSpMkLst>
        </pc:grpChg>
        <pc:grpChg chg="add del">
          <ac:chgData name="Tejaswini Mummadi" userId="S::z1859635@students.niu.edu::9ef4e730-7b35-4449-8721-c88f24195a86" providerId="AD" clId="Web-{3B0A31ED-292D-866F-6377-A3B40F968CE7}" dt="2019-12-01T02:55:56.579" v="569"/>
          <ac:grpSpMkLst>
            <pc:docMk/>
            <pc:sldMk cId="109857222" sldId="256"/>
            <ac:grpSpMk id="21" creationId="{654E48C8-2A00-4C54-BC9C-B18EE49E9C13}"/>
          </ac:grpSpMkLst>
        </pc:grpChg>
        <pc:grpChg chg="add">
          <ac:chgData name="Tejaswini Mummadi" userId="S::z1859635@students.niu.edu::9ef4e730-7b35-4449-8721-c88f24195a86" providerId="AD" clId="Web-{3B0A31ED-292D-866F-6377-A3B40F968CE7}" dt="2019-12-01T02:55:56.657" v="570"/>
          <ac:grpSpMkLst>
            <pc:docMk/>
            <pc:sldMk cId="109857222" sldId="256"/>
            <ac:grpSpMk id="24" creationId="{654E48C8-2A00-4C54-BC9C-B18EE49E9C13}"/>
          </ac:grpSpMkLst>
        </pc:grpChg>
        <pc:picChg chg="add del">
          <ac:chgData name="Tejaswini Mummadi" userId="S::z1859635@students.niu.edu::9ef4e730-7b35-4449-8721-c88f24195a86" providerId="AD" clId="Web-{3B0A31ED-292D-866F-6377-A3B40F968CE7}" dt="2019-12-01T02:55:47.266" v="567"/>
          <ac:picMkLst>
            <pc:docMk/>
            <pc:sldMk cId="109857222" sldId="256"/>
            <ac:picMk id="20" creationId="{B28B3F19-6721-40B1-BBA3-DC5BACD10128}"/>
          </ac:picMkLst>
        </pc:picChg>
        <pc:picChg chg="add del">
          <ac:chgData name="Tejaswini Mummadi" userId="S::z1859635@students.niu.edu::9ef4e730-7b35-4449-8721-c88f24195a86" providerId="AD" clId="Web-{3B0A31ED-292D-866F-6377-A3B40F968CE7}" dt="2019-12-01T02:55:56.579" v="569"/>
          <ac:picMkLst>
            <pc:docMk/>
            <pc:sldMk cId="109857222" sldId="256"/>
            <ac:picMk id="23" creationId="{90ADBDFE-6E1C-41E5-A074-56E25DFE1B1A}"/>
          </ac:picMkLst>
        </pc:picChg>
        <pc:picChg chg="add">
          <ac:chgData name="Tejaswini Mummadi" userId="S::z1859635@students.niu.edu::9ef4e730-7b35-4449-8721-c88f24195a86" providerId="AD" clId="Web-{3B0A31ED-292D-866F-6377-A3B40F968CE7}" dt="2019-12-01T02:55:56.657" v="570"/>
          <ac:picMkLst>
            <pc:docMk/>
            <pc:sldMk cId="109857222" sldId="256"/>
            <ac:picMk id="26" creationId="{B28B3F19-6721-40B1-BBA3-DC5BACD10128}"/>
          </ac:picMkLst>
        </pc:picChg>
        <pc:cxnChg chg="del">
          <ac:chgData name="Tejaswini Mummadi" userId="S::z1859635@students.niu.edu::9ef4e730-7b35-4449-8721-c88f24195a86" providerId="AD" clId="Web-{3B0A31ED-292D-866F-6377-A3B40F968CE7}" dt="2019-12-01T02:49:44.327" v="464"/>
          <ac:cxnSpMkLst>
            <pc:docMk/>
            <pc:sldMk cId="109857222" sldId="256"/>
            <ac:cxnSpMk id="12" creationId="{862CADB7-E9BE-4376-8036-0D21CBDC96A7}"/>
          </ac:cxnSpMkLst>
        </pc:cxnChg>
      </pc:sldChg>
      <pc:sldChg chg="delSp modSp mod modClrScheme delDesignElem chgLayout">
        <pc:chgData name="Tejaswini Mummadi" userId="S::z1859635@students.niu.edu::9ef4e730-7b35-4449-8721-c88f24195a86" providerId="AD" clId="Web-{3B0A31ED-292D-866F-6377-A3B40F968CE7}" dt="2019-12-01T02:55:20.890" v="565"/>
        <pc:sldMkLst>
          <pc:docMk/>
          <pc:sldMk cId="3588711560" sldId="257"/>
        </pc:sldMkLst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3588711560" sldId="257"/>
            <ac:spMk id="2" creationId="{806915EB-F7B2-482E-B65D-27AA862B9B1C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3588711560" sldId="257"/>
            <ac:spMk id="24" creationId="{5BAB7C38-AF9A-43A2-9B1C-F1DEBC80BC7B}"/>
          </ac:spMkLst>
        </pc:spChg>
        <pc:graphicFrameChg chg="mod ord">
          <ac:chgData name="Tejaswini Mummadi" userId="S::z1859635@students.niu.edu::9ef4e730-7b35-4449-8721-c88f24195a86" providerId="AD" clId="Web-{3B0A31ED-292D-866F-6377-A3B40F968CE7}" dt="2019-12-01T02:55:20.890" v="565"/>
          <ac:graphicFrameMkLst>
            <pc:docMk/>
            <pc:sldMk cId="3588711560" sldId="257"/>
            <ac:graphicFrameMk id="15" creationId="{B3B21B77-D92E-4D5C-A3BF-04D88A400793}"/>
          </ac:graphicFrameMkLst>
        </pc:graphicFrameChg>
        <pc:picChg chg="del">
          <ac:chgData name="Tejaswini Mummadi" userId="S::z1859635@students.niu.edu::9ef4e730-7b35-4449-8721-c88f24195a86" providerId="AD" clId="Web-{3B0A31ED-292D-866F-6377-A3B40F968CE7}" dt="2019-12-01T02:49:44.327" v="464"/>
          <ac:picMkLst>
            <pc:docMk/>
            <pc:sldMk cId="3588711560" sldId="257"/>
            <ac:picMk id="25" creationId="{A8D526D7-C782-4F65-A21F-A6B40D869B47}"/>
          </ac:picMkLst>
        </pc:picChg>
      </pc:sldChg>
      <pc:sldChg chg="delSp modSp mod modClrScheme delDesignElem chgLayout">
        <pc:chgData name="Tejaswini Mummadi" userId="S::z1859635@students.niu.edu::9ef4e730-7b35-4449-8721-c88f24195a86" providerId="AD" clId="Web-{3B0A31ED-292D-866F-6377-A3B40F968CE7}" dt="2019-12-01T02:55:20.890" v="565"/>
        <pc:sldMkLst>
          <pc:docMk/>
          <pc:sldMk cId="3056233973" sldId="259"/>
        </pc:sldMkLst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3056233973" sldId="259"/>
            <ac:spMk id="2" creationId="{AE2CC3C8-41E3-466F-8EDA-D2EBCE243476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3056233973" sldId="259"/>
            <ac:spMk id="17" creationId="{5BAB7C38-AF9A-43A2-9B1C-F1DEBC80BC7B}"/>
          </ac:spMkLst>
        </pc:spChg>
        <pc:graphicFrameChg chg="mod ord">
          <ac:chgData name="Tejaswini Mummadi" userId="S::z1859635@students.niu.edu::9ef4e730-7b35-4449-8721-c88f24195a86" providerId="AD" clId="Web-{3B0A31ED-292D-866F-6377-A3B40F968CE7}" dt="2019-12-01T02:55:20.890" v="565"/>
          <ac:graphicFrameMkLst>
            <pc:docMk/>
            <pc:sldMk cId="3056233973" sldId="259"/>
            <ac:graphicFrameMk id="12" creationId="{0916BA3B-5585-4EFE-82A5-6C0BF516CA95}"/>
          </ac:graphicFrameMkLst>
        </pc:graphicFrameChg>
        <pc:picChg chg="del">
          <ac:chgData name="Tejaswini Mummadi" userId="S::z1859635@students.niu.edu::9ef4e730-7b35-4449-8721-c88f24195a86" providerId="AD" clId="Web-{3B0A31ED-292D-866F-6377-A3B40F968CE7}" dt="2019-12-01T02:49:44.327" v="464"/>
          <ac:picMkLst>
            <pc:docMk/>
            <pc:sldMk cId="3056233973" sldId="259"/>
            <ac:picMk id="19" creationId="{A8D526D7-C782-4F65-A21F-A6B40D869B47}"/>
          </ac:picMkLst>
        </pc:picChg>
      </pc:sldChg>
      <pc:sldChg chg="delSp modSp mod modClrScheme delDesignElem chgLayout">
        <pc:chgData name="Tejaswini Mummadi" userId="S::z1859635@students.niu.edu::9ef4e730-7b35-4449-8721-c88f24195a86" providerId="AD" clId="Web-{3B0A31ED-292D-866F-6377-A3B40F968CE7}" dt="2019-12-01T02:55:20.890" v="565"/>
        <pc:sldMkLst>
          <pc:docMk/>
          <pc:sldMk cId="2575564335" sldId="260"/>
        </pc:sldMkLst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2575564335" sldId="260"/>
            <ac:spMk id="2" creationId="{AE2CC3C8-41E3-466F-8EDA-D2EBCE243476}"/>
          </ac:spMkLst>
        </pc:spChg>
        <pc:graphicFrameChg chg="mod ord">
          <ac:chgData name="Tejaswini Mummadi" userId="S::z1859635@students.niu.edu::9ef4e730-7b35-4449-8721-c88f24195a86" providerId="AD" clId="Web-{3B0A31ED-292D-866F-6377-A3B40F968CE7}" dt="2019-12-01T02:55:20.890" v="565"/>
          <ac:graphicFrameMkLst>
            <pc:docMk/>
            <pc:sldMk cId="2575564335" sldId="260"/>
            <ac:graphicFrameMk id="12" creationId="{04EE894F-B1F3-4952-99C4-07184F3D801D}"/>
          </ac:graphicFrameMkLst>
        </pc:graphicFrameChg>
        <pc:picChg chg="del">
          <ac:chgData name="Tejaswini Mummadi" userId="S::z1859635@students.niu.edu::9ef4e730-7b35-4449-8721-c88f24195a86" providerId="AD" clId="Web-{3B0A31ED-292D-866F-6377-A3B40F968CE7}" dt="2019-12-01T02:49:44.327" v="464"/>
          <ac:picMkLst>
            <pc:docMk/>
            <pc:sldMk cId="2575564335" sldId="260"/>
            <ac:picMk id="17" creationId="{82AABC82-C2D1-4340-A6DF-6E73DF06FCAC}"/>
          </ac:picMkLst>
        </pc:picChg>
      </pc:sldChg>
      <pc:sldChg chg="modSp mod modClrScheme addCm chgLayout">
        <pc:chgData name="Tejaswini Mummadi" userId="S::z1859635@students.niu.edu::9ef4e730-7b35-4449-8721-c88f24195a86" providerId="AD" clId="Web-{3B0A31ED-292D-866F-6377-A3B40F968CE7}" dt="2019-12-01T02:55:20.890" v="565"/>
        <pc:sldMkLst>
          <pc:docMk/>
          <pc:sldMk cId="3855289568" sldId="261"/>
        </pc:sldMkLst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3855289568" sldId="261"/>
            <ac:spMk id="12" creationId="{5331D777-E379-4332-A560-B8227736D9F8}"/>
          </ac:spMkLst>
        </pc:spChg>
        <pc:picChg chg="mod">
          <ac:chgData name="Tejaswini Mummadi" userId="S::z1859635@students.niu.edu::9ef4e730-7b35-4449-8721-c88f24195a86" providerId="AD" clId="Web-{3B0A31ED-292D-866F-6377-A3B40F968CE7}" dt="2019-12-01T02:37:33.183" v="392" actId="14100"/>
          <ac:picMkLst>
            <pc:docMk/>
            <pc:sldMk cId="3855289568" sldId="261"/>
            <ac:picMk id="11" creationId="{4ACA6707-9147-4EA2-88D8-CC6C84F7CAAC}"/>
          </ac:picMkLst>
        </pc:picChg>
        <pc:picChg chg="mod ord">
          <ac:chgData name="Tejaswini Mummadi" userId="S::z1859635@students.niu.edu::9ef4e730-7b35-4449-8721-c88f24195a86" providerId="AD" clId="Web-{3B0A31ED-292D-866F-6377-A3B40F968CE7}" dt="2019-12-01T02:55:20.890" v="565"/>
          <ac:picMkLst>
            <pc:docMk/>
            <pc:sldMk cId="3855289568" sldId="261"/>
            <ac:picMk id="17" creationId="{6955B62E-F99D-41CB-8536-6849705293AA}"/>
          </ac:picMkLst>
        </pc:picChg>
      </pc:sldChg>
      <pc:sldChg chg="delSp modSp mod modClrScheme delDesignElem chgLayout">
        <pc:chgData name="Tejaswini Mummadi" userId="S::z1859635@students.niu.edu::9ef4e730-7b35-4449-8721-c88f24195a86" providerId="AD" clId="Web-{3B0A31ED-292D-866F-6377-A3B40F968CE7}" dt="2019-12-01T02:55:20.890" v="565"/>
        <pc:sldMkLst>
          <pc:docMk/>
          <pc:sldMk cId="2715687117" sldId="262"/>
        </pc:sldMkLst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2715687117" sldId="262"/>
            <ac:spMk id="2" creationId="{AE2CC3C8-41E3-466F-8EDA-D2EBCE243476}"/>
          </ac:spMkLst>
        </pc:spChg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2715687117" sldId="262"/>
            <ac:spMk id="3" creationId="{50D3FF72-DBCC-43E4-BF2E-B0ADB6990EAB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2715687117" sldId="262"/>
            <ac:spMk id="8" creationId="{56B051A4-96A7-4A11-9DAD-063A9C577F83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2715687117" sldId="262"/>
            <ac:spMk id="10" creationId="{45B67B9C-9B45-4084-9BB5-187071EE9A61}"/>
          </ac:spMkLst>
        </pc:spChg>
      </pc:sldChg>
      <pc:sldChg chg="addSp delSp modSp mod modClrScheme delDesignElem chgLayout">
        <pc:chgData name="Tejaswini Mummadi" userId="S::z1859635@students.niu.edu::9ef4e730-7b35-4449-8721-c88f24195a86" providerId="AD" clId="Web-{3B0A31ED-292D-866F-6377-A3B40F968CE7}" dt="2019-12-01T02:56:18.173" v="571"/>
        <pc:sldMkLst>
          <pc:docMk/>
          <pc:sldMk cId="2484685331" sldId="263"/>
        </pc:sldMkLst>
        <pc:spChg chg="mod ord">
          <ac:chgData name="Tejaswini Mummadi" userId="S::z1859635@students.niu.edu::9ef4e730-7b35-4449-8721-c88f24195a86" providerId="AD" clId="Web-{3B0A31ED-292D-866F-6377-A3B40F968CE7}" dt="2019-12-01T02:56:18.173" v="571"/>
          <ac:spMkLst>
            <pc:docMk/>
            <pc:sldMk cId="2484685331" sldId="263"/>
            <ac:spMk id="2" creationId="{AE2CC3C8-41E3-466F-8EDA-D2EBCE243476}"/>
          </ac:spMkLst>
        </pc:spChg>
        <pc:spChg chg="del mod ord">
          <ac:chgData name="Tejaswini Mummadi" userId="S::z1859635@students.niu.edu::9ef4e730-7b35-4449-8721-c88f24195a86" providerId="AD" clId="Web-{3B0A31ED-292D-866F-6377-A3B40F968CE7}" dt="2019-12-01T02:56:18.173" v="571"/>
          <ac:spMkLst>
            <pc:docMk/>
            <pc:sldMk cId="2484685331" sldId="263"/>
            <ac:spMk id="3" creationId="{50D3FF72-DBCC-43E4-BF2E-B0ADB6990EAB}"/>
          </ac:spMkLst>
        </pc:spChg>
        <pc:spChg chg="add">
          <ac:chgData name="Tejaswini Mummadi" userId="S::z1859635@students.niu.edu::9ef4e730-7b35-4449-8721-c88f24195a86" providerId="AD" clId="Web-{3B0A31ED-292D-866F-6377-A3B40F968CE7}" dt="2019-12-01T02:56:18.173" v="571"/>
          <ac:spMkLst>
            <pc:docMk/>
            <pc:sldMk cId="2484685331" sldId="263"/>
            <ac:spMk id="6" creationId="{52BE4420-3B5F-4549-8B4A-77855B8215EC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2484685331" sldId="263"/>
            <ac:spMk id="8" creationId="{56B051A4-96A7-4A11-9DAD-063A9C577F83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2484685331" sldId="263"/>
            <ac:spMk id="10" creationId="{45B67B9C-9B45-4084-9BB5-187071EE9A61}"/>
          </ac:spMkLst>
        </pc:spChg>
        <pc:spChg chg="add">
          <ac:chgData name="Tejaswini Mummadi" userId="S::z1859635@students.niu.edu::9ef4e730-7b35-4449-8721-c88f24195a86" providerId="AD" clId="Web-{3B0A31ED-292D-866F-6377-A3B40F968CE7}" dt="2019-12-01T02:56:18.173" v="571"/>
          <ac:spMkLst>
            <pc:docMk/>
            <pc:sldMk cId="2484685331" sldId="263"/>
            <ac:spMk id="12" creationId="{A75876F6-95D4-48CB-8E3E-4401A96E25A4}"/>
          </ac:spMkLst>
        </pc:spChg>
        <pc:spChg chg="add">
          <ac:chgData name="Tejaswini Mummadi" userId="S::z1859635@students.niu.edu::9ef4e730-7b35-4449-8721-c88f24195a86" providerId="AD" clId="Web-{3B0A31ED-292D-866F-6377-A3B40F968CE7}" dt="2019-12-01T02:56:18.173" v="571"/>
          <ac:spMkLst>
            <pc:docMk/>
            <pc:sldMk cId="2484685331" sldId="263"/>
            <ac:spMk id="14" creationId="{D1B84719-90BB-4D0C-92D8-61DC5512B34B}"/>
          </ac:spMkLst>
        </pc:spChg>
        <pc:spChg chg="add">
          <ac:chgData name="Tejaswini Mummadi" userId="S::z1859635@students.niu.edu::9ef4e730-7b35-4449-8721-c88f24195a86" providerId="AD" clId="Web-{3B0A31ED-292D-866F-6377-A3B40F968CE7}" dt="2019-12-01T02:56:18.173" v="571"/>
          <ac:spMkLst>
            <pc:docMk/>
            <pc:sldMk cId="2484685331" sldId="263"/>
            <ac:spMk id="16" creationId="{7B407EC4-5D16-4845-9840-4E28622B6568}"/>
          </ac:spMkLst>
        </pc:spChg>
        <pc:graphicFrameChg chg="add">
          <ac:chgData name="Tejaswini Mummadi" userId="S::z1859635@students.niu.edu::9ef4e730-7b35-4449-8721-c88f24195a86" providerId="AD" clId="Web-{3B0A31ED-292D-866F-6377-A3B40F968CE7}" dt="2019-12-01T02:56:18.173" v="571"/>
          <ac:graphicFrameMkLst>
            <pc:docMk/>
            <pc:sldMk cId="2484685331" sldId="263"/>
            <ac:graphicFrameMk id="5" creationId="{5C239707-9D3B-4246-9079-DDF693ED6949}"/>
          </ac:graphicFrameMkLst>
        </pc:graphicFrameChg>
      </pc:sldChg>
      <pc:sldChg chg="addSp delSp modSp mod setBg modClrScheme delDesignElem chgLayout">
        <pc:chgData name="Tejaswini Mummadi" userId="S::z1859635@students.niu.edu::9ef4e730-7b35-4449-8721-c88f24195a86" providerId="AD" clId="Web-{3B0A31ED-292D-866F-6377-A3B40F968CE7}" dt="2019-12-01T02:56:52.706" v="575" actId="14100"/>
        <pc:sldMkLst>
          <pc:docMk/>
          <pc:sldMk cId="1083090165" sldId="264"/>
        </pc:sldMkLst>
        <pc:spChg chg="mod ord">
          <ac:chgData name="Tejaswini Mummadi" userId="S::z1859635@students.niu.edu::9ef4e730-7b35-4449-8721-c88f24195a86" providerId="AD" clId="Web-{3B0A31ED-292D-866F-6377-A3B40F968CE7}" dt="2019-12-01T02:56:42.081" v="572"/>
          <ac:spMkLst>
            <pc:docMk/>
            <pc:sldMk cId="1083090165" sldId="264"/>
            <ac:spMk id="2" creationId="{AE2CC3C8-41E3-466F-8EDA-D2EBCE243476}"/>
          </ac:spMkLst>
        </pc:spChg>
        <pc:spChg chg="mod ord">
          <ac:chgData name="Tejaswini Mummadi" userId="S::z1859635@students.niu.edu::9ef4e730-7b35-4449-8721-c88f24195a86" providerId="AD" clId="Web-{3B0A31ED-292D-866F-6377-A3B40F968CE7}" dt="2019-12-01T02:56:42.081" v="572"/>
          <ac:spMkLst>
            <pc:docMk/>
            <pc:sldMk cId="1083090165" sldId="264"/>
            <ac:spMk id="3" creationId="{50D3FF72-DBCC-43E4-BF2E-B0ADB6990EAB}"/>
          </ac:spMkLst>
        </pc:spChg>
        <pc:spChg chg="add">
          <ac:chgData name="Tejaswini Mummadi" userId="S::z1859635@students.niu.edu::9ef4e730-7b35-4449-8721-c88f24195a86" providerId="AD" clId="Web-{3B0A31ED-292D-866F-6377-A3B40F968CE7}" dt="2019-12-01T02:56:42.081" v="572"/>
          <ac:spMkLst>
            <pc:docMk/>
            <pc:sldMk cId="1083090165" sldId="264"/>
            <ac:spMk id="7" creationId="{333F0879-3DA0-4CB8-B35E-A0AD42558191}"/>
          </ac:spMkLst>
        </pc:spChg>
        <pc:spChg chg="add">
          <ac:chgData name="Tejaswini Mummadi" userId="S::z1859635@students.niu.edu::9ef4e730-7b35-4449-8721-c88f24195a86" providerId="AD" clId="Web-{3B0A31ED-292D-866F-6377-A3B40F968CE7}" dt="2019-12-01T02:56:42.081" v="572"/>
          <ac:spMkLst>
            <pc:docMk/>
            <pc:sldMk cId="1083090165" sldId="264"/>
            <ac:spMk id="8" creationId="{324D2183-F388-476E-92A9-D6639D698580}"/>
          </ac:spMkLst>
        </pc:spChg>
        <pc:spChg chg="add">
          <ac:chgData name="Tejaswini Mummadi" userId="S::z1859635@students.niu.edu::9ef4e730-7b35-4449-8721-c88f24195a86" providerId="AD" clId="Web-{3B0A31ED-292D-866F-6377-A3B40F968CE7}" dt="2019-12-01T02:56:42.081" v="572"/>
          <ac:spMkLst>
            <pc:docMk/>
            <pc:sldMk cId="1083090165" sldId="264"/>
            <ac:spMk id="10" creationId="{243462E7-1698-4B21-BE89-AEFAC7C2FEFA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1083090165" sldId="264"/>
            <ac:spMk id="11" creationId="{A98FD4FC-479A-4C2B-84A5-CF81E055FBC0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1083090165" sldId="264"/>
            <ac:spMk id="13" creationId="{37D54B6C-87D0-4C03-8335-3955179D2B5B}"/>
          </ac:spMkLst>
        </pc:spChg>
        <pc:spChg chg="add">
          <ac:chgData name="Tejaswini Mummadi" userId="S::z1859635@students.niu.edu::9ef4e730-7b35-4449-8721-c88f24195a86" providerId="AD" clId="Web-{3B0A31ED-292D-866F-6377-A3B40F968CE7}" dt="2019-12-01T02:56:42.081" v="572"/>
          <ac:spMkLst>
            <pc:docMk/>
            <pc:sldMk cId="1083090165" sldId="264"/>
            <ac:spMk id="15" creationId="{6C22FCAC-D7EC-4A52-B153-FF761E2235B3}"/>
          </ac:spMkLst>
        </pc:spChg>
        <pc:picChg chg="mod">
          <ac:chgData name="Tejaswini Mummadi" userId="S::z1859635@students.niu.edu::9ef4e730-7b35-4449-8721-c88f24195a86" providerId="AD" clId="Web-{3B0A31ED-292D-866F-6377-A3B40F968CE7}" dt="2019-12-01T02:56:52.706" v="575" actId="14100"/>
          <ac:picMkLst>
            <pc:docMk/>
            <pc:sldMk cId="1083090165" sldId="264"/>
            <ac:picMk id="4" creationId="{E15567B3-B75E-47A5-84DA-BF59441DDD61}"/>
          </ac:picMkLst>
        </pc:picChg>
      </pc:sldChg>
      <pc:sldChg chg="addSp delSp modSp mod setBg modClrScheme addCm chgLayout">
        <pc:chgData name="Tejaswini Mummadi" userId="S::z1859635@students.niu.edu::9ef4e730-7b35-4449-8721-c88f24195a86" providerId="AD" clId="Web-{3B0A31ED-292D-866F-6377-A3B40F968CE7}" dt="2019-12-01T03:00:02.231" v="627" actId="20577"/>
        <pc:sldMkLst>
          <pc:docMk/>
          <pc:sldMk cId="1642938641" sldId="266"/>
        </pc:sldMkLst>
        <pc:spChg chg="mod ord">
          <ac:chgData name="Tejaswini Mummadi" userId="S::z1859635@students.niu.edu::9ef4e730-7b35-4449-8721-c88f24195a86" providerId="AD" clId="Web-{3B0A31ED-292D-866F-6377-A3B40F968CE7}" dt="2019-12-01T02:58:17.538" v="588"/>
          <ac:spMkLst>
            <pc:docMk/>
            <pc:sldMk cId="1642938641" sldId="266"/>
            <ac:spMk id="2" creationId="{AE2CC3C8-41E3-466F-8EDA-D2EBCE243476}"/>
          </ac:spMkLst>
        </pc:spChg>
        <pc:spChg chg="mod ord">
          <ac:chgData name="Tejaswini Mummadi" userId="S::z1859635@students.niu.edu::9ef4e730-7b35-4449-8721-c88f24195a86" providerId="AD" clId="Web-{3B0A31ED-292D-866F-6377-A3B40F968CE7}" dt="2019-12-01T03:00:02.231" v="627" actId="20577"/>
          <ac:spMkLst>
            <pc:docMk/>
            <pc:sldMk cId="1642938641" sldId="266"/>
            <ac:spMk id="3" creationId="{50D3FF72-DBCC-43E4-BF2E-B0ADB6990EAB}"/>
          </ac:spMkLst>
        </pc:spChg>
        <pc:spChg chg="add">
          <ac:chgData name="Tejaswini Mummadi" userId="S::z1859635@students.niu.edu::9ef4e730-7b35-4449-8721-c88f24195a86" providerId="AD" clId="Web-{3B0A31ED-292D-866F-6377-A3B40F968CE7}" dt="2019-12-01T02:58:17.538" v="588"/>
          <ac:spMkLst>
            <pc:docMk/>
            <pc:sldMk cId="1642938641" sldId="266"/>
            <ac:spMk id="18" creationId="{333F0879-3DA0-4CB8-B35E-A0AD42558191}"/>
          </ac:spMkLst>
        </pc:spChg>
        <pc:spChg chg="add">
          <ac:chgData name="Tejaswini Mummadi" userId="S::z1859635@students.niu.edu::9ef4e730-7b35-4449-8721-c88f24195a86" providerId="AD" clId="Web-{3B0A31ED-292D-866F-6377-A3B40F968CE7}" dt="2019-12-01T02:58:17.538" v="588"/>
          <ac:spMkLst>
            <pc:docMk/>
            <pc:sldMk cId="1642938641" sldId="266"/>
            <ac:spMk id="20" creationId="{324D2183-F388-476E-92A9-D6639D698580}"/>
          </ac:spMkLst>
        </pc:spChg>
        <pc:spChg chg="add">
          <ac:chgData name="Tejaswini Mummadi" userId="S::z1859635@students.niu.edu::9ef4e730-7b35-4449-8721-c88f24195a86" providerId="AD" clId="Web-{3B0A31ED-292D-866F-6377-A3B40F968CE7}" dt="2019-12-01T02:58:17.538" v="588"/>
          <ac:spMkLst>
            <pc:docMk/>
            <pc:sldMk cId="1642938641" sldId="266"/>
            <ac:spMk id="22" creationId="{243462E7-1698-4B21-BE89-AEFAC7C2FEFA}"/>
          </ac:spMkLst>
        </pc:spChg>
        <pc:spChg chg="add">
          <ac:chgData name="Tejaswini Mummadi" userId="S::z1859635@students.niu.edu::9ef4e730-7b35-4449-8721-c88f24195a86" providerId="AD" clId="Web-{3B0A31ED-292D-866F-6377-A3B40F968CE7}" dt="2019-12-01T02:58:17.538" v="588"/>
          <ac:spMkLst>
            <pc:docMk/>
            <pc:sldMk cId="1642938641" sldId="266"/>
            <ac:spMk id="24" creationId="{6C22FCAC-D7EC-4A52-B153-FF761E2235B3}"/>
          </ac:spMkLst>
        </pc:spChg>
        <pc:grpChg chg="add">
          <ac:chgData name="Tejaswini Mummadi" userId="S::z1859635@students.niu.edu::9ef4e730-7b35-4449-8721-c88f24195a86" providerId="AD" clId="Web-{3B0A31ED-292D-866F-6377-A3B40F968CE7}" dt="2019-12-01T02:58:17.538" v="588"/>
          <ac:grpSpMkLst>
            <pc:docMk/>
            <pc:sldMk cId="1642938641" sldId="266"/>
            <ac:grpSpMk id="10" creationId="{3F6D81C7-B083-478E-82FE-089A8CB72EB8}"/>
          </ac:grpSpMkLst>
        </pc:grpChg>
        <pc:picChg chg="mod ord">
          <ac:chgData name="Tejaswini Mummadi" userId="S::z1859635@students.niu.edu::9ef4e730-7b35-4449-8721-c88f24195a86" providerId="AD" clId="Web-{3B0A31ED-292D-866F-6377-A3B40F968CE7}" dt="2019-12-01T02:58:32.773" v="591" actId="14100"/>
          <ac:picMkLst>
            <pc:docMk/>
            <pc:sldMk cId="1642938641" sldId="266"/>
            <ac:picMk id="5" creationId="{C5202837-F39E-4BD4-99AE-29169589ABDD}"/>
          </ac:picMkLst>
        </pc:picChg>
        <pc:picChg chg="del">
          <ac:chgData name="Tejaswini Mummadi" userId="S::z1859635@students.niu.edu::9ef4e730-7b35-4449-8721-c88f24195a86" providerId="AD" clId="Web-{3B0A31ED-292D-866F-6377-A3B40F968CE7}" dt="2019-12-01T02:57:29.505" v="577"/>
          <ac:picMkLst>
            <pc:docMk/>
            <pc:sldMk cId="1642938641" sldId="266"/>
            <ac:picMk id="7" creationId="{FC7E29E2-3F6B-4BE4-9AAF-7556281D7014}"/>
          </ac:picMkLst>
        </pc:picChg>
        <pc:cxnChg chg="add">
          <ac:chgData name="Tejaswini Mummadi" userId="S::z1859635@students.niu.edu::9ef4e730-7b35-4449-8721-c88f24195a86" providerId="AD" clId="Web-{3B0A31ED-292D-866F-6377-A3B40F968CE7}" dt="2019-12-01T02:58:17.538" v="588"/>
          <ac:cxnSpMkLst>
            <pc:docMk/>
            <pc:sldMk cId="1642938641" sldId="266"/>
            <ac:cxnSpMk id="16" creationId="{F06B54F2-CD11-4359-A7D6-DA7C76C091A6}"/>
          </ac:cxnSpMkLst>
        </pc:cxnChg>
      </pc:sldChg>
      <pc:sldChg chg="addSp delSp modSp mod setBg modClrScheme delDesignElem chgLayout">
        <pc:chgData name="Tejaswini Mummadi" userId="S::z1859635@students.niu.edu::9ef4e730-7b35-4449-8721-c88f24195a86" providerId="AD" clId="Web-{3B0A31ED-292D-866F-6377-A3B40F968CE7}" dt="2019-12-01T03:05:44.348" v="707" actId="14100"/>
        <pc:sldMkLst>
          <pc:docMk/>
          <pc:sldMk cId="2893110039" sldId="267"/>
        </pc:sldMkLst>
        <pc:spChg chg="mod ord">
          <ac:chgData name="Tejaswini Mummadi" userId="S::z1859635@students.niu.edu::9ef4e730-7b35-4449-8721-c88f24195a86" providerId="AD" clId="Web-{3B0A31ED-292D-866F-6377-A3B40F968CE7}" dt="2019-12-01T03:02:59.958" v="677"/>
          <ac:spMkLst>
            <pc:docMk/>
            <pc:sldMk cId="2893110039" sldId="267"/>
            <ac:spMk id="2" creationId="{AE2CC3C8-41E3-466F-8EDA-D2EBCE243476}"/>
          </ac:spMkLst>
        </pc:spChg>
        <pc:spChg chg="mod ord">
          <ac:chgData name="Tejaswini Mummadi" userId="S::z1859635@students.niu.edu::9ef4e730-7b35-4449-8721-c88f24195a86" providerId="AD" clId="Web-{3B0A31ED-292D-866F-6377-A3B40F968CE7}" dt="2019-12-01T03:02:59.958" v="677"/>
          <ac:spMkLst>
            <pc:docMk/>
            <pc:sldMk cId="2893110039" sldId="267"/>
            <ac:spMk id="3" creationId="{50D3FF72-DBCC-43E4-BF2E-B0ADB6990EAB}"/>
          </ac:spMkLst>
        </pc:spChg>
        <pc:spChg chg="add mod">
          <ac:chgData name="Tejaswini Mummadi" userId="S::z1859635@students.niu.edu::9ef4e730-7b35-4449-8721-c88f24195a86" providerId="AD" clId="Web-{3B0A31ED-292D-866F-6377-A3B40F968CE7}" dt="2019-12-01T03:05:44.348" v="707" actId="14100"/>
          <ac:spMkLst>
            <pc:docMk/>
            <pc:sldMk cId="2893110039" sldId="267"/>
            <ac:spMk id="4" creationId="{C76480AD-F416-456E-AC89-2C2FFD8BC5C8}"/>
          </ac:spMkLst>
        </pc:spChg>
        <pc:spChg chg="add del mod">
          <ac:chgData name="Tejaswini Mummadi" userId="S::z1859635@students.niu.edu::9ef4e730-7b35-4449-8721-c88f24195a86" providerId="AD" clId="Web-{3B0A31ED-292D-866F-6377-A3B40F968CE7}" dt="2019-12-01T03:04:33.079" v="693"/>
          <ac:spMkLst>
            <pc:docMk/>
            <pc:sldMk cId="2893110039" sldId="267"/>
            <ac:spMk id="6" creationId="{D2FD6AFB-A751-4B43-8117-D71AC2BEA93E}"/>
          </ac:spMkLst>
        </pc:spChg>
        <pc:spChg chg="add del mod">
          <ac:chgData name="Tejaswini Mummadi" userId="S::z1859635@students.niu.edu::9ef4e730-7b35-4449-8721-c88f24195a86" providerId="AD" clId="Web-{3B0A31ED-292D-866F-6377-A3B40F968CE7}" dt="2019-12-01T03:05:24.550" v="701"/>
          <ac:spMkLst>
            <pc:docMk/>
            <pc:sldMk cId="2893110039" sldId="267"/>
            <ac:spMk id="9" creationId="{4EB5B33A-D272-4155-8192-0D26D0CA04FD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2893110039" sldId="267"/>
            <ac:spMk id="15" creationId="{8C0FE9A7-4DAF-43C6-B6C7-AF2D46FAD324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2893110039" sldId="267"/>
            <ac:spMk id="17" creationId="{37D54B6C-87D0-4C03-8335-3955179D2B5B}"/>
          </ac:spMkLst>
        </pc:spChg>
        <pc:spChg chg="add">
          <ac:chgData name="Tejaswini Mummadi" userId="S::z1859635@students.niu.edu::9ef4e730-7b35-4449-8721-c88f24195a86" providerId="AD" clId="Web-{3B0A31ED-292D-866F-6377-A3B40F968CE7}" dt="2019-12-01T03:02:59.958" v="677"/>
          <ac:spMkLst>
            <pc:docMk/>
            <pc:sldMk cId="2893110039" sldId="267"/>
            <ac:spMk id="22" creationId="{4A2AAA7B-DD5A-486B-B28F-F19588315309}"/>
          </ac:spMkLst>
        </pc:spChg>
        <pc:spChg chg="add del">
          <ac:chgData name="Tejaswini Mummadi" userId="S::z1859635@students.niu.edu::9ef4e730-7b35-4449-8721-c88f24195a86" providerId="AD" clId="Web-{3B0A31ED-292D-866F-6377-A3B40F968CE7}" dt="2019-12-01T03:02:59.880" v="676"/>
          <ac:spMkLst>
            <pc:docMk/>
            <pc:sldMk cId="2893110039" sldId="267"/>
            <ac:spMk id="23" creationId="{3095096E-C9EB-4C55-8BBC-C921DA8A5008}"/>
          </ac:spMkLst>
        </pc:spChg>
        <pc:spChg chg="add del">
          <ac:chgData name="Tejaswini Mummadi" userId="S::z1859635@students.niu.edu::9ef4e730-7b35-4449-8721-c88f24195a86" providerId="AD" clId="Web-{3B0A31ED-292D-866F-6377-A3B40F968CE7}" dt="2019-12-01T03:02:59.880" v="676"/>
          <ac:spMkLst>
            <pc:docMk/>
            <pc:sldMk cId="2893110039" sldId="267"/>
            <ac:spMk id="33" creationId="{AAC0C532-00FD-4EE5-9001-97375502DCBC}"/>
          </ac:spMkLst>
        </pc:spChg>
        <pc:spChg chg="add del">
          <ac:chgData name="Tejaswini Mummadi" userId="S::z1859635@students.niu.edu::9ef4e730-7b35-4449-8721-c88f24195a86" providerId="AD" clId="Web-{3B0A31ED-292D-866F-6377-A3B40F968CE7}" dt="2019-12-01T03:02:59.880" v="676"/>
          <ac:spMkLst>
            <pc:docMk/>
            <pc:sldMk cId="2893110039" sldId="267"/>
            <ac:spMk id="35" creationId="{82CEA73A-8A4A-4099-81EE-FB4D99DDE0FB}"/>
          </ac:spMkLst>
        </pc:spChg>
        <pc:grpChg chg="add del">
          <ac:chgData name="Tejaswini Mummadi" userId="S::z1859635@students.niu.edu::9ef4e730-7b35-4449-8721-c88f24195a86" providerId="AD" clId="Web-{3B0A31ED-292D-866F-6377-A3B40F968CE7}" dt="2019-12-01T03:02:59.880" v="676"/>
          <ac:grpSpMkLst>
            <pc:docMk/>
            <pc:sldMk cId="2893110039" sldId="267"/>
            <ac:grpSpMk id="12" creationId="{C4018560-A1B9-4D3C-B032-951724CDD776}"/>
          </ac:grpSpMkLst>
        </pc:grpChg>
        <pc:grpChg chg="add">
          <ac:chgData name="Tejaswini Mummadi" userId="S::z1859635@students.niu.edu::9ef4e730-7b35-4449-8721-c88f24195a86" providerId="AD" clId="Web-{3B0A31ED-292D-866F-6377-A3B40F968CE7}" dt="2019-12-01T03:02:59.958" v="677"/>
          <ac:grpSpMkLst>
            <pc:docMk/>
            <pc:sldMk cId="2893110039" sldId="267"/>
            <ac:grpSpMk id="13" creationId="{C617B5E7-82EF-4F98-88F9-C0D5A5E8239B}"/>
          </ac:grpSpMkLst>
        </pc:grpChg>
        <pc:grpChg chg="add">
          <ac:chgData name="Tejaswini Mummadi" userId="S::z1859635@students.niu.edu::9ef4e730-7b35-4449-8721-c88f24195a86" providerId="AD" clId="Web-{3B0A31ED-292D-866F-6377-A3B40F968CE7}" dt="2019-12-01T03:02:59.958" v="677"/>
          <ac:grpSpMkLst>
            <pc:docMk/>
            <pc:sldMk cId="2893110039" sldId="267"/>
            <ac:grpSpMk id="24" creationId="{3DB99B21-A649-42D2-BB86-486C2E73A089}"/>
          </ac:grpSpMkLst>
        </pc:grpChg>
        <pc:grpChg chg="add del">
          <ac:chgData name="Tejaswini Mummadi" userId="S::z1859635@students.niu.edu::9ef4e730-7b35-4449-8721-c88f24195a86" providerId="AD" clId="Web-{3B0A31ED-292D-866F-6377-A3B40F968CE7}" dt="2019-12-01T03:02:59.880" v="676"/>
          <ac:grpSpMkLst>
            <pc:docMk/>
            <pc:sldMk cId="2893110039" sldId="267"/>
            <ac:grpSpMk id="25" creationId="{5E452E66-EBC2-4EB1-9374-6678C4D04E28}"/>
          </ac:grpSpMkLst>
        </pc:grpChg>
        <pc:picChg chg="add del mod ord">
          <ac:chgData name="Tejaswini Mummadi" userId="S::z1859635@students.niu.edu::9ef4e730-7b35-4449-8721-c88f24195a86" providerId="AD" clId="Web-{3B0A31ED-292D-866F-6377-A3B40F968CE7}" dt="2019-12-01T03:04:48.064" v="696"/>
          <ac:picMkLst>
            <pc:docMk/>
            <pc:sldMk cId="2893110039" sldId="267"/>
            <ac:picMk id="8" creationId="{865C7613-75AA-44B5-9435-DB88CAD25C21}"/>
          </ac:picMkLst>
        </pc:picChg>
        <pc:picChg chg="mod">
          <ac:chgData name="Tejaswini Mummadi" userId="S::z1859635@students.niu.edu::9ef4e730-7b35-4449-8721-c88f24195a86" providerId="AD" clId="Web-{3B0A31ED-292D-866F-6377-A3B40F968CE7}" dt="2019-12-01T03:04:52.752" v="699" actId="14100"/>
          <ac:picMkLst>
            <pc:docMk/>
            <pc:sldMk cId="2893110039" sldId="267"/>
            <ac:picMk id="10" creationId="{EF69763C-ED0A-4DC5-AB4E-42FC5B34CFEE}"/>
          </ac:picMkLst>
        </pc:picChg>
        <pc:picChg chg="add mod ord">
          <ac:chgData name="Tejaswini Mummadi" userId="S::z1859635@students.niu.edu::9ef4e730-7b35-4449-8721-c88f24195a86" providerId="AD" clId="Web-{3B0A31ED-292D-866F-6377-A3B40F968CE7}" dt="2019-12-01T03:05:35.676" v="705" actId="14100"/>
          <ac:picMkLst>
            <pc:docMk/>
            <pc:sldMk cId="2893110039" sldId="267"/>
            <ac:picMk id="11" creationId="{41480E5E-8AFC-4BD3-9BB2-A787FDA102AD}"/>
          </ac:picMkLst>
        </pc:picChg>
        <pc:cxnChg chg="add">
          <ac:chgData name="Tejaswini Mummadi" userId="S::z1859635@students.niu.edu::9ef4e730-7b35-4449-8721-c88f24195a86" providerId="AD" clId="Web-{3B0A31ED-292D-866F-6377-A3B40F968CE7}" dt="2019-12-01T03:02:59.958" v="677"/>
          <ac:cxnSpMkLst>
            <pc:docMk/>
            <pc:sldMk cId="2893110039" sldId="267"/>
            <ac:cxnSpMk id="20" creationId="{F54A39E9-7329-429E-AA37-59887458780F}"/>
          </ac:cxnSpMkLst>
        </pc:cxnChg>
        <pc:cxnChg chg="add del">
          <ac:chgData name="Tejaswini Mummadi" userId="S::z1859635@students.niu.edu::9ef4e730-7b35-4449-8721-c88f24195a86" providerId="AD" clId="Web-{3B0A31ED-292D-866F-6377-A3B40F968CE7}" dt="2019-12-01T03:02:59.880" v="676"/>
          <ac:cxnSpMkLst>
            <pc:docMk/>
            <pc:sldMk cId="2893110039" sldId="267"/>
            <ac:cxnSpMk id="21" creationId="{680E036D-DDAD-4AFE-AB68-D910280A7617}"/>
          </ac:cxnSpMkLst>
        </pc:cxnChg>
        <pc:cxnChg chg="add">
          <ac:chgData name="Tejaswini Mummadi" userId="S::z1859635@students.niu.edu::9ef4e730-7b35-4449-8721-c88f24195a86" providerId="AD" clId="Web-{3B0A31ED-292D-866F-6377-A3B40F968CE7}" dt="2019-12-01T03:02:59.958" v="677"/>
          <ac:cxnSpMkLst>
            <pc:docMk/>
            <pc:sldMk cId="2893110039" sldId="267"/>
            <ac:cxnSpMk id="30" creationId="{496D98D9-A8AD-432E-BD4E-FF80012442F0}"/>
          </ac:cxnSpMkLst>
        </pc:cxnChg>
        <pc:cxnChg chg="add del">
          <ac:chgData name="Tejaswini Mummadi" userId="S::z1859635@students.niu.edu::9ef4e730-7b35-4449-8721-c88f24195a86" providerId="AD" clId="Web-{3B0A31ED-292D-866F-6377-A3B40F968CE7}" dt="2019-12-01T03:02:59.880" v="676"/>
          <ac:cxnSpMkLst>
            <pc:docMk/>
            <pc:sldMk cId="2893110039" sldId="267"/>
            <ac:cxnSpMk id="31" creationId="{E2825180-B6B5-413D-ACBA-8E3DCCD03FAA}"/>
          </ac:cxnSpMkLst>
        </pc:cxnChg>
      </pc:sldChg>
      <pc:sldChg chg="delSp modSp mod modClrScheme delDesignElem chgLayout">
        <pc:chgData name="Tejaswini Mummadi" userId="S::z1859635@students.niu.edu::9ef4e730-7b35-4449-8721-c88f24195a86" providerId="AD" clId="Web-{3B0A31ED-292D-866F-6377-A3B40F968CE7}" dt="2019-12-01T03:07:19.587" v="712" actId="1076"/>
        <pc:sldMkLst>
          <pc:docMk/>
          <pc:sldMk cId="348979815" sldId="268"/>
        </pc:sldMkLst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348979815" sldId="268"/>
            <ac:spMk id="2" creationId="{AE2CC3C8-41E3-466F-8EDA-D2EBCE243476}"/>
          </ac:spMkLst>
        </pc:spChg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348979815" sldId="268"/>
            <ac:spMk id="3" creationId="{50D3FF72-DBCC-43E4-BF2E-B0ADB6990EAB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348979815" sldId="268"/>
            <ac:spMk id="11" creationId="{A98FD4FC-479A-4C2B-84A5-CF81E055FBC0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348979815" sldId="268"/>
            <ac:spMk id="13" creationId="{37D54B6C-87D0-4C03-8335-3955179D2B5B}"/>
          </ac:spMkLst>
        </pc:spChg>
        <pc:picChg chg="mod">
          <ac:chgData name="Tejaswini Mummadi" userId="S::z1859635@students.niu.edu::9ef4e730-7b35-4449-8721-c88f24195a86" providerId="AD" clId="Web-{3B0A31ED-292D-866F-6377-A3B40F968CE7}" dt="2019-12-01T03:07:19.587" v="712" actId="1076"/>
          <ac:picMkLst>
            <pc:docMk/>
            <pc:sldMk cId="348979815" sldId="268"/>
            <ac:picMk id="5" creationId="{00393E8A-F5E6-4F02-BB46-47026E0ED54A}"/>
          </ac:picMkLst>
        </pc:picChg>
      </pc:sldChg>
      <pc:sldChg chg="delSp modSp mod modClrScheme delDesignElem chgLayout">
        <pc:chgData name="Tejaswini Mummadi" userId="S::z1859635@students.niu.edu::9ef4e730-7b35-4449-8721-c88f24195a86" providerId="AD" clId="Web-{3B0A31ED-292D-866F-6377-A3B40F968CE7}" dt="2019-12-01T02:55:20.890" v="565"/>
        <pc:sldMkLst>
          <pc:docMk/>
          <pc:sldMk cId="977289638" sldId="269"/>
        </pc:sldMkLst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977289638" sldId="269"/>
            <ac:spMk id="2" creationId="{AE2CC3C8-41E3-466F-8EDA-D2EBCE243476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977289638" sldId="269"/>
            <ac:spMk id="10" creationId="{D30579BA-22EC-41CB-82B7-65D5DFCA603C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977289638" sldId="269"/>
            <ac:spMk id="12" creationId="{FE469E50-3893-4ED6-92BA-2985C32B0CA6}"/>
          </ac:spMkLst>
        </pc:spChg>
        <pc:graphicFrameChg chg="mod ord modGraphic">
          <ac:chgData name="Tejaswini Mummadi" userId="S::z1859635@students.niu.edu::9ef4e730-7b35-4449-8721-c88f24195a86" providerId="AD" clId="Web-{3B0A31ED-292D-866F-6377-A3B40F968CE7}" dt="2019-12-01T02:55:20.890" v="565"/>
          <ac:graphicFrameMkLst>
            <pc:docMk/>
            <pc:sldMk cId="977289638" sldId="269"/>
            <ac:graphicFrameMk id="5" creationId="{B0D766DC-6AAF-4779-A830-93DE4A154112}"/>
          </ac:graphicFrameMkLst>
        </pc:graphicFrameChg>
      </pc:sldChg>
      <pc:sldChg chg="delSp modSp mod modClrScheme delDesignElem chgLayout">
        <pc:chgData name="Tejaswini Mummadi" userId="S::z1859635@students.niu.edu::9ef4e730-7b35-4449-8721-c88f24195a86" providerId="AD" clId="Web-{3B0A31ED-292D-866F-6377-A3B40F968CE7}" dt="2019-12-01T02:55:20.890" v="565"/>
        <pc:sldMkLst>
          <pc:docMk/>
          <pc:sldMk cId="2967020920" sldId="270"/>
        </pc:sldMkLst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2967020920" sldId="270"/>
            <ac:spMk id="2" creationId="{9D1AA0D0-2BC3-42B2-84C3-15EB69D38466}"/>
          </ac:spMkLst>
        </pc:spChg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2967020920" sldId="270"/>
            <ac:spMk id="20" creationId="{A0DED4EF-25A5-4CAB-83EF-7535644430A6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2967020920" sldId="270"/>
            <ac:spMk id="24" creationId="{95CB840F-8E41-4CA5-B79B-25CC80AD234A}"/>
          </ac:spMkLst>
        </pc:spChg>
      </pc:sldChg>
      <pc:sldChg chg="delSp modSp mod modClrScheme delDesignElem chgLayout">
        <pc:chgData name="Tejaswini Mummadi" userId="S::z1859635@students.niu.edu::9ef4e730-7b35-4449-8721-c88f24195a86" providerId="AD" clId="Web-{3B0A31ED-292D-866F-6377-A3B40F968CE7}" dt="2019-12-01T02:55:20.890" v="565"/>
        <pc:sldMkLst>
          <pc:docMk/>
          <pc:sldMk cId="2617721372" sldId="271"/>
        </pc:sldMkLst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2617721372" sldId="271"/>
            <ac:spMk id="2" creationId="{F14EC69D-2E2C-4E54-93D7-D99CADC5D80F}"/>
          </ac:spMkLst>
        </pc:spChg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2617721372" sldId="271"/>
            <ac:spMk id="3" creationId="{060CC20E-C8BE-4D4F-BEC3-AD44FBD48225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2617721372" sldId="271"/>
            <ac:spMk id="8" creationId="{56B051A4-96A7-4A11-9DAD-063A9C577F83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2617721372" sldId="271"/>
            <ac:spMk id="10" creationId="{45B67B9C-9B45-4084-9BB5-187071EE9A61}"/>
          </ac:spMkLst>
        </pc:spChg>
      </pc:sldChg>
      <pc:sldChg chg="modSp mod modClrScheme addCm chgLayout">
        <pc:chgData name="Tejaswini Mummadi" userId="S::z1859635@students.niu.edu::9ef4e730-7b35-4449-8721-c88f24195a86" providerId="AD" clId="Web-{3B0A31ED-292D-866F-6377-A3B40F968CE7}" dt="2019-12-01T02:55:20.890" v="565"/>
        <pc:sldMkLst>
          <pc:docMk/>
          <pc:sldMk cId="1511274762" sldId="272"/>
        </pc:sldMkLst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1511274762" sldId="272"/>
            <ac:spMk id="2" creationId="{AD1BF90C-404D-418F-914A-AC2FF26CCBA7}"/>
          </ac:spMkLst>
        </pc:spChg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1511274762" sldId="272"/>
            <ac:spMk id="3" creationId="{5DAF7F4C-2132-43E9-96DF-2B54D733CBDF}"/>
          </ac:spMkLst>
        </pc:spChg>
      </pc:sldChg>
      <pc:sldChg chg="delSp modSp mod modClrScheme delDesignElem addCm chgLayout">
        <pc:chgData name="Tejaswini Mummadi" userId="S::z1859635@students.niu.edu::9ef4e730-7b35-4449-8721-c88f24195a86" providerId="AD" clId="Web-{3B0A31ED-292D-866F-6377-A3B40F968CE7}" dt="2019-12-01T02:55:20.890" v="565"/>
        <pc:sldMkLst>
          <pc:docMk/>
          <pc:sldMk cId="3092079813" sldId="273"/>
        </pc:sldMkLst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3092079813" sldId="273"/>
            <ac:spMk id="2" creationId="{DD89035B-5080-4E64-8E2A-825010DF5E99}"/>
          </ac:spMkLst>
        </pc:spChg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3092079813" sldId="273"/>
            <ac:spMk id="3" creationId="{3CF7D1C6-4784-46B9-84C7-589F596F358C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3092079813" sldId="273"/>
            <ac:spMk id="8" creationId="{56B051A4-96A7-4A11-9DAD-063A9C577F83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3092079813" sldId="273"/>
            <ac:spMk id="10" creationId="{45B67B9C-9B45-4084-9BB5-187071EE9A61}"/>
          </ac:spMkLst>
        </pc:spChg>
      </pc:sldChg>
      <pc:sldChg chg="modSp mod modClrScheme chgLayout">
        <pc:chgData name="Tejaswini Mummadi" userId="S::z1859635@students.niu.edu::9ef4e730-7b35-4449-8721-c88f24195a86" providerId="AD" clId="Web-{3B0A31ED-292D-866F-6377-A3B40F968CE7}" dt="2019-12-01T02:55:20.890" v="565"/>
        <pc:sldMkLst>
          <pc:docMk/>
          <pc:sldMk cId="2353698213" sldId="274"/>
        </pc:sldMkLst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2353698213" sldId="274"/>
            <ac:spMk id="2" creationId="{B0348D9D-A509-47BA-91AB-AE4AA576301A}"/>
          </ac:spMkLst>
        </pc:spChg>
        <pc:picChg chg="mod ord">
          <ac:chgData name="Tejaswini Mummadi" userId="S::z1859635@students.niu.edu::9ef4e730-7b35-4449-8721-c88f24195a86" providerId="AD" clId="Web-{3B0A31ED-292D-866F-6377-A3B40F968CE7}" dt="2019-12-01T02:55:20.890" v="565"/>
          <ac:picMkLst>
            <pc:docMk/>
            <pc:sldMk cId="2353698213" sldId="274"/>
            <ac:picMk id="4" creationId="{3F8E66D3-460E-4D22-A6BD-C8D3FF58D3B0}"/>
          </ac:picMkLst>
        </pc:picChg>
      </pc:sldChg>
      <pc:sldChg chg="modSp mod modClrScheme addCm chgLayout">
        <pc:chgData name="Tejaswini Mummadi" userId="S::z1859635@students.niu.edu::9ef4e730-7b35-4449-8721-c88f24195a86" providerId="AD" clId="Web-{3B0A31ED-292D-866F-6377-A3B40F968CE7}" dt="2019-12-01T02:55:20.890" v="565"/>
        <pc:sldMkLst>
          <pc:docMk/>
          <pc:sldMk cId="329702108" sldId="275"/>
        </pc:sldMkLst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329702108" sldId="275"/>
            <ac:spMk id="2" creationId="{FCE1B6A3-AF74-4B56-870C-58B280DCD603}"/>
          </ac:spMkLst>
        </pc:spChg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329702108" sldId="275"/>
            <ac:spMk id="3" creationId="{E0D4972B-9DE8-439E-8B71-7A02F41A2585}"/>
          </ac:spMkLst>
        </pc:spChg>
      </pc:sldChg>
      <pc:sldChg chg="delSp modSp mod modClrScheme delDesignElem chgLayout">
        <pc:chgData name="Tejaswini Mummadi" userId="S::z1859635@students.niu.edu::9ef4e730-7b35-4449-8721-c88f24195a86" providerId="AD" clId="Web-{3B0A31ED-292D-866F-6377-A3B40F968CE7}" dt="2019-12-01T02:55:20.890" v="565"/>
        <pc:sldMkLst>
          <pc:docMk/>
          <pc:sldMk cId="2125770654" sldId="276"/>
        </pc:sldMkLst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2125770654" sldId="276"/>
            <ac:spMk id="2" creationId="{B3150B3B-18EF-4503-86A7-D359FCB112F8}"/>
          </ac:spMkLst>
        </pc:spChg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2125770654" sldId="276"/>
            <ac:spMk id="3" creationId="{32174DD3-51AD-49A7-A872-510945847231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2125770654" sldId="276"/>
            <ac:spMk id="8" creationId="{56B051A4-96A7-4A11-9DAD-063A9C577F83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2125770654" sldId="276"/>
            <ac:spMk id="10" creationId="{45B67B9C-9B45-4084-9BB5-187071EE9A61}"/>
          </ac:spMkLst>
        </pc:spChg>
      </pc:sldChg>
      <pc:sldChg chg="delSp modSp mod modClrScheme delDesignElem addCm chgLayout">
        <pc:chgData name="Tejaswini Mummadi" userId="S::z1859635@students.niu.edu::9ef4e730-7b35-4449-8721-c88f24195a86" providerId="AD" clId="Web-{3B0A31ED-292D-866F-6377-A3B40F968CE7}" dt="2019-12-01T02:55:20.890" v="565"/>
        <pc:sldMkLst>
          <pc:docMk/>
          <pc:sldMk cId="74578434" sldId="277"/>
        </pc:sldMkLst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74578434" sldId="277"/>
            <ac:spMk id="2" creationId="{EB8795B6-4990-436C-B054-96F1484DB1DE}"/>
          </ac:spMkLst>
        </pc:spChg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74578434" sldId="277"/>
            <ac:spMk id="8" creationId="{2E28175F-1498-4E7A-A66F-F4C5A2858D7A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74578434" sldId="277"/>
            <ac:spMk id="16" creationId="{A98FD4FC-479A-4C2B-84A5-CF81E055FBC0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74578434" sldId="277"/>
            <ac:spMk id="18" creationId="{37D54B6C-87D0-4C03-8335-3955179D2B5B}"/>
          </ac:spMkLst>
        </pc:spChg>
      </pc:sldChg>
      <pc:sldChg chg="delSp modSp mod modClrScheme delDesignElem chgLayout">
        <pc:chgData name="Tejaswini Mummadi" userId="S::z1859635@students.niu.edu::9ef4e730-7b35-4449-8721-c88f24195a86" providerId="AD" clId="Web-{3B0A31ED-292D-866F-6377-A3B40F968CE7}" dt="2019-12-01T02:55:20.890" v="565"/>
        <pc:sldMkLst>
          <pc:docMk/>
          <pc:sldMk cId="3096664260" sldId="278"/>
        </pc:sldMkLst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3096664260" sldId="278"/>
            <ac:spMk id="2" creationId="{B636ED94-4E3A-4301-8A9D-296A0D41F302}"/>
          </ac:spMkLst>
        </pc:spChg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3096664260" sldId="278"/>
            <ac:spMk id="3" creationId="{C157A032-1FC3-4208-A0F7-C86DCC8F877F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3096664260" sldId="278"/>
            <ac:spMk id="8" creationId="{56B051A4-96A7-4A11-9DAD-063A9C577F83}"/>
          </ac:spMkLst>
        </pc:spChg>
        <pc:spChg chg="del">
          <ac:chgData name="Tejaswini Mummadi" userId="S::z1859635@students.niu.edu::9ef4e730-7b35-4449-8721-c88f24195a86" providerId="AD" clId="Web-{3B0A31ED-292D-866F-6377-A3B40F968CE7}" dt="2019-12-01T02:49:44.327" v="464"/>
          <ac:spMkLst>
            <pc:docMk/>
            <pc:sldMk cId="3096664260" sldId="278"/>
            <ac:spMk id="10" creationId="{45B67B9C-9B45-4084-9BB5-187071EE9A61}"/>
          </ac:spMkLst>
        </pc:spChg>
      </pc:sldChg>
      <pc:sldChg chg="addSp delSp modSp add mod replId modClrScheme addCm chgLayout">
        <pc:chgData name="Tejaswini Mummadi" userId="S::z1859635@students.niu.edu::9ef4e730-7b35-4449-8721-c88f24195a86" providerId="AD" clId="Web-{3B0A31ED-292D-866F-6377-A3B40F968CE7}" dt="2019-12-01T02:55:20.890" v="565"/>
        <pc:sldMkLst>
          <pc:docMk/>
          <pc:sldMk cId="265703419" sldId="279"/>
        </pc:sldMkLst>
        <pc:spChg chg="add 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265703419" sldId="279"/>
            <ac:spMk id="3" creationId="{2A2A98B2-18D6-4BFE-BBD6-073BF779A553}"/>
          </ac:spMkLst>
        </pc:spChg>
        <pc:spChg chg="mod ord">
          <ac:chgData name="Tejaswini Mummadi" userId="S::z1859635@students.niu.edu::9ef4e730-7b35-4449-8721-c88f24195a86" providerId="AD" clId="Web-{3B0A31ED-292D-866F-6377-A3B40F968CE7}" dt="2019-12-01T02:55:20.890" v="565"/>
          <ac:spMkLst>
            <pc:docMk/>
            <pc:sldMk cId="265703419" sldId="279"/>
            <ac:spMk id="12" creationId="{5331D777-E379-4332-A560-B8227736D9F8}"/>
          </ac:spMkLst>
        </pc:spChg>
        <pc:picChg chg="del">
          <ac:chgData name="Tejaswini Mummadi" userId="S::z1859635@students.niu.edu::9ef4e730-7b35-4449-8721-c88f24195a86" providerId="AD" clId="Web-{3B0A31ED-292D-866F-6377-A3B40F968CE7}" dt="2019-12-01T02:33:17.015" v="1"/>
          <ac:picMkLst>
            <pc:docMk/>
            <pc:sldMk cId="265703419" sldId="279"/>
            <ac:picMk id="11" creationId="{4ACA6707-9147-4EA2-88D8-CC6C84F7CAAC}"/>
          </ac:picMkLst>
        </pc:picChg>
        <pc:picChg chg="del">
          <ac:chgData name="Tejaswini Mummadi" userId="S::z1859635@students.niu.edu::9ef4e730-7b35-4449-8721-c88f24195a86" providerId="AD" clId="Web-{3B0A31ED-292D-866F-6377-A3B40F968CE7}" dt="2019-12-01T02:33:18.718" v="2"/>
          <ac:picMkLst>
            <pc:docMk/>
            <pc:sldMk cId="265703419" sldId="279"/>
            <ac:picMk id="17" creationId="{6955B62E-F99D-41CB-8536-6849705293AA}"/>
          </ac:picMkLst>
        </pc:picChg>
      </pc:sldChg>
      <pc:sldChg chg="addSp delSp modSp new del">
        <pc:chgData name="Tejaswini Mummadi" userId="S::z1859635@students.niu.edu::9ef4e730-7b35-4449-8721-c88f24195a86" providerId="AD" clId="Web-{3B0A31ED-292D-866F-6377-A3B40F968CE7}" dt="2019-12-01T02:49:16.029" v="462"/>
        <pc:sldMkLst>
          <pc:docMk/>
          <pc:sldMk cId="838140605" sldId="280"/>
        </pc:sldMkLst>
        <pc:spChg chg="mod">
          <ac:chgData name="Tejaswini Mummadi" userId="S::z1859635@students.niu.edu::9ef4e730-7b35-4449-8721-c88f24195a86" providerId="AD" clId="Web-{3B0A31ED-292D-866F-6377-A3B40F968CE7}" dt="2019-12-01T02:47:21.367" v="455" actId="20577"/>
          <ac:spMkLst>
            <pc:docMk/>
            <pc:sldMk cId="838140605" sldId="280"/>
            <ac:spMk id="2" creationId="{BE59AA1D-6C40-4AFB-8446-32747DADF591}"/>
          </ac:spMkLst>
        </pc:spChg>
        <pc:spChg chg="del mod">
          <ac:chgData name="Tejaswini Mummadi" userId="S::z1859635@students.niu.edu::9ef4e730-7b35-4449-8721-c88f24195a86" providerId="AD" clId="Web-{3B0A31ED-292D-866F-6377-A3B40F968CE7}" dt="2019-12-01T02:48:55.122" v="461"/>
          <ac:spMkLst>
            <pc:docMk/>
            <pc:sldMk cId="838140605" sldId="280"/>
            <ac:spMk id="3" creationId="{7199A110-8B26-4FEF-A1C6-C541B8458BFD}"/>
          </ac:spMkLst>
        </pc:spChg>
        <pc:graphicFrameChg chg="add mod ord modGraphic">
          <ac:chgData name="Tejaswini Mummadi" userId="S::z1859635@students.niu.edu::9ef4e730-7b35-4449-8721-c88f24195a86" providerId="AD" clId="Web-{3B0A31ED-292D-866F-6377-A3B40F968CE7}" dt="2019-12-01T02:48:55.122" v="461"/>
          <ac:graphicFrameMkLst>
            <pc:docMk/>
            <pc:sldMk cId="838140605" sldId="280"/>
            <ac:graphicFrameMk id="4" creationId="{76B701EF-F7AF-4645-83E4-A954E7389FDB}"/>
          </ac:graphicFrameMkLst>
        </pc:graphicFrameChg>
      </pc:sldChg>
      <pc:sldChg chg="addSp delSp modSp new mod modClrScheme modShow chgLayout">
        <pc:chgData name="Tejaswini Mummadi" userId="S::z1859635@students.niu.edu::9ef4e730-7b35-4449-8721-c88f24195a86" providerId="AD" clId="Web-{3B0A31ED-292D-866F-6377-A3B40F968CE7}" dt="2019-12-01T03:07:05.712" v="710" actId="14100"/>
        <pc:sldMkLst>
          <pc:docMk/>
          <pc:sldMk cId="2760131060" sldId="280"/>
        </pc:sldMkLst>
        <pc:spChg chg="del mod ord">
          <ac:chgData name="Tejaswini Mummadi" userId="S::z1859635@students.niu.edu::9ef4e730-7b35-4449-8721-c88f24195a86" providerId="AD" clId="Web-{3B0A31ED-292D-866F-6377-A3B40F968CE7}" dt="2019-12-01T02:52:04.599" v="479"/>
          <ac:spMkLst>
            <pc:docMk/>
            <pc:sldMk cId="2760131060" sldId="280"/>
            <ac:spMk id="2" creationId="{F37096B2-766C-4147-8480-4124FED97B0D}"/>
          </ac:spMkLst>
        </pc:spChg>
        <pc:spChg chg="del mod ord">
          <ac:chgData name="Tejaswini Mummadi" userId="S::z1859635@students.niu.edu::9ef4e730-7b35-4449-8721-c88f24195a86" providerId="AD" clId="Web-{3B0A31ED-292D-866F-6377-A3B40F968CE7}" dt="2019-12-01T02:52:04.599" v="479"/>
          <ac:spMkLst>
            <pc:docMk/>
            <pc:sldMk cId="2760131060" sldId="280"/>
            <ac:spMk id="3" creationId="{9EC29B8F-3220-4662-AC82-2BB4D39EB978}"/>
          </ac:spMkLst>
        </pc:spChg>
        <pc:spChg chg="add del mod ord">
          <ac:chgData name="Tejaswini Mummadi" userId="S::z1859635@students.niu.edu::9ef4e730-7b35-4449-8721-c88f24195a86" providerId="AD" clId="Web-{3B0A31ED-292D-866F-6377-A3B40F968CE7}" dt="2019-12-01T02:52:04.599" v="479"/>
          <ac:spMkLst>
            <pc:docMk/>
            <pc:sldMk cId="2760131060" sldId="280"/>
            <ac:spMk id="4" creationId="{9E59ED66-7DCE-4D1D-8F6A-60A5A2CFD1CF}"/>
          </ac:spMkLst>
        </pc:spChg>
        <pc:spChg chg="add del mod ord">
          <ac:chgData name="Tejaswini Mummadi" userId="S::z1859635@students.niu.edu::9ef4e730-7b35-4449-8721-c88f24195a86" providerId="AD" clId="Web-{3B0A31ED-292D-866F-6377-A3B40F968CE7}" dt="2019-12-01T02:52:04.599" v="479"/>
          <ac:spMkLst>
            <pc:docMk/>
            <pc:sldMk cId="2760131060" sldId="280"/>
            <ac:spMk id="5" creationId="{4AAA464F-D23F-487E-BA60-13A4FC1B8796}"/>
          </ac:spMkLst>
        </pc:spChg>
        <pc:spChg chg="add del mod ord">
          <ac:chgData name="Tejaswini Mummadi" userId="S::z1859635@students.niu.edu::9ef4e730-7b35-4449-8721-c88f24195a86" providerId="AD" clId="Web-{3B0A31ED-292D-866F-6377-A3B40F968CE7}" dt="2019-12-01T02:52:04.599" v="479"/>
          <ac:spMkLst>
            <pc:docMk/>
            <pc:sldMk cId="2760131060" sldId="280"/>
            <ac:spMk id="6" creationId="{782738D3-8068-476B-AFC8-EA7DBEA08311}"/>
          </ac:spMkLst>
        </pc:spChg>
        <pc:spChg chg="add mod ord">
          <ac:chgData name="Tejaswini Mummadi" userId="S::z1859635@students.niu.edu::9ef4e730-7b35-4449-8721-c88f24195a86" providerId="AD" clId="Web-{3B0A31ED-292D-866F-6377-A3B40F968CE7}" dt="2019-12-01T03:06:19.865" v="708"/>
          <ac:spMkLst>
            <pc:docMk/>
            <pc:sldMk cId="2760131060" sldId="280"/>
            <ac:spMk id="7" creationId="{EDF5B3F6-93FB-4FA9-B8FE-5602DB1A622C}"/>
          </ac:spMkLst>
        </pc:spChg>
        <pc:spChg chg="add mod ord">
          <ac:chgData name="Tejaswini Mummadi" userId="S::z1859635@students.niu.edu::9ef4e730-7b35-4449-8721-c88f24195a86" providerId="AD" clId="Web-{3B0A31ED-292D-866F-6377-A3B40F968CE7}" dt="2019-12-01T03:07:05.712" v="710" actId="14100"/>
          <ac:spMkLst>
            <pc:docMk/>
            <pc:sldMk cId="2760131060" sldId="280"/>
            <ac:spMk id="8" creationId="{93B6FA18-9558-48D6-BB8F-4BE9616D5982}"/>
          </ac:spMkLst>
        </pc:spChg>
        <pc:spChg chg="add mod ord">
          <ac:chgData name="Tejaswini Mummadi" userId="S::z1859635@students.niu.edu::9ef4e730-7b35-4449-8721-c88f24195a86" providerId="AD" clId="Web-{3B0A31ED-292D-866F-6377-A3B40F968CE7}" dt="2019-12-01T03:06:19.865" v="708"/>
          <ac:spMkLst>
            <pc:docMk/>
            <pc:sldMk cId="2760131060" sldId="280"/>
            <ac:spMk id="9" creationId="{BD0046DC-B8D6-4A0A-8816-D97EBB7D9DE1}"/>
          </ac:spMkLst>
        </pc:spChg>
      </pc:sldChg>
      <pc:sldChg chg="addSp delSp modSp add mod replId setBg">
        <pc:chgData name="Tejaswini Mummadi" userId="S::z1859635@students.niu.edu::9ef4e730-7b35-4449-8721-c88f24195a86" providerId="AD" clId="Web-{3B0A31ED-292D-866F-6377-A3B40F968CE7}" dt="2019-12-01T03:02:17.909" v="674" actId="14100"/>
        <pc:sldMkLst>
          <pc:docMk/>
          <pc:sldMk cId="723191875" sldId="281"/>
        </pc:sldMkLst>
        <pc:spChg chg="mod">
          <ac:chgData name="Tejaswini Mummadi" userId="S::z1859635@students.niu.edu::9ef4e730-7b35-4449-8721-c88f24195a86" providerId="AD" clId="Web-{3B0A31ED-292D-866F-6377-A3B40F968CE7}" dt="2019-12-01T03:01:09.890" v="633"/>
          <ac:spMkLst>
            <pc:docMk/>
            <pc:sldMk cId="723191875" sldId="281"/>
            <ac:spMk id="2" creationId="{AE2CC3C8-41E3-466F-8EDA-D2EBCE243476}"/>
          </ac:spMkLst>
        </pc:spChg>
        <pc:spChg chg="mod">
          <ac:chgData name="Tejaswini Mummadi" userId="S::z1859635@students.niu.edu::9ef4e730-7b35-4449-8721-c88f24195a86" providerId="AD" clId="Web-{3B0A31ED-292D-866F-6377-A3B40F968CE7}" dt="2019-12-01T03:01:09.890" v="633"/>
          <ac:spMkLst>
            <pc:docMk/>
            <pc:sldMk cId="723191875" sldId="281"/>
            <ac:spMk id="3" creationId="{50D3FF72-DBCC-43E4-BF2E-B0ADB6990EAB}"/>
          </ac:spMkLst>
        </pc:spChg>
        <pc:spChg chg="add del mod">
          <ac:chgData name="Tejaswini Mummadi" userId="S::z1859635@students.niu.edu::9ef4e730-7b35-4449-8721-c88f24195a86" providerId="AD" clId="Web-{3B0A31ED-292D-866F-6377-A3B40F968CE7}" dt="2019-12-01T03:00:53.827" v="632"/>
          <ac:spMkLst>
            <pc:docMk/>
            <pc:sldMk cId="723191875" sldId="281"/>
            <ac:spMk id="6" creationId="{D5C5E4B9-BA2B-4C9D-8400-90816976CEA5}"/>
          </ac:spMkLst>
        </pc:spChg>
        <pc:spChg chg="add mod">
          <ac:chgData name="Tejaswini Mummadi" userId="S::z1859635@students.niu.edu::9ef4e730-7b35-4449-8721-c88f24195a86" providerId="AD" clId="Web-{3B0A31ED-292D-866F-6377-A3B40F968CE7}" dt="2019-12-01T03:02:17.909" v="674" actId="14100"/>
          <ac:spMkLst>
            <pc:docMk/>
            <pc:sldMk cId="723191875" sldId="281"/>
            <ac:spMk id="8" creationId="{E6CE0025-B5E4-41E3-80BB-F22A2CEB7CA9}"/>
          </ac:spMkLst>
        </pc:spChg>
        <pc:spChg chg="add">
          <ac:chgData name="Tejaswini Mummadi" userId="S::z1859635@students.niu.edu::9ef4e730-7b35-4449-8721-c88f24195a86" providerId="AD" clId="Web-{3B0A31ED-292D-866F-6377-A3B40F968CE7}" dt="2019-12-01T03:01:09.890" v="633"/>
          <ac:spMkLst>
            <pc:docMk/>
            <pc:sldMk cId="723191875" sldId="281"/>
            <ac:spMk id="20" creationId="{333F0879-3DA0-4CB8-B35E-A0AD42558191}"/>
          </ac:spMkLst>
        </pc:spChg>
        <pc:spChg chg="add">
          <ac:chgData name="Tejaswini Mummadi" userId="S::z1859635@students.niu.edu::9ef4e730-7b35-4449-8721-c88f24195a86" providerId="AD" clId="Web-{3B0A31ED-292D-866F-6377-A3B40F968CE7}" dt="2019-12-01T03:01:09.890" v="633"/>
          <ac:spMkLst>
            <pc:docMk/>
            <pc:sldMk cId="723191875" sldId="281"/>
            <ac:spMk id="22" creationId="{324D2183-F388-476E-92A9-D6639D698580}"/>
          </ac:spMkLst>
        </pc:spChg>
        <pc:spChg chg="add">
          <ac:chgData name="Tejaswini Mummadi" userId="S::z1859635@students.niu.edu::9ef4e730-7b35-4449-8721-c88f24195a86" providerId="AD" clId="Web-{3B0A31ED-292D-866F-6377-A3B40F968CE7}" dt="2019-12-01T03:01:09.890" v="633"/>
          <ac:spMkLst>
            <pc:docMk/>
            <pc:sldMk cId="723191875" sldId="281"/>
            <ac:spMk id="24" creationId="{243462E7-1698-4B21-BE89-AEFAC7C2FEFA}"/>
          </ac:spMkLst>
        </pc:spChg>
        <pc:spChg chg="add">
          <ac:chgData name="Tejaswini Mummadi" userId="S::z1859635@students.niu.edu::9ef4e730-7b35-4449-8721-c88f24195a86" providerId="AD" clId="Web-{3B0A31ED-292D-866F-6377-A3B40F968CE7}" dt="2019-12-01T03:01:09.890" v="633"/>
          <ac:spMkLst>
            <pc:docMk/>
            <pc:sldMk cId="723191875" sldId="281"/>
            <ac:spMk id="26" creationId="{6C22FCAC-D7EC-4A52-B153-FF761E2235B3}"/>
          </ac:spMkLst>
        </pc:spChg>
        <pc:grpChg chg="add">
          <ac:chgData name="Tejaswini Mummadi" userId="S::z1859635@students.niu.edu::9ef4e730-7b35-4449-8721-c88f24195a86" providerId="AD" clId="Web-{3B0A31ED-292D-866F-6377-A3B40F968CE7}" dt="2019-12-01T03:01:09.890" v="633"/>
          <ac:grpSpMkLst>
            <pc:docMk/>
            <pc:sldMk cId="723191875" sldId="281"/>
            <ac:grpSpMk id="12" creationId="{3F6D81C7-B083-478E-82FE-089A8CB72EB8}"/>
          </ac:grpSpMkLst>
        </pc:grpChg>
        <pc:picChg chg="del">
          <ac:chgData name="Tejaswini Mummadi" userId="S::z1859635@students.niu.edu::9ef4e730-7b35-4449-8721-c88f24195a86" providerId="AD" clId="Web-{3B0A31ED-292D-866F-6377-A3B40F968CE7}" dt="2019-12-01T02:57:40.584" v="581"/>
          <ac:picMkLst>
            <pc:docMk/>
            <pc:sldMk cId="723191875" sldId="281"/>
            <ac:picMk id="5" creationId="{C5202837-F39E-4BD4-99AE-29169589ABDD}"/>
          </ac:picMkLst>
        </pc:picChg>
        <pc:picChg chg="mod">
          <ac:chgData name="Tejaswini Mummadi" userId="S::z1859635@students.niu.edu::9ef4e730-7b35-4449-8721-c88f24195a86" providerId="AD" clId="Web-{3B0A31ED-292D-866F-6377-A3B40F968CE7}" dt="2019-12-01T03:01:22.688" v="636" actId="14100"/>
          <ac:picMkLst>
            <pc:docMk/>
            <pc:sldMk cId="723191875" sldId="281"/>
            <ac:picMk id="7" creationId="{FC7E29E2-3F6B-4BE4-9AAF-7556281D7014}"/>
          </ac:picMkLst>
        </pc:picChg>
        <pc:cxnChg chg="add">
          <ac:chgData name="Tejaswini Mummadi" userId="S::z1859635@students.niu.edu::9ef4e730-7b35-4449-8721-c88f24195a86" providerId="AD" clId="Web-{3B0A31ED-292D-866F-6377-A3B40F968CE7}" dt="2019-12-01T03:01:09.890" v="633"/>
          <ac:cxnSpMkLst>
            <pc:docMk/>
            <pc:sldMk cId="723191875" sldId="281"/>
            <ac:cxnSpMk id="18" creationId="{F06B54F2-CD11-4359-A7D6-DA7C76C091A6}"/>
          </ac:cxnSpMkLst>
        </pc:cxnChg>
      </pc:sldChg>
      <pc:sldMasterChg chg="del delSldLayout">
        <pc:chgData name="Tejaswini Mummadi" userId="S::z1859635@students.niu.edu::9ef4e730-7b35-4449-8721-c88f24195a86" providerId="AD" clId="Web-{3B0A31ED-292D-866F-6377-A3B40F968CE7}" dt="2019-12-01T02:49:44.327" v="464"/>
        <pc:sldMasterMkLst>
          <pc:docMk/>
          <pc:sldMasterMk cId="4228776124" sldId="2147483691"/>
        </pc:sldMasterMkLst>
        <pc:sldLayoutChg chg="del">
          <pc:chgData name="Tejaswini Mummadi" userId="S::z1859635@students.niu.edu::9ef4e730-7b35-4449-8721-c88f24195a86" providerId="AD" clId="Web-{3B0A31ED-292D-866F-6377-A3B40F968CE7}" dt="2019-12-01T02:49:44.327" v="464"/>
          <pc:sldLayoutMkLst>
            <pc:docMk/>
            <pc:sldMasterMk cId="4228776124" sldId="2147483691"/>
            <pc:sldLayoutMk cId="2543033261" sldId="2147483674"/>
          </pc:sldLayoutMkLst>
        </pc:sldLayoutChg>
        <pc:sldLayoutChg chg="del">
          <pc:chgData name="Tejaswini Mummadi" userId="S::z1859635@students.niu.edu::9ef4e730-7b35-4449-8721-c88f24195a86" providerId="AD" clId="Web-{3B0A31ED-292D-866F-6377-A3B40F968CE7}" dt="2019-12-01T02:49:44.327" v="464"/>
          <pc:sldLayoutMkLst>
            <pc:docMk/>
            <pc:sldMasterMk cId="4228776124" sldId="2147483691"/>
            <pc:sldLayoutMk cId="2073296413" sldId="2147483675"/>
          </pc:sldLayoutMkLst>
        </pc:sldLayoutChg>
        <pc:sldLayoutChg chg="del">
          <pc:chgData name="Tejaswini Mummadi" userId="S::z1859635@students.niu.edu::9ef4e730-7b35-4449-8721-c88f24195a86" providerId="AD" clId="Web-{3B0A31ED-292D-866F-6377-A3B40F968CE7}" dt="2019-12-01T02:49:44.327" v="464"/>
          <pc:sldLayoutMkLst>
            <pc:docMk/>
            <pc:sldMasterMk cId="4228776124" sldId="2147483691"/>
            <pc:sldLayoutMk cId="3197698049" sldId="2147483676"/>
          </pc:sldLayoutMkLst>
        </pc:sldLayoutChg>
        <pc:sldLayoutChg chg="del">
          <pc:chgData name="Tejaswini Mummadi" userId="S::z1859635@students.niu.edu::9ef4e730-7b35-4449-8721-c88f24195a86" providerId="AD" clId="Web-{3B0A31ED-292D-866F-6377-A3B40F968CE7}" dt="2019-12-01T02:49:44.327" v="464"/>
          <pc:sldLayoutMkLst>
            <pc:docMk/>
            <pc:sldMasterMk cId="4228776124" sldId="2147483691"/>
            <pc:sldLayoutMk cId="328777845" sldId="2147483677"/>
          </pc:sldLayoutMkLst>
        </pc:sldLayoutChg>
        <pc:sldLayoutChg chg="del">
          <pc:chgData name="Tejaswini Mummadi" userId="S::z1859635@students.niu.edu::9ef4e730-7b35-4449-8721-c88f24195a86" providerId="AD" clId="Web-{3B0A31ED-292D-866F-6377-A3B40F968CE7}" dt="2019-12-01T02:49:44.327" v="464"/>
          <pc:sldLayoutMkLst>
            <pc:docMk/>
            <pc:sldMasterMk cId="4228776124" sldId="2147483691"/>
            <pc:sldLayoutMk cId="3191269205" sldId="2147483678"/>
          </pc:sldLayoutMkLst>
        </pc:sldLayoutChg>
        <pc:sldLayoutChg chg="del">
          <pc:chgData name="Tejaswini Mummadi" userId="S::z1859635@students.niu.edu::9ef4e730-7b35-4449-8721-c88f24195a86" providerId="AD" clId="Web-{3B0A31ED-292D-866F-6377-A3B40F968CE7}" dt="2019-12-01T02:49:44.327" v="464"/>
          <pc:sldLayoutMkLst>
            <pc:docMk/>
            <pc:sldMasterMk cId="4228776124" sldId="2147483691"/>
            <pc:sldLayoutMk cId="3344667554" sldId="2147483679"/>
          </pc:sldLayoutMkLst>
        </pc:sldLayoutChg>
        <pc:sldLayoutChg chg="del">
          <pc:chgData name="Tejaswini Mummadi" userId="S::z1859635@students.niu.edu::9ef4e730-7b35-4449-8721-c88f24195a86" providerId="AD" clId="Web-{3B0A31ED-292D-866F-6377-A3B40F968CE7}" dt="2019-12-01T02:49:44.327" v="464"/>
          <pc:sldLayoutMkLst>
            <pc:docMk/>
            <pc:sldMasterMk cId="4228776124" sldId="2147483691"/>
            <pc:sldLayoutMk cId="1006198417" sldId="2147483680"/>
          </pc:sldLayoutMkLst>
        </pc:sldLayoutChg>
        <pc:sldLayoutChg chg="del">
          <pc:chgData name="Tejaswini Mummadi" userId="S::z1859635@students.niu.edu::9ef4e730-7b35-4449-8721-c88f24195a86" providerId="AD" clId="Web-{3B0A31ED-292D-866F-6377-A3B40F968CE7}" dt="2019-12-01T02:49:44.327" v="464"/>
          <pc:sldLayoutMkLst>
            <pc:docMk/>
            <pc:sldMasterMk cId="4228776124" sldId="2147483691"/>
            <pc:sldLayoutMk cId="840873570" sldId="2147483681"/>
          </pc:sldLayoutMkLst>
        </pc:sldLayoutChg>
        <pc:sldLayoutChg chg="del">
          <pc:chgData name="Tejaswini Mummadi" userId="S::z1859635@students.niu.edu::9ef4e730-7b35-4449-8721-c88f24195a86" providerId="AD" clId="Web-{3B0A31ED-292D-866F-6377-A3B40F968CE7}" dt="2019-12-01T02:49:44.327" v="464"/>
          <pc:sldLayoutMkLst>
            <pc:docMk/>
            <pc:sldMasterMk cId="4228776124" sldId="2147483691"/>
            <pc:sldLayoutMk cId="3762060812" sldId="2147483682"/>
          </pc:sldLayoutMkLst>
        </pc:sldLayoutChg>
        <pc:sldLayoutChg chg="del">
          <pc:chgData name="Tejaswini Mummadi" userId="S::z1859635@students.niu.edu::9ef4e730-7b35-4449-8721-c88f24195a86" providerId="AD" clId="Web-{3B0A31ED-292D-866F-6377-A3B40F968CE7}" dt="2019-12-01T02:49:44.327" v="464"/>
          <pc:sldLayoutMkLst>
            <pc:docMk/>
            <pc:sldMasterMk cId="4228776124" sldId="2147483691"/>
            <pc:sldLayoutMk cId="3541112243" sldId="2147483683"/>
          </pc:sldLayoutMkLst>
        </pc:sldLayoutChg>
        <pc:sldLayoutChg chg="del">
          <pc:chgData name="Tejaswini Mummadi" userId="S::z1859635@students.niu.edu::9ef4e730-7b35-4449-8721-c88f24195a86" providerId="AD" clId="Web-{3B0A31ED-292D-866F-6377-A3B40F968CE7}" dt="2019-12-01T02:49:44.327" v="464"/>
          <pc:sldLayoutMkLst>
            <pc:docMk/>
            <pc:sldMasterMk cId="4228776124" sldId="2147483691"/>
            <pc:sldLayoutMk cId="615576076" sldId="2147483684"/>
          </pc:sldLayoutMkLst>
        </pc:sldLayoutChg>
        <pc:sldLayoutChg chg="del">
          <pc:chgData name="Tejaswini Mummadi" userId="S::z1859635@students.niu.edu::9ef4e730-7b35-4449-8721-c88f24195a86" providerId="AD" clId="Web-{3B0A31ED-292D-866F-6377-A3B40F968CE7}" dt="2019-12-01T02:49:44.327" v="464"/>
          <pc:sldLayoutMkLst>
            <pc:docMk/>
            <pc:sldMasterMk cId="4228776124" sldId="2147483691"/>
            <pc:sldLayoutMk cId="3566989062" sldId="2147483685"/>
          </pc:sldLayoutMkLst>
        </pc:sldLayoutChg>
        <pc:sldLayoutChg chg="del">
          <pc:chgData name="Tejaswini Mummadi" userId="S::z1859635@students.niu.edu::9ef4e730-7b35-4449-8721-c88f24195a86" providerId="AD" clId="Web-{3B0A31ED-292D-866F-6377-A3B40F968CE7}" dt="2019-12-01T02:49:44.327" v="464"/>
          <pc:sldLayoutMkLst>
            <pc:docMk/>
            <pc:sldMasterMk cId="4228776124" sldId="2147483691"/>
            <pc:sldLayoutMk cId="249288440" sldId="2147483686"/>
          </pc:sldLayoutMkLst>
        </pc:sldLayoutChg>
        <pc:sldLayoutChg chg="del">
          <pc:chgData name="Tejaswini Mummadi" userId="S::z1859635@students.niu.edu::9ef4e730-7b35-4449-8721-c88f24195a86" providerId="AD" clId="Web-{3B0A31ED-292D-866F-6377-A3B40F968CE7}" dt="2019-12-01T02:49:44.327" v="464"/>
          <pc:sldLayoutMkLst>
            <pc:docMk/>
            <pc:sldMasterMk cId="4228776124" sldId="2147483691"/>
            <pc:sldLayoutMk cId="3633873791" sldId="2147483687"/>
          </pc:sldLayoutMkLst>
        </pc:sldLayoutChg>
        <pc:sldLayoutChg chg="del">
          <pc:chgData name="Tejaswini Mummadi" userId="S::z1859635@students.niu.edu::9ef4e730-7b35-4449-8721-c88f24195a86" providerId="AD" clId="Web-{3B0A31ED-292D-866F-6377-A3B40F968CE7}" dt="2019-12-01T02:49:44.327" v="464"/>
          <pc:sldLayoutMkLst>
            <pc:docMk/>
            <pc:sldMasterMk cId="4228776124" sldId="2147483691"/>
            <pc:sldLayoutMk cId="2093869341" sldId="2147483688"/>
          </pc:sldLayoutMkLst>
        </pc:sldLayoutChg>
        <pc:sldLayoutChg chg="del">
          <pc:chgData name="Tejaswini Mummadi" userId="S::z1859635@students.niu.edu::9ef4e730-7b35-4449-8721-c88f24195a86" providerId="AD" clId="Web-{3B0A31ED-292D-866F-6377-A3B40F968CE7}" dt="2019-12-01T02:49:44.327" v="464"/>
          <pc:sldLayoutMkLst>
            <pc:docMk/>
            <pc:sldMasterMk cId="4228776124" sldId="2147483691"/>
            <pc:sldLayoutMk cId="1154249239" sldId="2147483689"/>
          </pc:sldLayoutMkLst>
        </pc:sldLayoutChg>
        <pc:sldLayoutChg chg="del">
          <pc:chgData name="Tejaswini Mummadi" userId="S::z1859635@students.niu.edu::9ef4e730-7b35-4449-8721-c88f24195a86" providerId="AD" clId="Web-{3B0A31ED-292D-866F-6377-A3B40F968CE7}" dt="2019-12-01T02:49:44.327" v="464"/>
          <pc:sldLayoutMkLst>
            <pc:docMk/>
            <pc:sldMasterMk cId="4228776124" sldId="2147483691"/>
            <pc:sldLayoutMk cId="1855047866" sldId="2147483690"/>
          </pc:sldLayoutMkLst>
        </pc:sldLayoutChg>
      </pc:sldMasterChg>
      <pc:sldMasterChg chg="add del addSldLayout delSldLayout modSldLayout">
        <pc:chgData name="Tejaswini Mummadi" userId="S::z1859635@students.niu.edu::9ef4e730-7b35-4449-8721-c88f24195a86" providerId="AD" clId="Web-{3B0A31ED-292D-866F-6377-A3B40F968CE7}" dt="2019-12-01T02:55:20.890" v="565"/>
        <pc:sldMasterMkLst>
          <pc:docMk/>
          <pc:sldMasterMk cId="1912494653" sldId="2147483692"/>
        </pc:sldMasterMkLst>
        <pc:sldLayoutChg chg="add del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1912494653" sldId="2147483692"/>
            <pc:sldLayoutMk cId="3111436304" sldId="2147483693"/>
          </pc:sldLayoutMkLst>
        </pc:sldLayoutChg>
        <pc:sldLayoutChg chg="add del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1912494653" sldId="2147483692"/>
            <pc:sldLayoutMk cId="3577084242" sldId="2147483694"/>
          </pc:sldLayoutMkLst>
        </pc:sldLayoutChg>
        <pc:sldLayoutChg chg="add del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1912494653" sldId="2147483692"/>
            <pc:sldLayoutMk cId="117639442" sldId="2147483695"/>
          </pc:sldLayoutMkLst>
        </pc:sldLayoutChg>
        <pc:sldLayoutChg chg="add del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1912494653" sldId="2147483692"/>
            <pc:sldLayoutMk cId="2789689042" sldId="2147483696"/>
          </pc:sldLayoutMkLst>
        </pc:sldLayoutChg>
        <pc:sldLayoutChg chg="add del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1912494653" sldId="2147483692"/>
            <pc:sldLayoutMk cId="3035806473" sldId="2147483697"/>
          </pc:sldLayoutMkLst>
        </pc:sldLayoutChg>
        <pc:sldLayoutChg chg="add del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1912494653" sldId="2147483692"/>
            <pc:sldLayoutMk cId="2265693869" sldId="2147483698"/>
          </pc:sldLayoutMkLst>
        </pc:sldLayoutChg>
        <pc:sldLayoutChg chg="add del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1912494653" sldId="2147483692"/>
            <pc:sldLayoutMk cId="246482832" sldId="2147483699"/>
          </pc:sldLayoutMkLst>
        </pc:sldLayoutChg>
        <pc:sldLayoutChg chg="add del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1912494653" sldId="2147483692"/>
            <pc:sldLayoutMk cId="549356477" sldId="2147483700"/>
          </pc:sldLayoutMkLst>
        </pc:sldLayoutChg>
        <pc:sldLayoutChg chg="add del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1912494653" sldId="2147483692"/>
            <pc:sldLayoutMk cId="3875533989" sldId="2147483701"/>
          </pc:sldLayoutMkLst>
        </pc:sldLayoutChg>
        <pc:sldLayoutChg chg="add del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1912494653" sldId="2147483692"/>
            <pc:sldLayoutMk cId="823026822" sldId="2147483702"/>
          </pc:sldLayoutMkLst>
        </pc:sldLayoutChg>
        <pc:sldLayoutChg chg="add del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1912494653" sldId="2147483692"/>
            <pc:sldLayoutMk cId="3265325276" sldId="2147483703"/>
          </pc:sldLayoutMkLst>
        </pc:sldLayoutChg>
        <pc:sldLayoutChg chg="add del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1912494653" sldId="2147483692"/>
            <pc:sldLayoutMk cId="2148085190" sldId="2147483704"/>
          </pc:sldLayoutMkLst>
        </pc:sldLayoutChg>
        <pc:sldLayoutChg chg="add del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1912494653" sldId="2147483692"/>
            <pc:sldLayoutMk cId="2909631905" sldId="2147483705"/>
          </pc:sldLayoutMkLst>
        </pc:sldLayoutChg>
        <pc:sldLayoutChg chg="add del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1912494653" sldId="2147483692"/>
            <pc:sldLayoutMk cId="2139576360" sldId="2147483706"/>
          </pc:sldLayoutMkLst>
        </pc:sldLayoutChg>
        <pc:sldLayoutChg chg="add del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1912494653" sldId="2147483692"/>
            <pc:sldLayoutMk cId="3795010221" sldId="2147483707"/>
          </pc:sldLayoutMkLst>
        </pc:sldLayoutChg>
        <pc:sldLayoutChg chg="add del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1912494653" sldId="2147483692"/>
            <pc:sldLayoutMk cId="3403389334" sldId="2147483708"/>
          </pc:sldLayoutMkLst>
        </pc:sldLayoutChg>
        <pc:sldLayoutChg chg="add del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1912494653" sldId="2147483692"/>
            <pc:sldLayoutMk cId="3621994592" sldId="2147483709"/>
          </pc:sldLayoutMkLst>
        </pc:sldLayoutChg>
      </pc:sldMasterChg>
      <pc:sldMasterChg chg="add addSldLayout modSldLayout">
        <pc:chgData name="Tejaswini Mummadi" userId="S::z1859635@students.niu.edu::9ef4e730-7b35-4449-8721-c88f24195a86" providerId="AD" clId="Web-{3B0A31ED-292D-866F-6377-A3B40F968CE7}" dt="2019-12-01T02:55:20.890" v="565"/>
        <pc:sldMasterMkLst>
          <pc:docMk/>
          <pc:sldMasterMk cId="439294520" sldId="2147483710"/>
        </pc:sldMasterMkLst>
        <pc:sldLayoutChg chg="add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439294520" sldId="2147483710"/>
            <pc:sldLayoutMk cId="3433081773" sldId="2147483711"/>
          </pc:sldLayoutMkLst>
        </pc:sldLayoutChg>
        <pc:sldLayoutChg chg="add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439294520" sldId="2147483710"/>
            <pc:sldLayoutMk cId="1886476607" sldId="2147483712"/>
          </pc:sldLayoutMkLst>
        </pc:sldLayoutChg>
        <pc:sldLayoutChg chg="add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439294520" sldId="2147483710"/>
            <pc:sldLayoutMk cId="3568324644" sldId="2147483713"/>
          </pc:sldLayoutMkLst>
        </pc:sldLayoutChg>
        <pc:sldLayoutChg chg="add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439294520" sldId="2147483710"/>
            <pc:sldLayoutMk cId="319978581" sldId="2147483714"/>
          </pc:sldLayoutMkLst>
        </pc:sldLayoutChg>
        <pc:sldLayoutChg chg="add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439294520" sldId="2147483710"/>
            <pc:sldLayoutMk cId="2781088061" sldId="2147483715"/>
          </pc:sldLayoutMkLst>
        </pc:sldLayoutChg>
        <pc:sldLayoutChg chg="add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439294520" sldId="2147483710"/>
            <pc:sldLayoutMk cId="3432141149" sldId="2147483716"/>
          </pc:sldLayoutMkLst>
        </pc:sldLayoutChg>
        <pc:sldLayoutChg chg="add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439294520" sldId="2147483710"/>
            <pc:sldLayoutMk cId="1307500231" sldId="2147483717"/>
          </pc:sldLayoutMkLst>
        </pc:sldLayoutChg>
        <pc:sldLayoutChg chg="add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439294520" sldId="2147483710"/>
            <pc:sldLayoutMk cId="3508786362" sldId="2147483718"/>
          </pc:sldLayoutMkLst>
        </pc:sldLayoutChg>
        <pc:sldLayoutChg chg="add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439294520" sldId="2147483710"/>
            <pc:sldLayoutMk cId="2803246096" sldId="2147483719"/>
          </pc:sldLayoutMkLst>
        </pc:sldLayoutChg>
        <pc:sldLayoutChg chg="add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439294520" sldId="2147483710"/>
            <pc:sldLayoutMk cId="2952307395" sldId="2147483720"/>
          </pc:sldLayoutMkLst>
        </pc:sldLayoutChg>
        <pc:sldLayoutChg chg="add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439294520" sldId="2147483710"/>
            <pc:sldLayoutMk cId="2558009991" sldId="2147483721"/>
          </pc:sldLayoutMkLst>
        </pc:sldLayoutChg>
        <pc:sldLayoutChg chg="add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439294520" sldId="2147483710"/>
            <pc:sldLayoutMk cId="1059205311" sldId="2147483722"/>
          </pc:sldLayoutMkLst>
        </pc:sldLayoutChg>
        <pc:sldLayoutChg chg="add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439294520" sldId="2147483710"/>
            <pc:sldLayoutMk cId="2031455701" sldId="2147483723"/>
          </pc:sldLayoutMkLst>
        </pc:sldLayoutChg>
        <pc:sldLayoutChg chg="add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439294520" sldId="2147483710"/>
            <pc:sldLayoutMk cId="1938767605" sldId="2147483724"/>
          </pc:sldLayoutMkLst>
        </pc:sldLayoutChg>
        <pc:sldLayoutChg chg="add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439294520" sldId="2147483710"/>
            <pc:sldLayoutMk cId="1496588569" sldId="2147483725"/>
          </pc:sldLayoutMkLst>
        </pc:sldLayoutChg>
        <pc:sldLayoutChg chg="add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439294520" sldId="2147483710"/>
            <pc:sldLayoutMk cId="2447146442" sldId="2147483726"/>
          </pc:sldLayoutMkLst>
        </pc:sldLayoutChg>
        <pc:sldLayoutChg chg="add mod replId">
          <pc:chgData name="Tejaswini Mummadi" userId="S::z1859635@students.niu.edu::9ef4e730-7b35-4449-8721-c88f24195a86" providerId="AD" clId="Web-{3B0A31ED-292D-866F-6377-A3B40F968CE7}" dt="2019-12-01T02:55:20.890" v="565"/>
          <pc:sldLayoutMkLst>
            <pc:docMk/>
            <pc:sldMasterMk cId="439294520" sldId="2147483710"/>
            <pc:sldLayoutMk cId="1318179500" sldId="2147483727"/>
          </pc:sldLayoutMkLst>
        </pc:sldLayoutChg>
      </pc:sldMasterChg>
    </pc:docChg>
  </pc:docChgLst>
  <pc:docChgLst>
    <pc:chgData name="Tejaswini Mummadi" userId="S::z1859635@students.niu.edu::9ef4e730-7b35-4449-8721-c88f24195a86" providerId="AD" clId="Web-{949782C2-BCDB-5F22-6D73-B91C49F7C2C5}"/>
    <pc:docChg chg="modSld">
      <pc:chgData name="Tejaswini Mummadi" userId="S::z1859635@students.niu.edu::9ef4e730-7b35-4449-8721-c88f24195a86" providerId="AD" clId="Web-{949782C2-BCDB-5F22-6D73-B91C49F7C2C5}" dt="2019-11-29T19:54:39.707" v="45" actId="20577"/>
      <pc:docMkLst>
        <pc:docMk/>
      </pc:docMkLst>
      <pc:sldChg chg="modSp">
        <pc:chgData name="Tejaswini Mummadi" userId="S::z1859635@students.niu.edu::9ef4e730-7b35-4449-8721-c88f24195a86" providerId="AD" clId="Web-{949782C2-BCDB-5F22-6D73-B91C49F7C2C5}" dt="2019-11-29T19:54:13.566" v="1" actId="14100"/>
        <pc:sldMkLst>
          <pc:docMk/>
          <pc:sldMk cId="2893110039" sldId="267"/>
        </pc:sldMkLst>
        <pc:picChg chg="mod">
          <ac:chgData name="Tejaswini Mummadi" userId="S::z1859635@students.niu.edu::9ef4e730-7b35-4449-8721-c88f24195a86" providerId="AD" clId="Web-{949782C2-BCDB-5F22-6D73-B91C49F7C2C5}" dt="2019-11-29T19:54:13.566" v="1" actId="14100"/>
          <ac:picMkLst>
            <pc:docMk/>
            <pc:sldMk cId="2893110039" sldId="267"/>
            <ac:picMk id="8" creationId="{865C7613-75AA-44B5-9435-DB88CAD25C21}"/>
          </ac:picMkLst>
        </pc:picChg>
      </pc:sldChg>
      <pc:sldChg chg="modSp">
        <pc:chgData name="Tejaswini Mummadi" userId="S::z1859635@students.niu.edu::9ef4e730-7b35-4449-8721-c88f24195a86" providerId="AD" clId="Web-{949782C2-BCDB-5F22-6D73-B91C49F7C2C5}" dt="2019-11-29T19:54:39.691" v="44" actId="20577"/>
        <pc:sldMkLst>
          <pc:docMk/>
          <pc:sldMk cId="348979815" sldId="268"/>
        </pc:sldMkLst>
        <pc:spChg chg="mod">
          <ac:chgData name="Tejaswini Mummadi" userId="S::z1859635@students.niu.edu::9ef4e730-7b35-4449-8721-c88f24195a86" providerId="AD" clId="Web-{949782C2-BCDB-5F22-6D73-B91C49F7C2C5}" dt="2019-11-29T19:54:39.691" v="44" actId="20577"/>
          <ac:spMkLst>
            <pc:docMk/>
            <pc:sldMk cId="348979815" sldId="268"/>
            <ac:spMk id="3" creationId="{50D3FF72-DBCC-43E4-BF2E-B0ADB6990EAB}"/>
          </ac:spMkLst>
        </pc:spChg>
      </pc:sldChg>
    </pc:docChg>
  </pc:docChgLst>
  <pc:docChgLst>
    <pc:chgData name="Tejaswini Mummadi" userId="S::z1859635@students.niu.edu::9ef4e730-7b35-4449-8721-c88f24195a86" providerId="AD" clId="Web-{75225995-074F-4C4D-9E63-FBDA86F58A5D}"/>
    <pc:docChg chg="addSld delSld modSld sldOrd">
      <pc:chgData name="Tejaswini Mummadi" userId="S::z1859635@students.niu.edu::9ef4e730-7b35-4449-8721-c88f24195a86" providerId="AD" clId="Web-{75225995-074F-4C4D-9E63-FBDA86F58A5D}" dt="2019-11-29T18:27:37.928" v="465" actId="20577"/>
      <pc:docMkLst>
        <pc:docMk/>
      </pc:docMkLst>
      <pc:sldChg chg="modSp">
        <pc:chgData name="Tejaswini Mummadi" userId="S::z1859635@students.niu.edu::9ef4e730-7b35-4449-8721-c88f24195a86" providerId="AD" clId="Web-{75225995-074F-4C4D-9E63-FBDA86F58A5D}" dt="2019-11-29T18:14:28.663" v="179" actId="20577"/>
        <pc:sldMkLst>
          <pc:docMk/>
          <pc:sldMk cId="2484685331" sldId="263"/>
        </pc:sldMkLst>
        <pc:spChg chg="mod">
          <ac:chgData name="Tejaswini Mummadi" userId="S::z1859635@students.niu.edu::9ef4e730-7b35-4449-8721-c88f24195a86" providerId="AD" clId="Web-{75225995-074F-4C4D-9E63-FBDA86F58A5D}" dt="2019-11-29T18:14:28.663" v="179" actId="20577"/>
          <ac:spMkLst>
            <pc:docMk/>
            <pc:sldMk cId="2484685331" sldId="263"/>
            <ac:spMk id="3" creationId="{50D3FF72-DBCC-43E4-BF2E-B0ADB6990EAB}"/>
          </ac:spMkLst>
        </pc:spChg>
      </pc:sldChg>
      <pc:sldChg chg="addSp delSp modSp add mod replId setBg">
        <pc:chgData name="Tejaswini Mummadi" userId="S::z1859635@students.niu.edu::9ef4e730-7b35-4449-8721-c88f24195a86" providerId="AD" clId="Web-{75225995-074F-4C4D-9E63-FBDA86F58A5D}" dt="2019-11-29T18:17:36.891" v="238" actId="14100"/>
        <pc:sldMkLst>
          <pc:docMk/>
          <pc:sldMk cId="1083090165" sldId="264"/>
        </pc:sldMkLst>
        <pc:spChg chg="mod">
          <ac:chgData name="Tejaswini Mummadi" userId="S::z1859635@students.niu.edu::9ef4e730-7b35-4449-8721-c88f24195a86" providerId="AD" clId="Web-{75225995-074F-4C4D-9E63-FBDA86F58A5D}" dt="2019-11-29T18:16:59.246" v="229" actId="20577"/>
          <ac:spMkLst>
            <pc:docMk/>
            <pc:sldMk cId="1083090165" sldId="264"/>
            <ac:spMk id="2" creationId="{AE2CC3C8-41E3-466F-8EDA-D2EBCE243476}"/>
          </ac:spMkLst>
        </pc:spChg>
        <pc:spChg chg="mod">
          <ac:chgData name="Tejaswini Mummadi" userId="S::z1859635@students.niu.edu::9ef4e730-7b35-4449-8721-c88f24195a86" providerId="AD" clId="Web-{75225995-074F-4C4D-9E63-FBDA86F58A5D}" dt="2019-11-29T18:17:36.891" v="238" actId="14100"/>
          <ac:spMkLst>
            <pc:docMk/>
            <pc:sldMk cId="1083090165" sldId="264"/>
            <ac:spMk id="3" creationId="{50D3FF72-DBCC-43E4-BF2E-B0ADB6990EAB}"/>
          </ac:spMkLst>
        </pc:spChg>
        <pc:spChg chg="add">
          <ac:chgData name="Tejaswini Mummadi" userId="S::z1859635@students.niu.edu::9ef4e730-7b35-4449-8721-c88f24195a86" providerId="AD" clId="Web-{75225995-074F-4C4D-9E63-FBDA86F58A5D}" dt="2019-11-29T18:16:41.792" v="227"/>
          <ac:spMkLst>
            <pc:docMk/>
            <pc:sldMk cId="1083090165" sldId="264"/>
            <ac:spMk id="6" creationId="{95CB840F-8E41-4CA5-B79B-25CC80AD234A}"/>
          </ac:spMkLst>
        </pc:spChg>
        <pc:spChg chg="add del">
          <ac:chgData name="Tejaswini Mummadi" userId="S::z1859635@students.niu.edu::9ef4e730-7b35-4449-8721-c88f24195a86" providerId="AD" clId="Web-{75225995-074F-4C4D-9E63-FBDA86F58A5D}" dt="2019-11-29T18:16:41.714" v="226"/>
          <ac:spMkLst>
            <pc:docMk/>
            <pc:sldMk cId="1083090165" sldId="264"/>
            <ac:spMk id="9" creationId="{1B3897FC-A693-4656-8FCD-CF609C3BDF8D}"/>
          </ac:spMkLst>
        </pc:spChg>
        <pc:picChg chg="add mod">
          <ac:chgData name="Tejaswini Mummadi" userId="S::z1859635@students.niu.edu::9ef4e730-7b35-4449-8721-c88f24195a86" providerId="AD" clId="Web-{75225995-074F-4C4D-9E63-FBDA86F58A5D}" dt="2019-11-29T18:17:22.121" v="237"/>
          <ac:picMkLst>
            <pc:docMk/>
            <pc:sldMk cId="1083090165" sldId="264"/>
            <ac:picMk id="4" creationId="{E15567B3-B75E-47A5-84DA-BF59441DDD61}"/>
          </ac:picMkLst>
        </pc:picChg>
      </pc:sldChg>
      <pc:sldChg chg="addSp delSp modSp add mod ord replId modClrScheme chgLayout">
        <pc:chgData name="Tejaswini Mummadi" userId="S::z1859635@students.niu.edu::9ef4e730-7b35-4449-8721-c88f24195a86" providerId="AD" clId="Web-{75225995-074F-4C4D-9E63-FBDA86F58A5D}" dt="2019-11-29T18:23:32.012" v="303" actId="14100"/>
        <pc:sldMkLst>
          <pc:docMk/>
          <pc:sldMk cId="1642938641" sldId="266"/>
        </pc:sldMkLst>
        <pc:spChg chg="mod ord">
          <ac:chgData name="Tejaswini Mummadi" userId="S::z1859635@students.niu.edu::9ef4e730-7b35-4449-8721-c88f24195a86" providerId="AD" clId="Web-{75225995-074F-4C4D-9E63-FBDA86F58A5D}" dt="2019-11-29T18:21:49.416" v="290"/>
          <ac:spMkLst>
            <pc:docMk/>
            <pc:sldMk cId="1642938641" sldId="266"/>
            <ac:spMk id="2" creationId="{AE2CC3C8-41E3-466F-8EDA-D2EBCE243476}"/>
          </ac:spMkLst>
        </pc:spChg>
        <pc:spChg chg="mod ord">
          <ac:chgData name="Tejaswini Mummadi" userId="S::z1859635@students.niu.edu::9ef4e730-7b35-4449-8721-c88f24195a86" providerId="AD" clId="Web-{75225995-074F-4C4D-9E63-FBDA86F58A5D}" dt="2019-11-29T18:21:49.416" v="290"/>
          <ac:spMkLst>
            <pc:docMk/>
            <pc:sldMk cId="1642938641" sldId="266"/>
            <ac:spMk id="3" creationId="{50D3FF72-DBCC-43E4-BF2E-B0ADB6990EAB}"/>
          </ac:spMkLst>
        </pc:spChg>
        <pc:spChg chg="add del mod ord">
          <ac:chgData name="Tejaswini Mummadi" userId="S::z1859635@students.niu.edu::9ef4e730-7b35-4449-8721-c88f24195a86" providerId="AD" clId="Web-{75225995-074F-4C4D-9E63-FBDA86F58A5D}" dt="2019-11-29T18:21:53.213" v="291"/>
          <ac:spMkLst>
            <pc:docMk/>
            <pc:sldMk cId="1642938641" sldId="266"/>
            <ac:spMk id="4" creationId="{08C74620-BDFC-480D-B0CD-CC5C2636B012}"/>
          </ac:spMkLst>
        </pc:spChg>
        <pc:picChg chg="add mod ord">
          <ac:chgData name="Tejaswini Mummadi" userId="S::z1859635@students.niu.edu::9ef4e730-7b35-4449-8721-c88f24195a86" providerId="AD" clId="Web-{75225995-074F-4C4D-9E63-FBDA86F58A5D}" dt="2019-11-29T18:23:29.512" v="302" actId="14100"/>
          <ac:picMkLst>
            <pc:docMk/>
            <pc:sldMk cId="1642938641" sldId="266"/>
            <ac:picMk id="5" creationId="{C5202837-F39E-4BD4-99AE-29169589ABDD}"/>
          </ac:picMkLst>
        </pc:picChg>
        <pc:picChg chg="add mod">
          <ac:chgData name="Tejaswini Mummadi" userId="S::z1859635@students.niu.edu::9ef4e730-7b35-4449-8721-c88f24195a86" providerId="AD" clId="Web-{75225995-074F-4C4D-9E63-FBDA86F58A5D}" dt="2019-11-29T18:23:32.012" v="303" actId="14100"/>
          <ac:picMkLst>
            <pc:docMk/>
            <pc:sldMk cId="1642938641" sldId="266"/>
            <ac:picMk id="7" creationId="{FC7E29E2-3F6B-4BE4-9AAF-7556281D7014}"/>
          </ac:picMkLst>
        </pc:picChg>
      </pc:sldChg>
      <pc:sldChg chg="addSp delSp modSp add replId">
        <pc:chgData name="Tejaswini Mummadi" userId="S::z1859635@students.niu.edu::9ef4e730-7b35-4449-8721-c88f24195a86" providerId="AD" clId="Web-{75225995-074F-4C4D-9E63-FBDA86F58A5D}" dt="2019-11-29T18:24:47.736" v="326" actId="14100"/>
        <pc:sldMkLst>
          <pc:docMk/>
          <pc:sldMk cId="2893110039" sldId="267"/>
        </pc:sldMkLst>
        <pc:spChg chg="mod">
          <ac:chgData name="Tejaswini Mummadi" userId="S::z1859635@students.niu.edu::9ef4e730-7b35-4449-8721-c88f24195a86" providerId="AD" clId="Web-{75225995-074F-4C4D-9E63-FBDA86F58A5D}" dt="2019-11-29T18:23:58.529" v="309" actId="20577"/>
          <ac:spMkLst>
            <pc:docMk/>
            <pc:sldMk cId="2893110039" sldId="267"/>
            <ac:spMk id="2" creationId="{AE2CC3C8-41E3-466F-8EDA-D2EBCE243476}"/>
          </ac:spMkLst>
        </pc:spChg>
        <pc:spChg chg="add del mod">
          <ac:chgData name="Tejaswini Mummadi" userId="S::z1859635@students.niu.edu::9ef4e730-7b35-4449-8721-c88f24195a86" providerId="AD" clId="Web-{75225995-074F-4C4D-9E63-FBDA86F58A5D}" dt="2019-11-29T18:24:11.904" v="313"/>
          <ac:spMkLst>
            <pc:docMk/>
            <pc:sldMk cId="2893110039" sldId="267"/>
            <ac:spMk id="6" creationId="{52FA61CB-4827-4EED-879F-F8144CBD3F8C}"/>
          </ac:spMkLst>
        </pc:spChg>
        <pc:picChg chg="del">
          <ac:chgData name="Tejaswini Mummadi" userId="S::z1859635@students.niu.edu::9ef4e730-7b35-4449-8721-c88f24195a86" providerId="AD" clId="Web-{75225995-074F-4C4D-9E63-FBDA86F58A5D}" dt="2019-11-29T18:24:10.764" v="312"/>
          <ac:picMkLst>
            <pc:docMk/>
            <pc:sldMk cId="2893110039" sldId="267"/>
            <ac:picMk id="5" creationId="{C5202837-F39E-4BD4-99AE-29169589ABDD}"/>
          </ac:picMkLst>
        </pc:picChg>
        <pc:picChg chg="del">
          <ac:chgData name="Tejaswini Mummadi" userId="S::z1859635@students.niu.edu::9ef4e730-7b35-4449-8721-c88f24195a86" providerId="AD" clId="Web-{75225995-074F-4C4D-9E63-FBDA86F58A5D}" dt="2019-11-29T18:24:17.951" v="316"/>
          <ac:picMkLst>
            <pc:docMk/>
            <pc:sldMk cId="2893110039" sldId="267"/>
            <ac:picMk id="7" creationId="{FC7E29E2-3F6B-4BE4-9AAF-7556281D7014}"/>
          </ac:picMkLst>
        </pc:picChg>
        <pc:picChg chg="add mod ord">
          <ac:chgData name="Tejaswini Mummadi" userId="S::z1859635@students.niu.edu::9ef4e730-7b35-4449-8721-c88f24195a86" providerId="AD" clId="Web-{75225995-074F-4C4D-9E63-FBDA86F58A5D}" dt="2019-11-29T18:24:41.155" v="322" actId="14100"/>
          <ac:picMkLst>
            <pc:docMk/>
            <pc:sldMk cId="2893110039" sldId="267"/>
            <ac:picMk id="8" creationId="{865C7613-75AA-44B5-9435-DB88CAD25C21}"/>
          </ac:picMkLst>
        </pc:picChg>
        <pc:picChg chg="add mod">
          <ac:chgData name="Tejaswini Mummadi" userId="S::z1859635@students.niu.edu::9ef4e730-7b35-4449-8721-c88f24195a86" providerId="AD" clId="Web-{75225995-074F-4C4D-9E63-FBDA86F58A5D}" dt="2019-11-29T18:24:47.736" v="326" actId="14100"/>
          <ac:picMkLst>
            <pc:docMk/>
            <pc:sldMk cId="2893110039" sldId="267"/>
            <ac:picMk id="10" creationId="{EF69763C-ED0A-4DC5-AB4E-42FC5B34CFEE}"/>
          </ac:picMkLst>
        </pc:picChg>
      </pc:sldChg>
      <pc:sldChg chg="addSp delSp modSp add ord replId">
        <pc:chgData name="Tejaswini Mummadi" userId="S::z1859635@students.niu.edu::9ef4e730-7b35-4449-8721-c88f24195a86" providerId="AD" clId="Web-{75225995-074F-4C4D-9E63-FBDA86F58A5D}" dt="2019-11-29T18:25:44.925" v="356" actId="14100"/>
        <pc:sldMkLst>
          <pc:docMk/>
          <pc:sldMk cId="348979815" sldId="268"/>
        </pc:sldMkLst>
        <pc:spChg chg="mod">
          <ac:chgData name="Tejaswini Mummadi" userId="S::z1859635@students.niu.edu::9ef4e730-7b35-4449-8721-c88f24195a86" providerId="AD" clId="Web-{75225995-074F-4C4D-9E63-FBDA86F58A5D}" dt="2019-11-29T18:25:15.674" v="345" actId="20577"/>
          <ac:spMkLst>
            <pc:docMk/>
            <pc:sldMk cId="348979815" sldId="268"/>
            <ac:spMk id="3" creationId="{50D3FF72-DBCC-43E4-BF2E-B0ADB6990EAB}"/>
          </ac:spMkLst>
        </pc:spChg>
        <pc:picChg chg="del">
          <ac:chgData name="Tejaswini Mummadi" userId="S::z1859635@students.niu.edu::9ef4e730-7b35-4449-8721-c88f24195a86" providerId="AD" clId="Web-{75225995-074F-4C4D-9E63-FBDA86F58A5D}" dt="2019-11-29T18:25:31.925" v="348"/>
          <ac:picMkLst>
            <pc:docMk/>
            <pc:sldMk cId="348979815" sldId="268"/>
            <ac:picMk id="4" creationId="{E15567B3-B75E-47A5-84DA-BF59441DDD61}"/>
          </ac:picMkLst>
        </pc:picChg>
        <pc:picChg chg="add mod">
          <ac:chgData name="Tejaswini Mummadi" userId="S::z1859635@students.niu.edu::9ef4e730-7b35-4449-8721-c88f24195a86" providerId="AD" clId="Web-{75225995-074F-4C4D-9E63-FBDA86F58A5D}" dt="2019-11-29T18:25:44.925" v="356" actId="14100"/>
          <ac:picMkLst>
            <pc:docMk/>
            <pc:sldMk cId="348979815" sldId="268"/>
            <ac:picMk id="5" creationId="{00393E8A-F5E6-4F02-BB46-47026E0ED54A}"/>
          </ac:picMkLst>
        </pc:picChg>
      </pc:sldChg>
      <pc:sldChg chg="modSp add ord replId">
        <pc:chgData name="Tejaswini Mummadi" userId="S::z1859635@students.niu.edu::9ef4e730-7b35-4449-8721-c88f24195a86" providerId="AD" clId="Web-{75225995-074F-4C4D-9E63-FBDA86F58A5D}" dt="2019-11-29T18:27:37.928" v="464" actId="20577"/>
        <pc:sldMkLst>
          <pc:docMk/>
          <pc:sldMk cId="977289638" sldId="269"/>
        </pc:sldMkLst>
        <pc:spChg chg="mod">
          <ac:chgData name="Tejaswini Mummadi" userId="S::z1859635@students.niu.edu::9ef4e730-7b35-4449-8721-c88f24195a86" providerId="AD" clId="Web-{75225995-074F-4C4D-9E63-FBDA86F58A5D}" dt="2019-11-29T18:26:34.614" v="375" actId="20577"/>
          <ac:spMkLst>
            <pc:docMk/>
            <pc:sldMk cId="977289638" sldId="269"/>
            <ac:spMk id="2" creationId="{AE2CC3C8-41E3-466F-8EDA-D2EBCE243476}"/>
          </ac:spMkLst>
        </pc:spChg>
        <pc:spChg chg="mod">
          <ac:chgData name="Tejaswini Mummadi" userId="S::z1859635@students.niu.edu::9ef4e730-7b35-4449-8721-c88f24195a86" providerId="AD" clId="Web-{75225995-074F-4C4D-9E63-FBDA86F58A5D}" dt="2019-11-29T18:27:37.928" v="464" actId="20577"/>
          <ac:spMkLst>
            <pc:docMk/>
            <pc:sldMk cId="977289638" sldId="269"/>
            <ac:spMk id="3" creationId="{50D3FF72-DBCC-43E4-BF2E-B0ADB6990EAB}"/>
          </ac:spMkLst>
        </pc:spChg>
      </pc:sldChg>
    </pc:docChg>
  </pc:docChgLst>
  <pc:docChgLst>
    <pc:chgData name="Anusha Kokkinti" userId="395c6b91-6d15-4c3c-81d8-06970d6c30e6" providerId="ADAL" clId="{5E1D8F2B-43F0-4BD8-9534-93FD8196EC12}"/>
    <pc:docChg chg="undo custSel mod addSld delSld modSld">
      <pc:chgData name="Anusha Kokkinti" userId="395c6b91-6d15-4c3c-81d8-06970d6c30e6" providerId="ADAL" clId="{5E1D8F2B-43F0-4BD8-9534-93FD8196EC12}" dt="2019-12-02T19:07:57.192" v="1131" actId="1076"/>
      <pc:docMkLst>
        <pc:docMk/>
      </pc:docMkLst>
      <pc:sldChg chg="delSp delDesignElem">
        <pc:chgData name="Anusha Kokkinti" userId="395c6b91-6d15-4c3c-81d8-06970d6c30e6" providerId="ADAL" clId="{5E1D8F2B-43F0-4BD8-9534-93FD8196EC12}" dt="2019-12-01T20:42:51.088" v="1088"/>
        <pc:sldMkLst>
          <pc:docMk/>
          <pc:sldMk cId="109857222" sldId="256"/>
        </pc:sldMkLst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109857222" sldId="256"/>
            <ac:spMk id="22" creationId="{9401732C-37EE-4B98-A709-9530173F3802}"/>
          </ac:spMkLst>
        </pc:spChg>
        <pc:spChg chg="del">
          <ac:chgData name="Anusha Kokkinti" userId="395c6b91-6d15-4c3c-81d8-06970d6c30e6" providerId="ADAL" clId="{5E1D8F2B-43F0-4BD8-9534-93FD8196EC12}" dt="2019-12-01T20:12:38.319" v="447"/>
          <ac:spMkLst>
            <pc:docMk/>
            <pc:sldMk cId="109857222" sldId="256"/>
            <ac:spMk id="32" creationId="{9401732C-37EE-4B98-A709-9530173F3802}"/>
          </ac:spMkLst>
        </pc:spChg>
        <pc:spChg chg="del">
          <ac:chgData name="Anusha Kokkinti" userId="395c6b91-6d15-4c3c-81d8-06970d6c30e6" providerId="ADAL" clId="{5E1D8F2B-43F0-4BD8-9534-93FD8196EC12}" dt="2019-12-01T20:42:51.088" v="1088"/>
          <ac:spMkLst>
            <pc:docMk/>
            <pc:sldMk cId="109857222" sldId="256"/>
            <ac:spMk id="38" creationId="{9401732C-37EE-4B98-A709-9530173F3802}"/>
          </ac:spMkLst>
        </pc:spChg>
        <pc:grpChg chg="del">
          <ac:chgData name="Anusha Kokkinti" userId="395c6b91-6d15-4c3c-81d8-06970d6c30e6" providerId="ADAL" clId="{5E1D8F2B-43F0-4BD8-9534-93FD8196EC12}" dt="2019-12-01T18:29:34.904" v="11"/>
          <ac:grpSpMkLst>
            <pc:docMk/>
            <pc:sldMk cId="109857222" sldId="256"/>
            <ac:grpSpMk id="24" creationId="{654E48C8-2A00-4C54-BC9C-B18EE49E9C13}"/>
          </ac:grpSpMkLst>
        </pc:grpChg>
        <pc:grpChg chg="del">
          <ac:chgData name="Anusha Kokkinti" userId="395c6b91-6d15-4c3c-81d8-06970d6c30e6" providerId="ADAL" clId="{5E1D8F2B-43F0-4BD8-9534-93FD8196EC12}" dt="2019-12-01T20:12:38.319" v="447"/>
          <ac:grpSpMkLst>
            <pc:docMk/>
            <pc:sldMk cId="109857222" sldId="256"/>
            <ac:grpSpMk id="33" creationId="{654E48C8-2A00-4C54-BC9C-B18EE49E9C13}"/>
          </ac:grpSpMkLst>
        </pc:grpChg>
        <pc:grpChg chg="del">
          <ac:chgData name="Anusha Kokkinti" userId="395c6b91-6d15-4c3c-81d8-06970d6c30e6" providerId="ADAL" clId="{5E1D8F2B-43F0-4BD8-9534-93FD8196EC12}" dt="2019-12-01T20:42:51.088" v="1088"/>
          <ac:grpSpMkLst>
            <pc:docMk/>
            <pc:sldMk cId="109857222" sldId="256"/>
            <ac:grpSpMk id="40" creationId="{654E48C8-2A00-4C54-BC9C-B18EE49E9C13}"/>
          </ac:grpSpMkLst>
        </pc:grpChg>
      </pc:sldChg>
      <pc:sldChg chg="delSp delDesignElem">
        <pc:chgData name="Anusha Kokkinti" userId="395c6b91-6d15-4c3c-81d8-06970d6c30e6" providerId="ADAL" clId="{5E1D8F2B-43F0-4BD8-9534-93FD8196EC12}" dt="2019-12-01T20:12:38.319" v="447"/>
        <pc:sldMkLst>
          <pc:docMk/>
          <pc:sldMk cId="3588711560" sldId="257"/>
        </pc:sldMkLst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3588711560" sldId="257"/>
            <ac:spMk id="27" creationId="{52BE4420-3B5F-4549-8B4A-77855B8215EC}"/>
          </ac:spMkLst>
        </pc:spChg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3588711560" sldId="257"/>
            <ac:spMk id="29" creationId="{A75876F6-95D4-48CB-8E3E-4401A96E25A4}"/>
          </ac:spMkLst>
        </pc:spChg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3588711560" sldId="257"/>
            <ac:spMk id="30" creationId="{D1B84719-90BB-4D0C-92D8-61DC5512B34B}"/>
          </ac:spMkLst>
        </pc:spChg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3588711560" sldId="257"/>
            <ac:spMk id="31" creationId="{7B407EC4-5D16-4845-9840-4E28622B6568}"/>
          </ac:spMkLst>
        </pc:spChg>
        <pc:spChg chg="del">
          <ac:chgData name="Anusha Kokkinti" userId="395c6b91-6d15-4c3c-81d8-06970d6c30e6" providerId="ADAL" clId="{5E1D8F2B-43F0-4BD8-9534-93FD8196EC12}" dt="2019-12-01T20:12:38.319" v="447"/>
          <ac:spMkLst>
            <pc:docMk/>
            <pc:sldMk cId="3588711560" sldId="257"/>
            <ac:spMk id="32" creationId="{52BE4420-3B5F-4549-8B4A-77855B8215EC}"/>
          </ac:spMkLst>
        </pc:spChg>
        <pc:spChg chg="del">
          <ac:chgData name="Anusha Kokkinti" userId="395c6b91-6d15-4c3c-81d8-06970d6c30e6" providerId="ADAL" clId="{5E1D8F2B-43F0-4BD8-9534-93FD8196EC12}" dt="2019-12-01T20:12:38.319" v="447"/>
          <ac:spMkLst>
            <pc:docMk/>
            <pc:sldMk cId="3588711560" sldId="257"/>
            <ac:spMk id="33" creationId="{A75876F6-95D4-48CB-8E3E-4401A96E25A4}"/>
          </ac:spMkLst>
        </pc:spChg>
        <pc:spChg chg="del">
          <ac:chgData name="Anusha Kokkinti" userId="395c6b91-6d15-4c3c-81d8-06970d6c30e6" providerId="ADAL" clId="{5E1D8F2B-43F0-4BD8-9534-93FD8196EC12}" dt="2019-12-01T20:12:38.319" v="447"/>
          <ac:spMkLst>
            <pc:docMk/>
            <pc:sldMk cId="3588711560" sldId="257"/>
            <ac:spMk id="34" creationId="{D1B84719-90BB-4D0C-92D8-61DC5512B34B}"/>
          </ac:spMkLst>
        </pc:spChg>
        <pc:spChg chg="del">
          <ac:chgData name="Anusha Kokkinti" userId="395c6b91-6d15-4c3c-81d8-06970d6c30e6" providerId="ADAL" clId="{5E1D8F2B-43F0-4BD8-9534-93FD8196EC12}" dt="2019-12-01T20:12:38.319" v="447"/>
          <ac:spMkLst>
            <pc:docMk/>
            <pc:sldMk cId="3588711560" sldId="257"/>
            <ac:spMk id="35" creationId="{7B407EC4-5D16-4845-9840-4E28622B6568}"/>
          </ac:spMkLst>
        </pc:spChg>
      </pc:sldChg>
      <pc:sldChg chg="delSp delDesignElem">
        <pc:chgData name="Anusha Kokkinti" userId="395c6b91-6d15-4c3c-81d8-06970d6c30e6" providerId="ADAL" clId="{5E1D8F2B-43F0-4BD8-9534-93FD8196EC12}" dt="2019-12-01T18:29:34.904" v="11"/>
        <pc:sldMkLst>
          <pc:docMk/>
          <pc:sldMk cId="2575564335" sldId="260"/>
        </pc:sldMkLst>
        <pc:grpChg chg="del">
          <ac:chgData name="Anusha Kokkinti" userId="395c6b91-6d15-4c3c-81d8-06970d6c30e6" providerId="ADAL" clId="{5E1D8F2B-43F0-4BD8-9534-93FD8196EC12}" dt="2019-12-01T18:29:34.904" v="11"/>
          <ac:grpSpMkLst>
            <pc:docMk/>
            <pc:sldMk cId="2575564335" sldId="260"/>
            <ac:grpSpMk id="24" creationId="{E7DEDD00-5E71-418B-9C3C-9B71B018221A}"/>
          </ac:grpSpMkLst>
        </pc:grpChg>
      </pc:sldChg>
      <pc:sldChg chg="delSp delDesignElem">
        <pc:chgData name="Anusha Kokkinti" userId="395c6b91-6d15-4c3c-81d8-06970d6c30e6" providerId="ADAL" clId="{5E1D8F2B-43F0-4BD8-9534-93FD8196EC12}" dt="2019-12-01T20:12:38.319" v="447"/>
        <pc:sldMkLst>
          <pc:docMk/>
          <pc:sldMk cId="3855289568" sldId="261"/>
        </pc:sldMkLst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3855289568" sldId="261"/>
            <ac:spMk id="31" creationId="{EE15D8F5-87D0-452C-93FB-8CA3F98D7972}"/>
          </ac:spMkLst>
        </pc:spChg>
        <pc:spChg chg="del">
          <ac:chgData name="Anusha Kokkinti" userId="395c6b91-6d15-4c3c-81d8-06970d6c30e6" providerId="ADAL" clId="{5E1D8F2B-43F0-4BD8-9534-93FD8196EC12}" dt="2019-12-01T20:12:38.319" v="447"/>
          <ac:spMkLst>
            <pc:docMk/>
            <pc:sldMk cId="3855289568" sldId="261"/>
            <ac:spMk id="42" creationId="{4A2AAA7B-DD5A-486B-B28F-F19588315309}"/>
          </ac:spMkLst>
        </pc:spChg>
        <pc:grpChg chg="del">
          <ac:chgData name="Anusha Kokkinti" userId="395c6b91-6d15-4c3c-81d8-06970d6c30e6" providerId="ADAL" clId="{5E1D8F2B-43F0-4BD8-9534-93FD8196EC12}" dt="2019-12-01T18:29:34.904" v="11"/>
          <ac:grpSpMkLst>
            <pc:docMk/>
            <pc:sldMk cId="3855289568" sldId="261"/>
            <ac:grpSpMk id="33" creationId="{79BCF8C7-8464-4B36-AF07-C89E5129ED74}"/>
          </ac:grpSpMkLst>
        </pc:grpChg>
        <pc:grpChg chg="del">
          <ac:chgData name="Anusha Kokkinti" userId="395c6b91-6d15-4c3c-81d8-06970d6c30e6" providerId="ADAL" clId="{5E1D8F2B-43F0-4BD8-9534-93FD8196EC12}" dt="2019-12-01T20:12:38.319" v="447"/>
          <ac:grpSpMkLst>
            <pc:docMk/>
            <pc:sldMk cId="3855289568" sldId="261"/>
            <ac:grpSpMk id="44" creationId="{3DB99B21-A649-42D2-BB86-486C2E73A089}"/>
          </ac:grpSpMkLst>
        </pc:grpChg>
        <pc:cxnChg chg="del">
          <ac:chgData name="Anusha Kokkinti" userId="395c6b91-6d15-4c3c-81d8-06970d6c30e6" providerId="ADAL" clId="{5E1D8F2B-43F0-4BD8-9534-93FD8196EC12}" dt="2019-12-01T18:29:34.904" v="11"/>
          <ac:cxnSpMkLst>
            <pc:docMk/>
            <pc:sldMk cId="3855289568" sldId="261"/>
            <ac:cxnSpMk id="35" creationId="{5A8B956C-6D95-401E-8C33-997227D9D46B}"/>
          </ac:cxnSpMkLst>
        </pc:cxnChg>
        <pc:cxnChg chg="del">
          <ac:chgData name="Anusha Kokkinti" userId="395c6b91-6d15-4c3c-81d8-06970d6c30e6" providerId="ADAL" clId="{5E1D8F2B-43F0-4BD8-9534-93FD8196EC12}" dt="2019-12-01T20:12:38.319" v="447"/>
          <ac:cxnSpMkLst>
            <pc:docMk/>
            <pc:sldMk cId="3855289568" sldId="261"/>
            <ac:cxnSpMk id="50" creationId="{496D98D9-A8AD-432E-BD4E-FF80012442F0}"/>
          </ac:cxnSpMkLst>
        </pc:cxnChg>
      </pc:sldChg>
      <pc:sldChg chg="delSp delDesignElem">
        <pc:chgData name="Anusha Kokkinti" userId="395c6b91-6d15-4c3c-81d8-06970d6c30e6" providerId="ADAL" clId="{5E1D8F2B-43F0-4BD8-9534-93FD8196EC12}" dt="2019-12-01T20:51:26.227" v="1120"/>
        <pc:sldMkLst>
          <pc:docMk/>
          <pc:sldMk cId="2715687117" sldId="262"/>
        </pc:sldMkLst>
        <pc:spChg chg="del">
          <ac:chgData name="Anusha Kokkinti" userId="395c6b91-6d15-4c3c-81d8-06970d6c30e6" providerId="ADAL" clId="{5E1D8F2B-43F0-4BD8-9534-93FD8196EC12}" dt="2019-12-01T20:51:26.227" v="1120"/>
          <ac:spMkLst>
            <pc:docMk/>
            <pc:sldMk cId="2715687117" sldId="262"/>
            <ac:spMk id="5" creationId="{EE002732-CBB5-405C-BDDC-37C39BF6E9E0}"/>
          </ac:spMkLst>
        </pc:spChg>
        <pc:spChg chg="del">
          <ac:chgData name="Anusha Kokkinti" userId="395c6b91-6d15-4c3c-81d8-06970d6c30e6" providerId="ADAL" clId="{5E1D8F2B-43F0-4BD8-9534-93FD8196EC12}" dt="2019-12-01T20:51:26.227" v="1120"/>
          <ac:spMkLst>
            <pc:docMk/>
            <pc:sldMk cId="2715687117" sldId="262"/>
            <ac:spMk id="6" creationId="{3AA492AF-9B08-416A-9BEC-1EC284C5B2B6}"/>
          </ac:spMkLst>
        </pc:spChg>
        <pc:spChg chg="del">
          <ac:chgData name="Anusha Kokkinti" userId="395c6b91-6d15-4c3c-81d8-06970d6c30e6" providerId="ADAL" clId="{5E1D8F2B-43F0-4BD8-9534-93FD8196EC12}" dt="2019-12-01T20:51:26.227" v="1120"/>
          <ac:spMkLst>
            <pc:docMk/>
            <pc:sldMk cId="2715687117" sldId="262"/>
            <ac:spMk id="12" creationId="{CBAE770C-2B15-4943-A508-EA2408AB98E4}"/>
          </ac:spMkLst>
        </pc:spChg>
        <pc:cxnChg chg="del">
          <ac:chgData name="Anusha Kokkinti" userId="395c6b91-6d15-4c3c-81d8-06970d6c30e6" providerId="ADAL" clId="{5E1D8F2B-43F0-4BD8-9534-93FD8196EC12}" dt="2019-12-01T20:51:26.227" v="1120"/>
          <ac:cxnSpMkLst>
            <pc:docMk/>
            <pc:sldMk cId="2715687117" sldId="262"/>
            <ac:cxnSpMk id="14" creationId="{7955E33A-07BE-426F-B937-739F88BFB02F}"/>
          </ac:cxnSpMkLst>
        </pc:cxnChg>
      </pc:sldChg>
      <pc:sldChg chg="delSp delDesignElem">
        <pc:chgData name="Anusha Kokkinti" userId="395c6b91-6d15-4c3c-81d8-06970d6c30e6" providerId="ADAL" clId="{5E1D8F2B-43F0-4BD8-9534-93FD8196EC12}" dt="2019-12-01T18:29:34.904" v="11"/>
        <pc:sldMkLst>
          <pc:docMk/>
          <pc:sldMk cId="2484685331" sldId="263"/>
        </pc:sldMkLst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2484685331" sldId="263"/>
            <ac:spMk id="6" creationId="{52BE4420-3B5F-4549-8B4A-77855B8215EC}"/>
          </ac:spMkLst>
        </pc:spChg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2484685331" sldId="263"/>
            <ac:spMk id="12" creationId="{A75876F6-95D4-48CB-8E3E-4401A96E25A4}"/>
          </ac:spMkLst>
        </pc:spChg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2484685331" sldId="263"/>
            <ac:spMk id="14" creationId="{D1B84719-90BB-4D0C-92D8-61DC5512B34B}"/>
          </ac:spMkLst>
        </pc:spChg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2484685331" sldId="263"/>
            <ac:spMk id="16" creationId="{7B407EC4-5D16-4845-9840-4E28622B6568}"/>
          </ac:spMkLst>
        </pc:spChg>
      </pc:sldChg>
      <pc:sldChg chg="delSp delDesignElem">
        <pc:chgData name="Anusha Kokkinti" userId="395c6b91-6d15-4c3c-81d8-06970d6c30e6" providerId="ADAL" clId="{5E1D8F2B-43F0-4BD8-9534-93FD8196EC12}" dt="2019-12-01T20:44:28.565" v="1091"/>
        <pc:sldMkLst>
          <pc:docMk/>
          <pc:sldMk cId="1083090165" sldId="264"/>
        </pc:sldMkLst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1083090165" sldId="264"/>
            <ac:spMk id="7" creationId="{333F0879-3DA0-4CB8-B35E-A0AD42558191}"/>
          </ac:spMkLst>
        </pc:spChg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1083090165" sldId="264"/>
            <ac:spMk id="8" creationId="{324D2183-F388-476E-92A9-D6639D698580}"/>
          </ac:spMkLst>
        </pc:spChg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1083090165" sldId="264"/>
            <ac:spMk id="10" creationId="{243462E7-1698-4B21-BE89-AEFAC7C2FEFA}"/>
          </ac:spMkLst>
        </pc:spChg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1083090165" sldId="264"/>
            <ac:spMk id="15" creationId="{6C22FCAC-D7EC-4A52-B153-FF761E2235B3}"/>
          </ac:spMkLst>
        </pc:spChg>
        <pc:spChg chg="del">
          <ac:chgData name="Anusha Kokkinti" userId="395c6b91-6d15-4c3c-81d8-06970d6c30e6" providerId="ADAL" clId="{5E1D8F2B-43F0-4BD8-9534-93FD8196EC12}" dt="2019-12-01T20:44:28.565" v="1091"/>
          <ac:spMkLst>
            <pc:docMk/>
            <pc:sldMk cId="1083090165" sldId="264"/>
            <ac:spMk id="16" creationId="{7E61F402-3445-458A-9A2B-D28FD288390C}"/>
          </ac:spMkLst>
        </pc:spChg>
        <pc:grpChg chg="del">
          <ac:chgData name="Anusha Kokkinti" userId="395c6b91-6d15-4c3c-81d8-06970d6c30e6" providerId="ADAL" clId="{5E1D8F2B-43F0-4BD8-9534-93FD8196EC12}" dt="2019-12-01T20:44:28.565" v="1091"/>
          <ac:grpSpMkLst>
            <pc:docMk/>
            <pc:sldMk cId="1083090165" sldId="264"/>
            <ac:grpSpMk id="18" creationId="{A673C096-95AE-4644-B76C-1DF1B667DC44}"/>
          </ac:grpSpMkLst>
        </pc:grpChg>
        <pc:cxnChg chg="del">
          <ac:chgData name="Anusha Kokkinti" userId="395c6b91-6d15-4c3c-81d8-06970d6c30e6" providerId="ADAL" clId="{5E1D8F2B-43F0-4BD8-9534-93FD8196EC12}" dt="2019-12-01T20:44:28.565" v="1091"/>
          <ac:cxnSpMkLst>
            <pc:docMk/>
            <pc:sldMk cId="1083090165" sldId="264"/>
            <ac:cxnSpMk id="17" creationId="{2BE880E9-2B86-4CDB-B5B7-308745CDD19D}"/>
          </ac:cxnSpMkLst>
        </pc:cxnChg>
      </pc:sldChg>
      <pc:sldChg chg="delSp delDesignElem">
        <pc:chgData name="Anusha Kokkinti" userId="395c6b91-6d15-4c3c-81d8-06970d6c30e6" providerId="ADAL" clId="{5E1D8F2B-43F0-4BD8-9534-93FD8196EC12}" dt="2019-12-01T18:29:34.904" v="11"/>
        <pc:sldMkLst>
          <pc:docMk/>
          <pc:sldMk cId="1642938641" sldId="266"/>
        </pc:sldMkLst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1642938641" sldId="266"/>
            <ac:spMk id="18" creationId="{333F0879-3DA0-4CB8-B35E-A0AD42558191}"/>
          </ac:spMkLst>
        </pc:spChg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1642938641" sldId="266"/>
            <ac:spMk id="20" creationId="{324D2183-F388-476E-92A9-D6639D698580}"/>
          </ac:spMkLst>
        </pc:spChg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1642938641" sldId="266"/>
            <ac:spMk id="22" creationId="{243462E7-1698-4B21-BE89-AEFAC7C2FEFA}"/>
          </ac:spMkLst>
        </pc:spChg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1642938641" sldId="266"/>
            <ac:spMk id="24" creationId="{6C22FCAC-D7EC-4A52-B153-FF761E2235B3}"/>
          </ac:spMkLst>
        </pc:spChg>
        <pc:grpChg chg="del">
          <ac:chgData name="Anusha Kokkinti" userId="395c6b91-6d15-4c3c-81d8-06970d6c30e6" providerId="ADAL" clId="{5E1D8F2B-43F0-4BD8-9534-93FD8196EC12}" dt="2019-12-01T18:29:34.904" v="11"/>
          <ac:grpSpMkLst>
            <pc:docMk/>
            <pc:sldMk cId="1642938641" sldId="266"/>
            <ac:grpSpMk id="10" creationId="{3F6D81C7-B083-478E-82FE-089A8CB72EB8}"/>
          </ac:grpSpMkLst>
        </pc:grpChg>
        <pc:cxnChg chg="del">
          <ac:chgData name="Anusha Kokkinti" userId="395c6b91-6d15-4c3c-81d8-06970d6c30e6" providerId="ADAL" clId="{5E1D8F2B-43F0-4BD8-9534-93FD8196EC12}" dt="2019-12-01T18:29:34.904" v="11"/>
          <ac:cxnSpMkLst>
            <pc:docMk/>
            <pc:sldMk cId="1642938641" sldId="266"/>
            <ac:cxnSpMk id="16" creationId="{F06B54F2-CD11-4359-A7D6-DA7C76C091A6}"/>
          </ac:cxnSpMkLst>
        </pc:cxnChg>
      </pc:sldChg>
      <pc:sldChg chg="delSp delDesignElem">
        <pc:chgData name="Anusha Kokkinti" userId="395c6b91-6d15-4c3c-81d8-06970d6c30e6" providerId="ADAL" clId="{5E1D8F2B-43F0-4BD8-9534-93FD8196EC12}" dt="2019-12-01T18:29:34.904" v="11"/>
        <pc:sldMkLst>
          <pc:docMk/>
          <pc:sldMk cId="2893110039" sldId="267"/>
        </pc:sldMkLst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2893110039" sldId="267"/>
            <ac:spMk id="22" creationId="{4A2AAA7B-DD5A-486B-B28F-F19588315309}"/>
          </ac:spMkLst>
        </pc:spChg>
        <pc:grpChg chg="del">
          <ac:chgData name="Anusha Kokkinti" userId="395c6b91-6d15-4c3c-81d8-06970d6c30e6" providerId="ADAL" clId="{5E1D8F2B-43F0-4BD8-9534-93FD8196EC12}" dt="2019-12-01T18:29:34.904" v="11"/>
          <ac:grpSpMkLst>
            <pc:docMk/>
            <pc:sldMk cId="2893110039" sldId="267"/>
            <ac:grpSpMk id="13" creationId="{C617B5E7-82EF-4F98-88F9-C0D5A5E8239B}"/>
          </ac:grpSpMkLst>
        </pc:grpChg>
        <pc:grpChg chg="del">
          <ac:chgData name="Anusha Kokkinti" userId="395c6b91-6d15-4c3c-81d8-06970d6c30e6" providerId="ADAL" clId="{5E1D8F2B-43F0-4BD8-9534-93FD8196EC12}" dt="2019-12-01T18:29:34.904" v="11"/>
          <ac:grpSpMkLst>
            <pc:docMk/>
            <pc:sldMk cId="2893110039" sldId="267"/>
            <ac:grpSpMk id="24" creationId="{3DB99B21-A649-42D2-BB86-486C2E73A089}"/>
          </ac:grpSpMkLst>
        </pc:grpChg>
        <pc:cxnChg chg="del">
          <ac:chgData name="Anusha Kokkinti" userId="395c6b91-6d15-4c3c-81d8-06970d6c30e6" providerId="ADAL" clId="{5E1D8F2B-43F0-4BD8-9534-93FD8196EC12}" dt="2019-12-01T18:29:34.904" v="11"/>
          <ac:cxnSpMkLst>
            <pc:docMk/>
            <pc:sldMk cId="2893110039" sldId="267"/>
            <ac:cxnSpMk id="20" creationId="{F54A39E9-7329-429E-AA37-59887458780F}"/>
          </ac:cxnSpMkLst>
        </pc:cxnChg>
        <pc:cxnChg chg="del">
          <ac:chgData name="Anusha Kokkinti" userId="395c6b91-6d15-4c3c-81d8-06970d6c30e6" providerId="ADAL" clId="{5E1D8F2B-43F0-4BD8-9534-93FD8196EC12}" dt="2019-12-01T18:29:34.904" v="11"/>
          <ac:cxnSpMkLst>
            <pc:docMk/>
            <pc:sldMk cId="2893110039" sldId="267"/>
            <ac:cxnSpMk id="30" creationId="{496D98D9-A8AD-432E-BD4E-FF80012442F0}"/>
          </ac:cxnSpMkLst>
        </pc:cxnChg>
      </pc:sldChg>
      <pc:sldChg chg="delSp delDesignElem">
        <pc:chgData name="Anusha Kokkinti" userId="395c6b91-6d15-4c3c-81d8-06970d6c30e6" providerId="ADAL" clId="{5E1D8F2B-43F0-4BD8-9534-93FD8196EC12}" dt="2019-12-01T18:29:34.904" v="11"/>
        <pc:sldMkLst>
          <pc:docMk/>
          <pc:sldMk cId="2967020920" sldId="270"/>
        </pc:sldMkLst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2967020920" sldId="270"/>
            <ac:spMk id="52" creationId="{7E61F402-3445-458A-9A2B-D28FD288390C}"/>
          </ac:spMkLst>
        </pc:spChg>
        <pc:grpChg chg="del">
          <ac:chgData name="Anusha Kokkinti" userId="395c6b91-6d15-4c3c-81d8-06970d6c30e6" providerId="ADAL" clId="{5E1D8F2B-43F0-4BD8-9534-93FD8196EC12}" dt="2019-12-01T18:29:34.904" v="11"/>
          <ac:grpSpMkLst>
            <pc:docMk/>
            <pc:sldMk cId="2967020920" sldId="270"/>
            <ac:grpSpMk id="54" creationId="{A673C096-95AE-4644-B76C-1DF1B667DC44}"/>
          </ac:grpSpMkLst>
        </pc:grpChg>
        <pc:cxnChg chg="del">
          <ac:chgData name="Anusha Kokkinti" userId="395c6b91-6d15-4c3c-81d8-06970d6c30e6" providerId="ADAL" clId="{5E1D8F2B-43F0-4BD8-9534-93FD8196EC12}" dt="2019-12-01T18:29:34.904" v="11"/>
          <ac:cxnSpMkLst>
            <pc:docMk/>
            <pc:sldMk cId="2967020920" sldId="270"/>
            <ac:cxnSpMk id="60" creationId="{2BE880E9-2B86-4CDB-B5B7-308745CDD19D}"/>
          </ac:cxnSpMkLst>
        </pc:cxnChg>
      </pc:sldChg>
      <pc:sldChg chg="addSp delSp modSp delDesignElem">
        <pc:chgData name="Anusha Kokkinti" userId="395c6b91-6d15-4c3c-81d8-06970d6c30e6" providerId="ADAL" clId="{5E1D8F2B-43F0-4BD8-9534-93FD8196EC12}" dt="2019-12-01T20:52:28.435" v="1121" actId="26606"/>
        <pc:sldMkLst>
          <pc:docMk/>
          <pc:sldMk cId="2617721372" sldId="271"/>
        </pc:sldMkLst>
        <pc:spChg chg="mod">
          <ac:chgData name="Anusha Kokkinti" userId="395c6b91-6d15-4c3c-81d8-06970d6c30e6" providerId="ADAL" clId="{5E1D8F2B-43F0-4BD8-9534-93FD8196EC12}" dt="2019-12-01T18:29:42.004" v="12" actId="26606"/>
          <ac:spMkLst>
            <pc:docMk/>
            <pc:sldMk cId="2617721372" sldId="271"/>
            <ac:spMk id="2" creationId="{F14EC69D-2E2C-4E54-93D7-D99CADC5D80F}"/>
          </ac:spMkLst>
        </pc:spChg>
        <pc:spChg chg="del">
          <ac:chgData name="Anusha Kokkinti" userId="395c6b91-6d15-4c3c-81d8-06970d6c30e6" providerId="ADAL" clId="{5E1D8F2B-43F0-4BD8-9534-93FD8196EC12}" dt="2019-12-01T18:29:42.004" v="12" actId="26606"/>
          <ac:spMkLst>
            <pc:docMk/>
            <pc:sldMk cId="2617721372" sldId="271"/>
            <ac:spMk id="3" creationId="{060CC20E-C8BE-4D4F-BEC3-AD44FBD48225}"/>
          </ac:spMkLst>
        </pc:spChg>
        <pc:spChg chg="add del">
          <ac:chgData name="Anusha Kokkinti" userId="395c6b91-6d15-4c3c-81d8-06970d6c30e6" providerId="ADAL" clId="{5E1D8F2B-43F0-4BD8-9534-93FD8196EC12}" dt="2019-12-01T18:32:57.958" v="19"/>
          <ac:spMkLst>
            <pc:docMk/>
            <pc:sldMk cId="2617721372" sldId="271"/>
            <ac:spMk id="6" creationId="{52BE4420-3B5F-4549-8B4A-77855B8215EC}"/>
          </ac:spMkLst>
        </pc:spChg>
        <pc:spChg chg="add">
          <ac:chgData name="Anusha Kokkinti" userId="395c6b91-6d15-4c3c-81d8-06970d6c30e6" providerId="ADAL" clId="{5E1D8F2B-43F0-4BD8-9534-93FD8196EC12}" dt="2019-12-01T20:46:33.009" v="1098" actId="26606"/>
          <ac:spMkLst>
            <pc:docMk/>
            <pc:sldMk cId="2617721372" sldId="271"/>
            <ac:spMk id="7" creationId="{52BE4420-3B5F-4549-8B4A-77855B8215EC}"/>
          </ac:spMkLst>
        </pc:spChg>
        <pc:spChg chg="add">
          <ac:chgData name="Anusha Kokkinti" userId="395c6b91-6d15-4c3c-81d8-06970d6c30e6" providerId="ADAL" clId="{5E1D8F2B-43F0-4BD8-9534-93FD8196EC12}" dt="2019-12-01T20:46:33.009" v="1098" actId="26606"/>
          <ac:spMkLst>
            <pc:docMk/>
            <pc:sldMk cId="2617721372" sldId="271"/>
            <ac:spMk id="9" creationId="{A75876F6-95D4-48CB-8E3E-4401A96E25A4}"/>
          </ac:spMkLst>
        </pc:spChg>
        <pc:spChg chg="add">
          <ac:chgData name="Anusha Kokkinti" userId="395c6b91-6d15-4c3c-81d8-06970d6c30e6" providerId="ADAL" clId="{5E1D8F2B-43F0-4BD8-9534-93FD8196EC12}" dt="2019-12-01T20:46:33.009" v="1098" actId="26606"/>
          <ac:spMkLst>
            <pc:docMk/>
            <pc:sldMk cId="2617721372" sldId="271"/>
            <ac:spMk id="11" creationId="{D1B84719-90BB-4D0C-92D8-61DC5512B34B}"/>
          </ac:spMkLst>
        </pc:spChg>
        <pc:spChg chg="add del">
          <ac:chgData name="Anusha Kokkinti" userId="395c6b91-6d15-4c3c-81d8-06970d6c30e6" providerId="ADAL" clId="{5E1D8F2B-43F0-4BD8-9534-93FD8196EC12}" dt="2019-12-01T18:32:57.958" v="19"/>
          <ac:spMkLst>
            <pc:docMk/>
            <pc:sldMk cId="2617721372" sldId="271"/>
            <ac:spMk id="12" creationId="{A75876F6-95D4-48CB-8E3E-4401A96E25A4}"/>
          </ac:spMkLst>
        </pc:spChg>
        <pc:spChg chg="add">
          <ac:chgData name="Anusha Kokkinti" userId="395c6b91-6d15-4c3c-81d8-06970d6c30e6" providerId="ADAL" clId="{5E1D8F2B-43F0-4BD8-9534-93FD8196EC12}" dt="2019-12-01T20:46:33.009" v="1098" actId="26606"/>
          <ac:spMkLst>
            <pc:docMk/>
            <pc:sldMk cId="2617721372" sldId="271"/>
            <ac:spMk id="13" creationId="{7B407EC4-5D16-4845-9840-4E28622B6568}"/>
          </ac:spMkLst>
        </pc:spChg>
        <pc:spChg chg="add del">
          <ac:chgData name="Anusha Kokkinti" userId="395c6b91-6d15-4c3c-81d8-06970d6c30e6" providerId="ADAL" clId="{5E1D8F2B-43F0-4BD8-9534-93FD8196EC12}" dt="2019-12-01T18:32:57.958" v="19"/>
          <ac:spMkLst>
            <pc:docMk/>
            <pc:sldMk cId="2617721372" sldId="271"/>
            <ac:spMk id="14" creationId="{D1B84719-90BB-4D0C-92D8-61DC5512B34B}"/>
          </ac:spMkLst>
        </pc:spChg>
        <pc:spChg chg="add">
          <ac:chgData name="Anusha Kokkinti" userId="395c6b91-6d15-4c3c-81d8-06970d6c30e6" providerId="ADAL" clId="{5E1D8F2B-43F0-4BD8-9534-93FD8196EC12}" dt="2019-12-01T20:52:28.435" v="1121" actId="26606"/>
          <ac:spMkLst>
            <pc:docMk/>
            <pc:sldMk cId="2617721372" sldId="271"/>
            <ac:spMk id="15" creationId="{52BE4420-3B5F-4549-8B4A-77855B8215EC}"/>
          </ac:spMkLst>
        </pc:spChg>
        <pc:spChg chg="add del">
          <ac:chgData name="Anusha Kokkinti" userId="395c6b91-6d15-4c3c-81d8-06970d6c30e6" providerId="ADAL" clId="{5E1D8F2B-43F0-4BD8-9534-93FD8196EC12}" dt="2019-12-01T18:32:57.958" v="19"/>
          <ac:spMkLst>
            <pc:docMk/>
            <pc:sldMk cId="2617721372" sldId="271"/>
            <ac:spMk id="16" creationId="{7B407EC4-5D16-4845-9840-4E28622B6568}"/>
          </ac:spMkLst>
        </pc:spChg>
        <pc:spChg chg="add">
          <ac:chgData name="Anusha Kokkinti" userId="395c6b91-6d15-4c3c-81d8-06970d6c30e6" providerId="ADAL" clId="{5E1D8F2B-43F0-4BD8-9534-93FD8196EC12}" dt="2019-12-01T20:52:28.435" v="1121" actId="26606"/>
          <ac:spMkLst>
            <pc:docMk/>
            <pc:sldMk cId="2617721372" sldId="271"/>
            <ac:spMk id="17" creationId="{A75876F6-95D4-48CB-8E3E-4401A96E25A4}"/>
          </ac:spMkLst>
        </pc:spChg>
        <pc:spChg chg="add">
          <ac:chgData name="Anusha Kokkinti" userId="395c6b91-6d15-4c3c-81d8-06970d6c30e6" providerId="ADAL" clId="{5E1D8F2B-43F0-4BD8-9534-93FD8196EC12}" dt="2019-12-01T20:52:28.435" v="1121" actId="26606"/>
          <ac:spMkLst>
            <pc:docMk/>
            <pc:sldMk cId="2617721372" sldId="271"/>
            <ac:spMk id="18" creationId="{D1B84719-90BB-4D0C-92D8-61DC5512B34B}"/>
          </ac:spMkLst>
        </pc:spChg>
        <pc:spChg chg="add">
          <ac:chgData name="Anusha Kokkinti" userId="395c6b91-6d15-4c3c-81d8-06970d6c30e6" providerId="ADAL" clId="{5E1D8F2B-43F0-4BD8-9534-93FD8196EC12}" dt="2019-12-01T20:52:28.435" v="1121" actId="26606"/>
          <ac:spMkLst>
            <pc:docMk/>
            <pc:sldMk cId="2617721372" sldId="271"/>
            <ac:spMk id="19" creationId="{7B407EC4-5D16-4845-9840-4E28622B6568}"/>
          </ac:spMkLst>
        </pc:spChg>
        <pc:graphicFrameChg chg="add mod modGraphic">
          <ac:chgData name="Anusha Kokkinti" userId="395c6b91-6d15-4c3c-81d8-06970d6c30e6" providerId="ADAL" clId="{5E1D8F2B-43F0-4BD8-9534-93FD8196EC12}" dt="2019-12-01T20:52:28.435" v="1121" actId="26606"/>
          <ac:graphicFrameMkLst>
            <pc:docMk/>
            <pc:sldMk cId="2617721372" sldId="271"/>
            <ac:graphicFrameMk id="5" creationId="{6A8A41D0-F797-4D71-83EA-033ECFEE67F3}"/>
          </ac:graphicFrameMkLst>
        </pc:graphicFrameChg>
      </pc:sldChg>
      <pc:sldChg chg="del">
        <pc:chgData name="Anusha Kokkinti" userId="395c6b91-6d15-4c3c-81d8-06970d6c30e6" providerId="ADAL" clId="{5E1D8F2B-43F0-4BD8-9534-93FD8196EC12}" dt="2019-12-01T18:29:53.174" v="13" actId="2696"/>
        <pc:sldMkLst>
          <pc:docMk/>
          <pc:sldMk cId="1511274762" sldId="272"/>
        </pc:sldMkLst>
      </pc:sldChg>
      <pc:sldChg chg="del">
        <pc:chgData name="Anusha Kokkinti" userId="395c6b91-6d15-4c3c-81d8-06970d6c30e6" providerId="ADAL" clId="{5E1D8F2B-43F0-4BD8-9534-93FD8196EC12}" dt="2019-12-01T18:31:09.645" v="14" actId="2696"/>
        <pc:sldMkLst>
          <pc:docMk/>
          <pc:sldMk cId="3092079813" sldId="273"/>
        </pc:sldMkLst>
      </pc:sldChg>
      <pc:sldChg chg="del">
        <pc:chgData name="Anusha Kokkinti" userId="395c6b91-6d15-4c3c-81d8-06970d6c30e6" providerId="ADAL" clId="{5E1D8F2B-43F0-4BD8-9534-93FD8196EC12}" dt="2019-12-01T18:31:14.801" v="15" actId="2696"/>
        <pc:sldMkLst>
          <pc:docMk/>
          <pc:sldMk cId="2353698213" sldId="274"/>
        </pc:sldMkLst>
      </pc:sldChg>
      <pc:sldChg chg="del">
        <pc:chgData name="Anusha Kokkinti" userId="395c6b91-6d15-4c3c-81d8-06970d6c30e6" providerId="ADAL" clId="{5E1D8F2B-43F0-4BD8-9534-93FD8196EC12}" dt="2019-12-01T18:32:23.233" v="17" actId="2696"/>
        <pc:sldMkLst>
          <pc:docMk/>
          <pc:sldMk cId="329702108" sldId="275"/>
        </pc:sldMkLst>
      </pc:sldChg>
      <pc:sldChg chg="del">
        <pc:chgData name="Anusha Kokkinti" userId="395c6b91-6d15-4c3c-81d8-06970d6c30e6" providerId="ADAL" clId="{5E1D8F2B-43F0-4BD8-9534-93FD8196EC12}" dt="2019-12-01T18:33:38.842" v="20" actId="2696"/>
        <pc:sldMkLst>
          <pc:docMk/>
          <pc:sldMk cId="2125770654" sldId="276"/>
        </pc:sldMkLst>
      </pc:sldChg>
      <pc:sldChg chg="addSp delSp modSp mod setBg delDesignElem delCm modCm">
        <pc:chgData name="Anusha Kokkinti" userId="395c6b91-6d15-4c3c-81d8-06970d6c30e6" providerId="ADAL" clId="{5E1D8F2B-43F0-4BD8-9534-93FD8196EC12}" dt="2019-12-01T20:51:26.227" v="1120"/>
        <pc:sldMkLst>
          <pc:docMk/>
          <pc:sldMk cId="74578434" sldId="277"/>
        </pc:sldMkLst>
        <pc:spChg chg="mod">
          <ac:chgData name="Anusha Kokkinti" userId="395c6b91-6d15-4c3c-81d8-06970d6c30e6" providerId="ADAL" clId="{5E1D8F2B-43F0-4BD8-9534-93FD8196EC12}" dt="2019-12-01T20:47:55.932" v="1102" actId="26606"/>
          <ac:spMkLst>
            <pc:docMk/>
            <pc:sldMk cId="74578434" sldId="277"/>
            <ac:spMk id="2" creationId="{EB8795B6-4990-436C-B054-96F1484DB1DE}"/>
          </ac:spMkLst>
        </pc:spChg>
        <pc:spChg chg="mod">
          <ac:chgData name="Anusha Kokkinti" userId="395c6b91-6d15-4c3c-81d8-06970d6c30e6" providerId="ADAL" clId="{5E1D8F2B-43F0-4BD8-9534-93FD8196EC12}" dt="2019-12-01T20:47:55.932" v="1102" actId="26606"/>
          <ac:spMkLst>
            <pc:docMk/>
            <pc:sldMk cId="74578434" sldId="277"/>
            <ac:spMk id="8" creationId="{2E28175F-1498-4E7A-A66F-F4C5A2858D7A}"/>
          </ac:spMkLst>
        </pc:spChg>
        <pc:spChg chg="add del">
          <ac:chgData name="Anusha Kokkinti" userId="395c6b91-6d15-4c3c-81d8-06970d6c30e6" providerId="ADAL" clId="{5E1D8F2B-43F0-4BD8-9534-93FD8196EC12}" dt="2019-12-01T20:51:26.227" v="1120"/>
          <ac:spMkLst>
            <pc:docMk/>
            <pc:sldMk cId="74578434" sldId="277"/>
            <ac:spMk id="10" creationId="{333F0879-3DA0-4CB8-B35E-A0AD42558191}"/>
          </ac:spMkLst>
        </pc:spChg>
        <pc:spChg chg="add del">
          <ac:chgData name="Anusha Kokkinti" userId="395c6b91-6d15-4c3c-81d8-06970d6c30e6" providerId="ADAL" clId="{5E1D8F2B-43F0-4BD8-9534-93FD8196EC12}" dt="2019-12-01T20:51:26.227" v="1120"/>
          <ac:spMkLst>
            <pc:docMk/>
            <pc:sldMk cId="74578434" sldId="277"/>
            <ac:spMk id="12" creationId="{324D2183-F388-476E-92A9-D6639D698580}"/>
          </ac:spMkLst>
        </pc:spChg>
        <pc:spChg chg="add">
          <ac:chgData name="Anusha Kokkinti" userId="395c6b91-6d15-4c3c-81d8-06970d6c30e6" providerId="ADAL" clId="{5E1D8F2B-43F0-4BD8-9534-93FD8196EC12}" dt="2019-12-01T20:47:55.932" v="1102" actId="26606"/>
          <ac:spMkLst>
            <pc:docMk/>
            <pc:sldMk cId="74578434" sldId="277"/>
            <ac:spMk id="13" creationId="{333F0879-3DA0-4CB8-B35E-A0AD42558191}"/>
          </ac:spMkLst>
        </pc:spChg>
        <pc:spChg chg="add del">
          <ac:chgData name="Anusha Kokkinti" userId="395c6b91-6d15-4c3c-81d8-06970d6c30e6" providerId="ADAL" clId="{5E1D8F2B-43F0-4BD8-9534-93FD8196EC12}" dt="2019-12-01T20:51:26.227" v="1120"/>
          <ac:spMkLst>
            <pc:docMk/>
            <pc:sldMk cId="74578434" sldId="277"/>
            <ac:spMk id="14" creationId="{243462E7-1698-4B21-BE89-AEFAC7C2FEFA}"/>
          </ac:spMkLst>
        </pc:spChg>
        <pc:spChg chg="add">
          <ac:chgData name="Anusha Kokkinti" userId="395c6b91-6d15-4c3c-81d8-06970d6c30e6" providerId="ADAL" clId="{5E1D8F2B-43F0-4BD8-9534-93FD8196EC12}" dt="2019-12-01T20:47:55.932" v="1102" actId="26606"/>
          <ac:spMkLst>
            <pc:docMk/>
            <pc:sldMk cId="74578434" sldId="277"/>
            <ac:spMk id="15" creationId="{324D2183-F388-476E-92A9-D6639D698580}"/>
          </ac:spMkLst>
        </pc:spChg>
        <pc:spChg chg="add">
          <ac:chgData name="Anusha Kokkinti" userId="395c6b91-6d15-4c3c-81d8-06970d6c30e6" providerId="ADAL" clId="{5E1D8F2B-43F0-4BD8-9534-93FD8196EC12}" dt="2019-12-01T20:47:55.932" v="1102" actId="26606"/>
          <ac:spMkLst>
            <pc:docMk/>
            <pc:sldMk cId="74578434" sldId="277"/>
            <ac:spMk id="17" creationId="{243462E7-1698-4B21-BE89-AEFAC7C2FEFA}"/>
          </ac:spMkLst>
        </pc:spChg>
        <pc:spChg chg="add">
          <ac:chgData name="Anusha Kokkinti" userId="395c6b91-6d15-4c3c-81d8-06970d6c30e6" providerId="ADAL" clId="{5E1D8F2B-43F0-4BD8-9534-93FD8196EC12}" dt="2019-12-01T20:47:55.932" v="1102" actId="26606"/>
          <ac:spMkLst>
            <pc:docMk/>
            <pc:sldMk cId="74578434" sldId="277"/>
            <ac:spMk id="19" creationId="{6C22FCAC-D7EC-4A52-B153-FF761E2235B3}"/>
          </ac:spMkLst>
        </pc:spChg>
        <pc:spChg chg="add del">
          <ac:chgData name="Anusha Kokkinti" userId="395c6b91-6d15-4c3c-81d8-06970d6c30e6" providerId="ADAL" clId="{5E1D8F2B-43F0-4BD8-9534-93FD8196EC12}" dt="2019-12-01T20:51:26.227" v="1120"/>
          <ac:spMkLst>
            <pc:docMk/>
            <pc:sldMk cId="74578434" sldId="277"/>
            <ac:spMk id="20" creationId="{6C22FCAC-D7EC-4A52-B153-FF761E2235B3}"/>
          </ac:spMkLst>
        </pc:spChg>
        <pc:picChg chg="add mod">
          <ac:chgData name="Anusha Kokkinti" userId="395c6b91-6d15-4c3c-81d8-06970d6c30e6" providerId="ADAL" clId="{5E1D8F2B-43F0-4BD8-9534-93FD8196EC12}" dt="2019-12-01T20:50:58.698" v="1110" actId="26606"/>
          <ac:picMkLst>
            <pc:docMk/>
            <pc:sldMk cId="74578434" sldId="277"/>
            <ac:picMk id="3" creationId="{3B159BB4-34B3-4B4C-BE07-054B21189EB7}"/>
          </ac:picMkLst>
        </pc:picChg>
        <pc:picChg chg="del mod">
          <ac:chgData name="Anusha Kokkinti" userId="395c6b91-6d15-4c3c-81d8-06970d6c30e6" providerId="ADAL" clId="{5E1D8F2B-43F0-4BD8-9534-93FD8196EC12}" dt="2019-12-01T20:48:01.381" v="1103" actId="478"/>
          <ac:picMkLst>
            <pc:docMk/>
            <pc:sldMk cId="74578434" sldId="277"/>
            <ac:picMk id="4" creationId="{38181159-28E2-4C50-9676-C8462571C4F4}"/>
          </ac:picMkLst>
        </pc:picChg>
      </pc:sldChg>
      <pc:sldChg chg="del">
        <pc:chgData name="Anusha Kokkinti" userId="395c6b91-6d15-4c3c-81d8-06970d6c30e6" providerId="ADAL" clId="{5E1D8F2B-43F0-4BD8-9534-93FD8196EC12}" dt="2019-12-01T18:34:39.268" v="22" actId="2696"/>
        <pc:sldMkLst>
          <pc:docMk/>
          <pc:sldMk cId="3096664260" sldId="278"/>
        </pc:sldMkLst>
      </pc:sldChg>
      <pc:sldChg chg="delSp delDesignElem">
        <pc:chgData name="Anusha Kokkinti" userId="395c6b91-6d15-4c3c-81d8-06970d6c30e6" providerId="ADAL" clId="{5E1D8F2B-43F0-4BD8-9534-93FD8196EC12}" dt="2019-12-01T20:42:51.088" v="1088"/>
        <pc:sldMkLst>
          <pc:docMk/>
          <pc:sldMk cId="265703419" sldId="279"/>
        </pc:sldMkLst>
        <pc:spChg chg="del">
          <ac:chgData name="Anusha Kokkinti" userId="395c6b91-6d15-4c3c-81d8-06970d6c30e6" providerId="ADAL" clId="{5E1D8F2B-43F0-4BD8-9534-93FD8196EC12}" dt="2019-12-01T20:42:51.088" v="1088"/>
          <ac:spMkLst>
            <pc:docMk/>
            <pc:sldMk cId="265703419" sldId="279"/>
            <ac:spMk id="14" creationId="{ED56E41F-B8E0-4D18-B554-FD40260DE0E3}"/>
          </ac:spMkLst>
        </pc:spChg>
        <pc:spChg chg="del">
          <ac:chgData name="Anusha Kokkinti" userId="395c6b91-6d15-4c3c-81d8-06970d6c30e6" providerId="ADAL" clId="{5E1D8F2B-43F0-4BD8-9534-93FD8196EC12}" dt="2019-12-01T20:42:51.088" v="1088"/>
          <ac:spMkLst>
            <pc:docMk/>
            <pc:sldMk cId="265703419" sldId="279"/>
            <ac:spMk id="25" creationId="{23E937B9-07EE-456A-A31C-41A8866E28A2}"/>
          </ac:spMkLst>
        </pc:spChg>
        <pc:grpChg chg="del">
          <ac:chgData name="Anusha Kokkinti" userId="395c6b91-6d15-4c3c-81d8-06970d6c30e6" providerId="ADAL" clId="{5E1D8F2B-43F0-4BD8-9534-93FD8196EC12}" dt="2019-12-01T20:42:51.088" v="1088"/>
          <ac:grpSpMkLst>
            <pc:docMk/>
            <pc:sldMk cId="265703419" sldId="279"/>
            <ac:grpSpMk id="19" creationId="{2DB31E17-E562-4F82-98D0-858C84120F34}"/>
          </ac:grpSpMkLst>
        </pc:grpChg>
        <pc:cxnChg chg="del">
          <ac:chgData name="Anusha Kokkinti" userId="395c6b91-6d15-4c3c-81d8-06970d6c30e6" providerId="ADAL" clId="{5E1D8F2B-43F0-4BD8-9534-93FD8196EC12}" dt="2019-12-01T20:42:51.088" v="1088"/>
          <ac:cxnSpMkLst>
            <pc:docMk/>
            <pc:sldMk cId="265703419" sldId="279"/>
            <ac:cxnSpMk id="27" creationId="{FD2308B7-2829-44DD-B213-27EEBDED1411}"/>
          </ac:cxnSpMkLst>
        </pc:cxnChg>
      </pc:sldChg>
      <pc:sldChg chg="addSp delSp modSp del delDesignElem">
        <pc:chgData name="Anusha Kokkinti" userId="395c6b91-6d15-4c3c-81d8-06970d6c30e6" providerId="ADAL" clId="{5E1D8F2B-43F0-4BD8-9534-93FD8196EC12}" dt="2019-12-01T19:53:35.164" v="100" actId="2696"/>
        <pc:sldMkLst>
          <pc:docMk/>
          <pc:sldMk cId="2760131060" sldId="280"/>
        </pc:sldMkLst>
        <pc:spChg chg="add">
          <ac:chgData name="Anusha Kokkinti" userId="395c6b91-6d15-4c3c-81d8-06970d6c30e6" providerId="ADAL" clId="{5E1D8F2B-43F0-4BD8-9534-93FD8196EC12}" dt="2019-12-01T18:35:53.946" v="28" actId="26606"/>
          <ac:spMkLst>
            <pc:docMk/>
            <pc:sldMk cId="2760131060" sldId="280"/>
            <ac:spMk id="11" creationId="{799448F2-0E5B-42DA-B2D1-11A14E947BD4}"/>
          </ac:spMkLst>
        </pc:spChg>
        <pc:spChg chg="add">
          <ac:chgData name="Anusha Kokkinti" userId="395c6b91-6d15-4c3c-81d8-06970d6c30e6" providerId="ADAL" clId="{5E1D8F2B-43F0-4BD8-9534-93FD8196EC12}" dt="2019-12-01T18:35:53.946" v="28" actId="26606"/>
          <ac:spMkLst>
            <pc:docMk/>
            <pc:sldMk cId="2760131060" sldId="280"/>
            <ac:spMk id="13" creationId="{4E8A7552-20E1-4F34-ADAB-C1DB6634D47E}"/>
          </ac:spMkLst>
        </pc:spChg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2760131060" sldId="280"/>
            <ac:spMk id="1045" creationId="{C96C8BAF-68F3-4B78-B238-35DF5D86560D}"/>
          </ac:spMkLst>
        </pc:spChg>
        <pc:grpChg chg="del">
          <ac:chgData name="Anusha Kokkinti" userId="395c6b91-6d15-4c3c-81d8-06970d6c30e6" providerId="ADAL" clId="{5E1D8F2B-43F0-4BD8-9534-93FD8196EC12}" dt="2019-12-01T18:29:34.904" v="11"/>
          <ac:grpSpMkLst>
            <pc:docMk/>
            <pc:sldMk cId="2760131060" sldId="280"/>
            <ac:grpSpMk id="99" creationId="{6EFC3492-86BD-4D75-B5B4-C2DBFE0BD106}"/>
          </ac:grpSpMkLst>
        </pc:grpChg>
        <pc:grpChg chg="del">
          <ac:chgData name="Anusha Kokkinti" userId="395c6b91-6d15-4c3c-81d8-06970d6c30e6" providerId="ADAL" clId="{5E1D8F2B-43F0-4BD8-9534-93FD8196EC12}" dt="2019-12-01T18:29:34.904" v="11"/>
          <ac:grpSpMkLst>
            <pc:docMk/>
            <pc:sldMk cId="2760131060" sldId="280"/>
            <ac:grpSpMk id="1046" creationId="{4F4CD6D0-5A87-4BA2-A13A-0E40511C3CFA}"/>
          </ac:grpSpMkLst>
        </pc:grpChg>
        <pc:grpChg chg="del">
          <ac:chgData name="Anusha Kokkinti" userId="395c6b91-6d15-4c3c-81d8-06970d6c30e6" providerId="ADAL" clId="{5E1D8F2B-43F0-4BD8-9534-93FD8196EC12}" dt="2019-12-01T18:29:34.904" v="11"/>
          <ac:grpSpMkLst>
            <pc:docMk/>
            <pc:sldMk cId="2760131060" sldId="280"/>
            <ac:grpSpMk id="1047" creationId="{E9537076-EF48-4F72-9164-FD8260D550AC}"/>
          </ac:grpSpMkLst>
        </pc:grpChg>
        <pc:picChg chg="mod">
          <ac:chgData name="Anusha Kokkinti" userId="395c6b91-6d15-4c3c-81d8-06970d6c30e6" providerId="ADAL" clId="{5E1D8F2B-43F0-4BD8-9534-93FD8196EC12}" dt="2019-12-01T18:35:53.946" v="28" actId="26606"/>
          <ac:picMkLst>
            <pc:docMk/>
            <pc:sldMk cId="2760131060" sldId="280"/>
            <ac:picMk id="2" creationId="{849AB6CF-4F8A-4C49-A17D-D45C8DC393D8}"/>
          </ac:picMkLst>
        </pc:picChg>
        <pc:picChg chg="add mod">
          <ac:chgData name="Anusha Kokkinti" userId="395c6b91-6d15-4c3c-81d8-06970d6c30e6" providerId="ADAL" clId="{5E1D8F2B-43F0-4BD8-9534-93FD8196EC12}" dt="2019-12-01T19:41:56.184" v="31" actId="1076"/>
          <ac:picMkLst>
            <pc:docMk/>
            <pc:sldMk cId="2760131060" sldId="280"/>
            <ac:picMk id="3" creationId="{BD838C70-9DE6-43A1-B5A5-3C75CBAF62D7}"/>
          </ac:picMkLst>
        </pc:picChg>
        <pc:picChg chg="mod">
          <ac:chgData name="Anusha Kokkinti" userId="395c6b91-6d15-4c3c-81d8-06970d6c30e6" providerId="ADAL" clId="{5E1D8F2B-43F0-4BD8-9534-93FD8196EC12}" dt="2019-12-01T18:35:53.946" v="28" actId="26606"/>
          <ac:picMkLst>
            <pc:docMk/>
            <pc:sldMk cId="2760131060" sldId="280"/>
            <ac:picMk id="5" creationId="{4B1C47FB-A9C7-4F1B-9FC2-FC5695F3FC4E}"/>
          </ac:picMkLst>
        </pc:picChg>
        <pc:picChg chg="del mod">
          <ac:chgData name="Anusha Kokkinti" userId="395c6b91-6d15-4c3c-81d8-06970d6c30e6" providerId="ADAL" clId="{5E1D8F2B-43F0-4BD8-9534-93FD8196EC12}" dt="2019-12-01T19:41:05.223" v="29" actId="478"/>
          <ac:picMkLst>
            <pc:docMk/>
            <pc:sldMk cId="2760131060" sldId="280"/>
            <ac:picMk id="6" creationId="{C7509AF6-2E26-461B-B4BB-FE1EDD30A5EB}"/>
          </ac:picMkLst>
        </pc:picChg>
      </pc:sldChg>
      <pc:sldChg chg="delSp delDesignElem">
        <pc:chgData name="Anusha Kokkinti" userId="395c6b91-6d15-4c3c-81d8-06970d6c30e6" providerId="ADAL" clId="{5E1D8F2B-43F0-4BD8-9534-93FD8196EC12}" dt="2019-12-01T18:29:34.904" v="11"/>
        <pc:sldMkLst>
          <pc:docMk/>
          <pc:sldMk cId="723191875" sldId="281"/>
        </pc:sldMkLst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723191875" sldId="281"/>
            <ac:spMk id="20" creationId="{333F0879-3DA0-4CB8-B35E-A0AD42558191}"/>
          </ac:spMkLst>
        </pc:spChg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723191875" sldId="281"/>
            <ac:spMk id="22" creationId="{324D2183-F388-476E-92A9-D6639D698580}"/>
          </ac:spMkLst>
        </pc:spChg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723191875" sldId="281"/>
            <ac:spMk id="24" creationId="{243462E7-1698-4B21-BE89-AEFAC7C2FEFA}"/>
          </ac:spMkLst>
        </pc:spChg>
        <pc:spChg chg="del">
          <ac:chgData name="Anusha Kokkinti" userId="395c6b91-6d15-4c3c-81d8-06970d6c30e6" providerId="ADAL" clId="{5E1D8F2B-43F0-4BD8-9534-93FD8196EC12}" dt="2019-12-01T18:29:34.904" v="11"/>
          <ac:spMkLst>
            <pc:docMk/>
            <pc:sldMk cId="723191875" sldId="281"/>
            <ac:spMk id="26" creationId="{6C22FCAC-D7EC-4A52-B153-FF761E2235B3}"/>
          </ac:spMkLst>
        </pc:spChg>
        <pc:grpChg chg="del">
          <ac:chgData name="Anusha Kokkinti" userId="395c6b91-6d15-4c3c-81d8-06970d6c30e6" providerId="ADAL" clId="{5E1D8F2B-43F0-4BD8-9534-93FD8196EC12}" dt="2019-12-01T18:29:34.904" v="11"/>
          <ac:grpSpMkLst>
            <pc:docMk/>
            <pc:sldMk cId="723191875" sldId="281"/>
            <ac:grpSpMk id="12" creationId="{3F6D81C7-B083-478E-82FE-089A8CB72EB8}"/>
          </ac:grpSpMkLst>
        </pc:grpChg>
        <pc:cxnChg chg="del">
          <ac:chgData name="Anusha Kokkinti" userId="395c6b91-6d15-4c3c-81d8-06970d6c30e6" providerId="ADAL" clId="{5E1D8F2B-43F0-4BD8-9534-93FD8196EC12}" dt="2019-12-01T18:29:34.904" v="11"/>
          <ac:cxnSpMkLst>
            <pc:docMk/>
            <pc:sldMk cId="723191875" sldId="281"/>
            <ac:cxnSpMk id="18" creationId="{F06B54F2-CD11-4359-A7D6-DA7C76C091A6}"/>
          </ac:cxnSpMkLst>
        </pc:cxnChg>
      </pc:sldChg>
      <pc:sldChg chg="addSp modSp">
        <pc:chgData name="Anusha Kokkinti" userId="395c6b91-6d15-4c3c-81d8-06970d6c30e6" providerId="ADAL" clId="{5E1D8F2B-43F0-4BD8-9534-93FD8196EC12}" dt="2019-12-01T20:46:48.515" v="1099" actId="26606"/>
        <pc:sldMkLst>
          <pc:docMk/>
          <pc:sldMk cId="433560768" sldId="283"/>
        </pc:sldMkLst>
        <pc:spChg chg="mod">
          <ac:chgData name="Anusha Kokkinti" userId="395c6b91-6d15-4c3c-81d8-06970d6c30e6" providerId="ADAL" clId="{5E1D8F2B-43F0-4BD8-9534-93FD8196EC12}" dt="2019-12-01T20:46:48.515" v="1099" actId="26606"/>
          <ac:spMkLst>
            <pc:docMk/>
            <pc:sldMk cId="433560768" sldId="283"/>
            <ac:spMk id="2" creationId="{DD89035B-5080-4E64-8E2A-825010DF5E99}"/>
          </ac:spMkLst>
        </pc:spChg>
        <pc:grpChg chg="add">
          <ac:chgData name="Anusha Kokkinti" userId="395c6b91-6d15-4c3c-81d8-06970d6c30e6" providerId="ADAL" clId="{5E1D8F2B-43F0-4BD8-9534-93FD8196EC12}" dt="2019-12-01T20:46:48.515" v="1099" actId="26606"/>
          <ac:grpSpMkLst>
            <pc:docMk/>
            <pc:sldMk cId="433560768" sldId="283"/>
            <ac:grpSpMk id="51" creationId="{E7DEDD00-5E71-418B-9C3C-9B71B018221A}"/>
          </ac:grpSpMkLst>
        </pc:grpChg>
        <pc:graphicFrameChg chg="mod modGraphic">
          <ac:chgData name="Anusha Kokkinti" userId="395c6b91-6d15-4c3c-81d8-06970d6c30e6" providerId="ADAL" clId="{5E1D8F2B-43F0-4BD8-9534-93FD8196EC12}" dt="2019-12-01T20:46:48.515" v="1099" actId="26606"/>
          <ac:graphicFrameMkLst>
            <pc:docMk/>
            <pc:sldMk cId="433560768" sldId="283"/>
            <ac:graphicFrameMk id="46" creationId="{7900B6F3-A92B-41C3-A324-4E07A40D3D32}"/>
          </ac:graphicFrameMkLst>
        </pc:graphicFrameChg>
      </pc:sldChg>
      <pc:sldChg chg="modSp add">
        <pc:chgData name="Anusha Kokkinti" userId="395c6b91-6d15-4c3c-81d8-06970d6c30e6" providerId="ADAL" clId="{5E1D8F2B-43F0-4BD8-9534-93FD8196EC12}" dt="2019-12-01T20:47:33.608" v="1101" actId="14100"/>
        <pc:sldMkLst>
          <pc:docMk/>
          <pc:sldMk cId="851009223" sldId="287"/>
        </pc:sldMkLst>
        <pc:picChg chg="mod">
          <ac:chgData name="Anusha Kokkinti" userId="395c6b91-6d15-4c3c-81d8-06970d6c30e6" providerId="ADAL" clId="{5E1D8F2B-43F0-4BD8-9534-93FD8196EC12}" dt="2019-12-01T20:47:33.608" v="1101" actId="14100"/>
          <ac:picMkLst>
            <pc:docMk/>
            <pc:sldMk cId="851009223" sldId="287"/>
            <ac:picMk id="7" creationId="{B0D9D8C4-C7CE-433B-827E-F820F8E6486F}"/>
          </ac:picMkLst>
        </pc:picChg>
      </pc:sldChg>
      <pc:sldChg chg="addSp delSp modSp">
        <pc:chgData name="Anusha Kokkinti" userId="395c6b91-6d15-4c3c-81d8-06970d6c30e6" providerId="ADAL" clId="{5E1D8F2B-43F0-4BD8-9534-93FD8196EC12}" dt="2019-12-02T19:07:57.192" v="1131" actId="1076"/>
        <pc:sldMkLst>
          <pc:docMk/>
          <pc:sldMk cId="3439231197" sldId="289"/>
        </pc:sldMkLst>
        <pc:spChg chg="add del mod">
          <ac:chgData name="Anusha Kokkinti" userId="395c6b91-6d15-4c3c-81d8-06970d6c30e6" providerId="ADAL" clId="{5E1D8F2B-43F0-4BD8-9534-93FD8196EC12}" dt="2019-12-02T19:06:36.326" v="1124" actId="478"/>
          <ac:spMkLst>
            <pc:docMk/>
            <pc:sldMk cId="3439231197" sldId="289"/>
            <ac:spMk id="3" creationId="{FDD357FD-6CD6-40F5-9D2D-CED6903224B9}"/>
          </ac:spMkLst>
        </pc:spChg>
        <pc:graphicFrameChg chg="add del mod">
          <ac:chgData name="Anusha Kokkinti" userId="395c6b91-6d15-4c3c-81d8-06970d6c30e6" providerId="ADAL" clId="{5E1D8F2B-43F0-4BD8-9534-93FD8196EC12}" dt="2019-12-02T19:07:57.192" v="1131" actId="1076"/>
          <ac:graphicFrameMkLst>
            <pc:docMk/>
            <pc:sldMk cId="3439231197" sldId="289"/>
            <ac:graphicFrameMk id="5" creationId="{CDF26988-6FC8-4D6D-97B7-8A066F7A6FDB}"/>
          </ac:graphicFrameMkLst>
        </pc:graphicFrameChg>
      </pc:sldChg>
      <pc:sldChg chg="add del">
        <pc:chgData name="Anusha Kokkinti" userId="395c6b91-6d15-4c3c-81d8-06970d6c30e6" providerId="ADAL" clId="{5E1D8F2B-43F0-4BD8-9534-93FD8196EC12}" dt="2019-12-01T20:51:17.821" v="1113" actId="2696"/>
        <pc:sldMkLst>
          <pc:docMk/>
          <pc:sldMk cId="2122914944" sldId="290"/>
        </pc:sldMkLst>
      </pc:sldChg>
      <pc:sldChg chg="delSp add delDesignElem">
        <pc:chgData name="Anusha Kokkinti" userId="395c6b91-6d15-4c3c-81d8-06970d6c30e6" providerId="ADAL" clId="{5E1D8F2B-43F0-4BD8-9534-93FD8196EC12}" dt="2019-12-01T18:35:39.651" v="27"/>
        <pc:sldMkLst>
          <pc:docMk/>
          <pc:sldMk cId="400882189" sldId="291"/>
        </pc:sldMkLst>
        <pc:spChg chg="del">
          <ac:chgData name="Anusha Kokkinti" userId="395c6b91-6d15-4c3c-81d8-06970d6c30e6" providerId="ADAL" clId="{5E1D8F2B-43F0-4BD8-9534-93FD8196EC12}" dt="2019-12-01T18:35:39.651" v="27"/>
          <ac:spMkLst>
            <pc:docMk/>
            <pc:sldMk cId="400882189" sldId="291"/>
            <ac:spMk id="8" creationId="{DC878D9A-77BE-4701-AE3D-EEFC53CD50BC}"/>
          </ac:spMkLst>
        </pc:spChg>
        <pc:spChg chg="del">
          <ac:chgData name="Anusha Kokkinti" userId="395c6b91-6d15-4c3c-81d8-06970d6c30e6" providerId="ADAL" clId="{5E1D8F2B-43F0-4BD8-9534-93FD8196EC12}" dt="2019-12-01T18:35:39.651" v="27"/>
          <ac:spMkLst>
            <pc:docMk/>
            <pc:sldMk cId="400882189" sldId="291"/>
            <ac:spMk id="10" creationId="{F643BE08-0ED1-4B73-AC6D-B7E26A59CDAA}"/>
          </ac:spMkLst>
        </pc:spChg>
        <pc:spChg chg="del">
          <ac:chgData name="Anusha Kokkinti" userId="395c6b91-6d15-4c3c-81d8-06970d6c30e6" providerId="ADAL" clId="{5E1D8F2B-43F0-4BD8-9534-93FD8196EC12}" dt="2019-12-01T18:35:39.651" v="27"/>
          <ac:spMkLst>
            <pc:docMk/>
            <pc:sldMk cId="400882189" sldId="291"/>
            <ac:spMk id="12" creationId="{956B2094-7FC0-45FC-BFED-3CB88CEE63F5}"/>
          </ac:spMkLst>
        </pc:spChg>
        <pc:spChg chg="del">
          <ac:chgData name="Anusha Kokkinti" userId="395c6b91-6d15-4c3c-81d8-06970d6c30e6" providerId="ADAL" clId="{5E1D8F2B-43F0-4BD8-9534-93FD8196EC12}" dt="2019-12-01T18:35:39.651" v="27"/>
          <ac:spMkLst>
            <pc:docMk/>
            <pc:sldMk cId="400882189" sldId="291"/>
            <ac:spMk id="14" creationId="{07A4B640-BB7F-4272-A710-068DBA9F9A6E}"/>
          </ac:spMkLst>
        </pc:spChg>
      </pc:sldChg>
      <pc:sldChg chg="addSp delSp modSp add">
        <pc:chgData name="Anusha Kokkinti" userId="395c6b91-6d15-4c3c-81d8-06970d6c30e6" providerId="ADAL" clId="{5E1D8F2B-43F0-4BD8-9534-93FD8196EC12}" dt="2019-12-01T19:53:22.482" v="99" actId="14100"/>
        <pc:sldMkLst>
          <pc:docMk/>
          <pc:sldMk cId="3664454597" sldId="292"/>
        </pc:sldMkLst>
        <pc:spChg chg="add del mod">
          <ac:chgData name="Anusha Kokkinti" userId="395c6b91-6d15-4c3c-81d8-06970d6c30e6" providerId="ADAL" clId="{5E1D8F2B-43F0-4BD8-9534-93FD8196EC12}" dt="2019-12-01T19:44:22.618" v="54" actId="478"/>
          <ac:spMkLst>
            <pc:docMk/>
            <pc:sldMk cId="3664454597" sldId="292"/>
            <ac:spMk id="5" creationId="{793433FC-DCA4-4A9C-B0F7-4AA97EAA970A}"/>
          </ac:spMkLst>
        </pc:spChg>
        <pc:picChg chg="add mod">
          <ac:chgData name="Anusha Kokkinti" userId="395c6b91-6d15-4c3c-81d8-06970d6c30e6" providerId="ADAL" clId="{5E1D8F2B-43F0-4BD8-9534-93FD8196EC12}" dt="2019-12-01T19:47:49.266" v="65" actId="14100"/>
          <ac:picMkLst>
            <pc:docMk/>
            <pc:sldMk cId="3664454597" sldId="292"/>
            <ac:picMk id="2" creationId="{EAA9690D-DE8C-4A60-A88C-8EB6A60A068C}"/>
          </ac:picMkLst>
        </pc:picChg>
        <pc:picChg chg="add mod">
          <ac:chgData name="Anusha Kokkinti" userId="395c6b91-6d15-4c3c-81d8-06970d6c30e6" providerId="ADAL" clId="{5E1D8F2B-43F0-4BD8-9534-93FD8196EC12}" dt="2019-12-01T19:48:54.653" v="70" actId="14100"/>
          <ac:picMkLst>
            <pc:docMk/>
            <pc:sldMk cId="3664454597" sldId="292"/>
            <ac:picMk id="3" creationId="{6316EF1C-09CA-4682-9FAA-C8006CE2E682}"/>
          </ac:picMkLst>
        </pc:picChg>
        <pc:picChg chg="add mod">
          <ac:chgData name="Anusha Kokkinti" userId="395c6b91-6d15-4c3c-81d8-06970d6c30e6" providerId="ADAL" clId="{5E1D8F2B-43F0-4BD8-9534-93FD8196EC12}" dt="2019-12-01T19:52:11.366" v="91" actId="14100"/>
          <ac:picMkLst>
            <pc:docMk/>
            <pc:sldMk cId="3664454597" sldId="292"/>
            <ac:picMk id="4" creationId="{E637C2CC-BA6B-4ADF-8D24-C36F325A6737}"/>
          </ac:picMkLst>
        </pc:picChg>
        <pc:picChg chg="add del mod">
          <ac:chgData name="Anusha Kokkinti" userId="395c6b91-6d15-4c3c-81d8-06970d6c30e6" providerId="ADAL" clId="{5E1D8F2B-43F0-4BD8-9534-93FD8196EC12}" dt="2019-12-01T19:52:55.360" v="92" actId="478"/>
          <ac:picMkLst>
            <pc:docMk/>
            <pc:sldMk cId="3664454597" sldId="292"/>
            <ac:picMk id="6" creationId="{91CEC2F6-EE80-4FBC-9EA5-8761D17AC71A}"/>
          </ac:picMkLst>
        </pc:picChg>
        <pc:picChg chg="add mod">
          <ac:chgData name="Anusha Kokkinti" userId="395c6b91-6d15-4c3c-81d8-06970d6c30e6" providerId="ADAL" clId="{5E1D8F2B-43F0-4BD8-9534-93FD8196EC12}" dt="2019-12-01T19:53:22.482" v="99" actId="14100"/>
          <ac:picMkLst>
            <pc:docMk/>
            <pc:sldMk cId="3664454597" sldId="292"/>
            <ac:picMk id="7" creationId="{1F687BFF-5B75-4039-ACDE-B8707844FAE5}"/>
          </ac:picMkLst>
        </pc:picChg>
      </pc:sldChg>
      <pc:sldChg chg="add del">
        <pc:chgData name="Anusha Kokkinti" userId="395c6b91-6d15-4c3c-81d8-06970d6c30e6" providerId="ADAL" clId="{5E1D8F2B-43F0-4BD8-9534-93FD8196EC12}" dt="2019-12-01T19:57:26.703" v="232" actId="2696"/>
        <pc:sldMkLst>
          <pc:docMk/>
          <pc:sldMk cId="3999665329" sldId="293"/>
        </pc:sldMkLst>
      </pc:sldChg>
      <pc:sldChg chg="add del">
        <pc:chgData name="Anusha Kokkinti" userId="395c6b91-6d15-4c3c-81d8-06970d6c30e6" providerId="ADAL" clId="{5E1D8F2B-43F0-4BD8-9534-93FD8196EC12}" dt="2019-12-01T19:57:30.578" v="233" actId="2696"/>
        <pc:sldMkLst>
          <pc:docMk/>
          <pc:sldMk cId="2441690704" sldId="294"/>
        </pc:sldMkLst>
      </pc:sldChg>
      <pc:sldChg chg="addSp delSp modSp add mod setBg delDesignElem">
        <pc:chgData name="Anusha Kokkinti" userId="395c6b91-6d15-4c3c-81d8-06970d6c30e6" providerId="ADAL" clId="{5E1D8F2B-43F0-4BD8-9534-93FD8196EC12}" dt="2019-12-01T20:51:26.227" v="1120"/>
        <pc:sldMkLst>
          <pc:docMk/>
          <pc:sldMk cId="3951552138" sldId="295"/>
        </pc:sldMkLst>
        <pc:spChg chg="mod">
          <ac:chgData name="Anusha Kokkinti" userId="395c6b91-6d15-4c3c-81d8-06970d6c30e6" providerId="ADAL" clId="{5E1D8F2B-43F0-4BD8-9534-93FD8196EC12}" dt="2019-12-01T20:49:47.766" v="1109" actId="26606"/>
          <ac:spMkLst>
            <pc:docMk/>
            <pc:sldMk cId="3951552138" sldId="295"/>
            <ac:spMk id="2" creationId="{BB81407C-748C-4AA5-876E-9A568448EF11}"/>
          </ac:spMkLst>
        </pc:spChg>
        <pc:spChg chg="del mod">
          <ac:chgData name="Anusha Kokkinti" userId="395c6b91-6d15-4c3c-81d8-06970d6c30e6" providerId="ADAL" clId="{5E1D8F2B-43F0-4BD8-9534-93FD8196EC12}" dt="2019-12-01T20:49:47.766" v="1109" actId="26606"/>
          <ac:spMkLst>
            <pc:docMk/>
            <pc:sldMk cId="3951552138" sldId="295"/>
            <ac:spMk id="3" creationId="{9BCB48A0-AFD7-4BBC-B913-E55A051773A9}"/>
          </ac:spMkLst>
        </pc:spChg>
        <pc:spChg chg="add del">
          <ac:chgData name="Anusha Kokkinti" userId="395c6b91-6d15-4c3c-81d8-06970d6c30e6" providerId="ADAL" clId="{5E1D8F2B-43F0-4BD8-9534-93FD8196EC12}" dt="2019-12-01T20:51:26.227" v="1120"/>
          <ac:spMkLst>
            <pc:docMk/>
            <pc:sldMk cId="3951552138" sldId="295"/>
            <ac:spMk id="10" creationId="{52BE4420-3B5F-4549-8B4A-77855B8215EC}"/>
          </ac:spMkLst>
        </pc:spChg>
        <pc:spChg chg="add del">
          <ac:chgData name="Anusha Kokkinti" userId="395c6b91-6d15-4c3c-81d8-06970d6c30e6" providerId="ADAL" clId="{5E1D8F2B-43F0-4BD8-9534-93FD8196EC12}" dt="2019-12-01T20:51:26.227" v="1120"/>
          <ac:spMkLst>
            <pc:docMk/>
            <pc:sldMk cId="3951552138" sldId="295"/>
            <ac:spMk id="12" creationId="{A75876F6-95D4-48CB-8E3E-4401A96E25A4}"/>
          </ac:spMkLst>
        </pc:spChg>
        <pc:spChg chg="add del">
          <ac:chgData name="Anusha Kokkinti" userId="395c6b91-6d15-4c3c-81d8-06970d6c30e6" providerId="ADAL" clId="{5E1D8F2B-43F0-4BD8-9534-93FD8196EC12}" dt="2019-12-01T20:51:26.227" v="1120"/>
          <ac:spMkLst>
            <pc:docMk/>
            <pc:sldMk cId="3951552138" sldId="295"/>
            <ac:spMk id="14" creationId="{D1B84719-90BB-4D0C-92D8-61DC5512B34B}"/>
          </ac:spMkLst>
        </pc:spChg>
        <pc:spChg chg="add del">
          <ac:chgData name="Anusha Kokkinti" userId="395c6b91-6d15-4c3c-81d8-06970d6c30e6" providerId="ADAL" clId="{5E1D8F2B-43F0-4BD8-9534-93FD8196EC12}" dt="2019-12-01T20:51:26.227" v="1120"/>
          <ac:spMkLst>
            <pc:docMk/>
            <pc:sldMk cId="3951552138" sldId="295"/>
            <ac:spMk id="16" creationId="{7B407EC4-5D16-4845-9840-4E28622B6568}"/>
          </ac:spMkLst>
        </pc:spChg>
        <pc:graphicFrameChg chg="add">
          <ac:chgData name="Anusha Kokkinti" userId="395c6b91-6d15-4c3c-81d8-06970d6c30e6" providerId="ADAL" clId="{5E1D8F2B-43F0-4BD8-9534-93FD8196EC12}" dt="2019-12-01T20:49:47.766" v="1109" actId="26606"/>
          <ac:graphicFrameMkLst>
            <pc:docMk/>
            <pc:sldMk cId="3951552138" sldId="295"/>
            <ac:graphicFrameMk id="5" creationId="{59708B9A-5FA2-48B2-A1FE-319B1D066CEC}"/>
          </ac:graphicFrameMkLst>
        </pc:graphicFrameChg>
      </pc:sldChg>
      <pc:sldChg chg="addSp delSp modSp add mod setBg delDesignElem">
        <pc:chgData name="Anusha Kokkinti" userId="395c6b91-6d15-4c3c-81d8-06970d6c30e6" providerId="ADAL" clId="{5E1D8F2B-43F0-4BD8-9534-93FD8196EC12}" dt="2019-12-01T20:51:26.227" v="1120"/>
        <pc:sldMkLst>
          <pc:docMk/>
          <pc:sldMk cId="202093068" sldId="296"/>
        </pc:sldMkLst>
        <pc:spChg chg="mod">
          <ac:chgData name="Anusha Kokkinti" userId="395c6b91-6d15-4c3c-81d8-06970d6c30e6" providerId="ADAL" clId="{5E1D8F2B-43F0-4BD8-9534-93FD8196EC12}" dt="2019-12-01T20:12:46.193" v="448" actId="26606"/>
          <ac:spMkLst>
            <pc:docMk/>
            <pc:sldMk cId="202093068" sldId="296"/>
            <ac:spMk id="2" creationId="{1C35F98C-44B9-4E57-9A87-901656C6D1C2}"/>
          </ac:spMkLst>
        </pc:spChg>
        <pc:spChg chg="mod">
          <ac:chgData name="Anusha Kokkinti" userId="395c6b91-6d15-4c3c-81d8-06970d6c30e6" providerId="ADAL" clId="{5E1D8F2B-43F0-4BD8-9534-93FD8196EC12}" dt="2019-12-01T20:13:32.891" v="452" actId="20577"/>
          <ac:spMkLst>
            <pc:docMk/>
            <pc:sldMk cId="202093068" sldId="296"/>
            <ac:spMk id="3" creationId="{21C14865-7603-4BBD-AE99-51979F702828}"/>
          </ac:spMkLst>
        </pc:spChg>
        <pc:spChg chg="add">
          <ac:chgData name="Anusha Kokkinti" userId="395c6b91-6d15-4c3c-81d8-06970d6c30e6" providerId="ADAL" clId="{5E1D8F2B-43F0-4BD8-9534-93FD8196EC12}" dt="2019-12-01T20:45:53.285" v="1097" actId="26606"/>
          <ac:spMkLst>
            <pc:docMk/>
            <pc:sldMk cId="202093068" sldId="296"/>
            <ac:spMk id="7" creationId="{ED56E41F-B8E0-4D18-B554-FD40260DE0E3}"/>
          </ac:spMkLst>
        </pc:spChg>
        <pc:spChg chg="add">
          <ac:chgData name="Anusha Kokkinti" userId="395c6b91-6d15-4c3c-81d8-06970d6c30e6" providerId="ADAL" clId="{5E1D8F2B-43F0-4BD8-9534-93FD8196EC12}" dt="2019-12-01T20:45:53.285" v="1097" actId="26606"/>
          <ac:spMkLst>
            <pc:docMk/>
            <pc:sldMk cId="202093068" sldId="296"/>
            <ac:spMk id="9" creationId="{23E937B9-07EE-456A-A31C-41A8866E28A2}"/>
          </ac:spMkLst>
        </pc:spChg>
        <pc:spChg chg="add del">
          <ac:chgData name="Anusha Kokkinti" userId="395c6b91-6d15-4c3c-81d8-06970d6c30e6" providerId="ADAL" clId="{5E1D8F2B-43F0-4BD8-9534-93FD8196EC12}" dt="2019-12-01T20:42:51.088" v="1088"/>
          <ac:spMkLst>
            <pc:docMk/>
            <pc:sldMk cId="202093068" sldId="296"/>
            <ac:spMk id="10" creationId="{ED56E41F-B8E0-4D18-B554-FD40260DE0E3}"/>
          </ac:spMkLst>
        </pc:spChg>
        <pc:spChg chg="add del">
          <ac:chgData name="Anusha Kokkinti" userId="395c6b91-6d15-4c3c-81d8-06970d6c30e6" providerId="ADAL" clId="{5E1D8F2B-43F0-4BD8-9534-93FD8196EC12}" dt="2019-12-01T20:51:26.227" v="1120"/>
          <ac:spMkLst>
            <pc:docMk/>
            <pc:sldMk cId="202093068" sldId="296"/>
            <ac:spMk id="17" creationId="{ED56E41F-B8E0-4D18-B554-FD40260DE0E3}"/>
          </ac:spMkLst>
        </pc:spChg>
        <pc:spChg chg="add del">
          <ac:chgData name="Anusha Kokkinti" userId="395c6b91-6d15-4c3c-81d8-06970d6c30e6" providerId="ADAL" clId="{5E1D8F2B-43F0-4BD8-9534-93FD8196EC12}" dt="2019-12-01T20:42:51.088" v="1088"/>
          <ac:spMkLst>
            <pc:docMk/>
            <pc:sldMk cId="202093068" sldId="296"/>
            <ac:spMk id="18" creationId="{23E937B9-07EE-456A-A31C-41A8866E28A2}"/>
          </ac:spMkLst>
        </pc:spChg>
        <pc:spChg chg="add del">
          <ac:chgData name="Anusha Kokkinti" userId="395c6b91-6d15-4c3c-81d8-06970d6c30e6" providerId="ADAL" clId="{5E1D8F2B-43F0-4BD8-9534-93FD8196EC12}" dt="2019-12-01T20:51:26.227" v="1120"/>
          <ac:spMkLst>
            <pc:docMk/>
            <pc:sldMk cId="202093068" sldId="296"/>
            <ac:spMk id="21" creationId="{23E937B9-07EE-456A-A31C-41A8866E28A2}"/>
          </ac:spMkLst>
        </pc:spChg>
        <pc:grpChg chg="add">
          <ac:chgData name="Anusha Kokkinti" userId="395c6b91-6d15-4c3c-81d8-06970d6c30e6" providerId="ADAL" clId="{5E1D8F2B-43F0-4BD8-9534-93FD8196EC12}" dt="2019-12-01T20:45:53.285" v="1097" actId="26606"/>
          <ac:grpSpMkLst>
            <pc:docMk/>
            <pc:sldMk cId="202093068" sldId="296"/>
            <ac:grpSpMk id="8" creationId="{2DB31E17-E562-4F82-98D0-858C84120F34}"/>
          </ac:grpSpMkLst>
        </pc:grpChg>
        <pc:grpChg chg="add del">
          <ac:chgData name="Anusha Kokkinti" userId="395c6b91-6d15-4c3c-81d8-06970d6c30e6" providerId="ADAL" clId="{5E1D8F2B-43F0-4BD8-9534-93FD8196EC12}" dt="2019-12-01T20:42:51.088" v="1088"/>
          <ac:grpSpMkLst>
            <pc:docMk/>
            <pc:sldMk cId="202093068" sldId="296"/>
            <ac:grpSpMk id="12" creationId="{2DB31E17-E562-4F82-98D0-858C84120F34}"/>
          </ac:grpSpMkLst>
        </pc:grpChg>
        <pc:grpChg chg="add del">
          <ac:chgData name="Anusha Kokkinti" userId="395c6b91-6d15-4c3c-81d8-06970d6c30e6" providerId="ADAL" clId="{5E1D8F2B-43F0-4BD8-9534-93FD8196EC12}" dt="2019-12-01T20:51:26.227" v="1120"/>
          <ac:grpSpMkLst>
            <pc:docMk/>
            <pc:sldMk cId="202093068" sldId="296"/>
            <ac:grpSpMk id="19" creationId="{2DB31E17-E562-4F82-98D0-858C84120F34}"/>
          </ac:grpSpMkLst>
        </pc:grpChg>
        <pc:graphicFrameChg chg="add del">
          <ac:chgData name="Anusha Kokkinti" userId="395c6b91-6d15-4c3c-81d8-06970d6c30e6" providerId="ADAL" clId="{5E1D8F2B-43F0-4BD8-9534-93FD8196EC12}" dt="2019-12-01T20:12:29.327" v="442"/>
          <ac:graphicFrameMkLst>
            <pc:docMk/>
            <pc:sldMk cId="202093068" sldId="296"/>
            <ac:graphicFrameMk id="4" creationId="{BD485F0A-B931-46CA-A9CF-3B7C2FB1377A}"/>
          </ac:graphicFrameMkLst>
        </pc:graphicFrameChg>
        <pc:graphicFrameChg chg="add mod modGraphic">
          <ac:chgData name="Anusha Kokkinti" userId="395c6b91-6d15-4c3c-81d8-06970d6c30e6" providerId="ADAL" clId="{5E1D8F2B-43F0-4BD8-9534-93FD8196EC12}" dt="2019-12-01T20:49:36.142" v="1108" actId="26606"/>
          <ac:graphicFrameMkLst>
            <pc:docMk/>
            <pc:sldMk cId="202093068" sldId="296"/>
            <ac:graphicFrameMk id="5" creationId="{2A875C7A-C5CF-4ECE-925D-9E29C8C47E1C}"/>
          </ac:graphicFrameMkLst>
        </pc:graphicFrameChg>
        <pc:cxnChg chg="add">
          <ac:chgData name="Anusha Kokkinti" userId="395c6b91-6d15-4c3c-81d8-06970d6c30e6" providerId="ADAL" clId="{5E1D8F2B-43F0-4BD8-9534-93FD8196EC12}" dt="2019-12-01T20:45:53.285" v="1097" actId="26606"/>
          <ac:cxnSpMkLst>
            <pc:docMk/>
            <pc:sldMk cId="202093068" sldId="296"/>
            <ac:cxnSpMk id="11" creationId="{FD2308B7-2829-44DD-B213-27EEBDED1411}"/>
          </ac:cxnSpMkLst>
        </pc:cxnChg>
        <pc:cxnChg chg="add del">
          <ac:chgData name="Anusha Kokkinti" userId="395c6b91-6d15-4c3c-81d8-06970d6c30e6" providerId="ADAL" clId="{5E1D8F2B-43F0-4BD8-9534-93FD8196EC12}" dt="2019-12-01T20:42:51.088" v="1088"/>
          <ac:cxnSpMkLst>
            <pc:docMk/>
            <pc:sldMk cId="202093068" sldId="296"/>
            <ac:cxnSpMk id="20" creationId="{FD2308B7-2829-44DD-B213-27EEBDED1411}"/>
          </ac:cxnSpMkLst>
        </pc:cxnChg>
        <pc:cxnChg chg="add del">
          <ac:chgData name="Anusha Kokkinti" userId="395c6b91-6d15-4c3c-81d8-06970d6c30e6" providerId="ADAL" clId="{5E1D8F2B-43F0-4BD8-9534-93FD8196EC12}" dt="2019-12-01T20:51:26.227" v="1120"/>
          <ac:cxnSpMkLst>
            <pc:docMk/>
            <pc:sldMk cId="202093068" sldId="296"/>
            <ac:cxnSpMk id="22" creationId="{FD2308B7-2829-44DD-B213-27EEBDED1411}"/>
          </ac:cxnSpMkLst>
        </pc:cxnChg>
      </pc:sldChg>
      <pc:sldChg chg="addSp delSp modSp add mod setBg delDesignElem">
        <pc:chgData name="Anusha Kokkinti" userId="395c6b91-6d15-4c3c-81d8-06970d6c30e6" providerId="ADAL" clId="{5E1D8F2B-43F0-4BD8-9534-93FD8196EC12}" dt="2019-12-01T20:51:26.227" v="1120"/>
        <pc:sldMkLst>
          <pc:docMk/>
          <pc:sldMk cId="2931929843" sldId="297"/>
        </pc:sldMkLst>
        <pc:spChg chg="mod">
          <ac:chgData name="Anusha Kokkinti" userId="395c6b91-6d15-4c3c-81d8-06970d6c30e6" providerId="ADAL" clId="{5E1D8F2B-43F0-4BD8-9534-93FD8196EC12}" dt="2019-12-01T20:45:26.997" v="1096" actId="26606"/>
          <ac:spMkLst>
            <pc:docMk/>
            <pc:sldMk cId="2931929843" sldId="297"/>
            <ac:spMk id="2" creationId="{2DD41A82-8913-45ED-8892-4CF0723B42EB}"/>
          </ac:spMkLst>
        </pc:spChg>
        <pc:spChg chg="add del mod">
          <ac:chgData name="Anusha Kokkinti" userId="395c6b91-6d15-4c3c-81d8-06970d6c30e6" providerId="ADAL" clId="{5E1D8F2B-43F0-4BD8-9534-93FD8196EC12}" dt="2019-12-01T20:43:09.935" v="1089" actId="26606"/>
          <ac:spMkLst>
            <pc:docMk/>
            <pc:sldMk cId="2931929843" sldId="297"/>
            <ac:spMk id="3" creationId="{780AFDE4-0B31-4B48-B5F0-C1FA1BB72652}"/>
          </ac:spMkLst>
        </pc:spChg>
        <pc:spChg chg="add">
          <ac:chgData name="Anusha Kokkinti" userId="395c6b91-6d15-4c3c-81d8-06970d6c30e6" providerId="ADAL" clId="{5E1D8F2B-43F0-4BD8-9534-93FD8196EC12}" dt="2019-12-01T20:43:09.935" v="1089" actId="26606"/>
          <ac:spMkLst>
            <pc:docMk/>
            <pc:sldMk cId="2931929843" sldId="297"/>
            <ac:spMk id="6" creationId="{52BE4420-3B5F-4549-8B4A-77855B8215EC}"/>
          </ac:spMkLst>
        </pc:spChg>
        <pc:spChg chg="add">
          <ac:chgData name="Anusha Kokkinti" userId="395c6b91-6d15-4c3c-81d8-06970d6c30e6" providerId="ADAL" clId="{5E1D8F2B-43F0-4BD8-9534-93FD8196EC12}" dt="2019-12-01T20:43:09.935" v="1089" actId="26606"/>
          <ac:spMkLst>
            <pc:docMk/>
            <pc:sldMk cId="2931929843" sldId="297"/>
            <ac:spMk id="7" creationId="{A75876F6-95D4-48CB-8E3E-4401A96E25A4}"/>
          </ac:spMkLst>
        </pc:spChg>
        <pc:spChg chg="add">
          <ac:chgData name="Anusha Kokkinti" userId="395c6b91-6d15-4c3c-81d8-06970d6c30e6" providerId="ADAL" clId="{5E1D8F2B-43F0-4BD8-9534-93FD8196EC12}" dt="2019-12-01T20:43:09.935" v="1089" actId="26606"/>
          <ac:spMkLst>
            <pc:docMk/>
            <pc:sldMk cId="2931929843" sldId="297"/>
            <ac:spMk id="8" creationId="{D1B84719-90BB-4D0C-92D8-61DC5512B34B}"/>
          </ac:spMkLst>
        </pc:spChg>
        <pc:spChg chg="add">
          <ac:chgData name="Anusha Kokkinti" userId="395c6b91-6d15-4c3c-81d8-06970d6c30e6" providerId="ADAL" clId="{5E1D8F2B-43F0-4BD8-9534-93FD8196EC12}" dt="2019-12-01T20:43:09.935" v="1089" actId="26606"/>
          <ac:spMkLst>
            <pc:docMk/>
            <pc:sldMk cId="2931929843" sldId="297"/>
            <ac:spMk id="9" creationId="{7B407EC4-5D16-4845-9840-4E28622B6568}"/>
          </ac:spMkLst>
        </pc:spChg>
        <pc:spChg chg="add del">
          <ac:chgData name="Anusha Kokkinti" userId="395c6b91-6d15-4c3c-81d8-06970d6c30e6" providerId="ADAL" clId="{5E1D8F2B-43F0-4BD8-9534-93FD8196EC12}" dt="2019-12-01T20:41:32.486" v="1060" actId="26606"/>
          <ac:spMkLst>
            <pc:docMk/>
            <pc:sldMk cId="2931929843" sldId="297"/>
            <ac:spMk id="10" creationId="{52BE4420-3B5F-4549-8B4A-77855B8215EC}"/>
          </ac:spMkLst>
        </pc:spChg>
        <pc:spChg chg="add del">
          <ac:chgData name="Anusha Kokkinti" userId="395c6b91-6d15-4c3c-81d8-06970d6c30e6" providerId="ADAL" clId="{5E1D8F2B-43F0-4BD8-9534-93FD8196EC12}" dt="2019-12-01T20:41:32.486" v="1060" actId="26606"/>
          <ac:spMkLst>
            <pc:docMk/>
            <pc:sldMk cId="2931929843" sldId="297"/>
            <ac:spMk id="12" creationId="{A75876F6-95D4-48CB-8E3E-4401A96E25A4}"/>
          </ac:spMkLst>
        </pc:spChg>
        <pc:spChg chg="add">
          <ac:chgData name="Anusha Kokkinti" userId="395c6b91-6d15-4c3c-81d8-06970d6c30e6" providerId="ADAL" clId="{5E1D8F2B-43F0-4BD8-9534-93FD8196EC12}" dt="2019-12-01T20:45:26.997" v="1096" actId="26606"/>
          <ac:spMkLst>
            <pc:docMk/>
            <pc:sldMk cId="2931929843" sldId="297"/>
            <ac:spMk id="13" creationId="{52BE4420-3B5F-4549-8B4A-77855B8215EC}"/>
          </ac:spMkLst>
        </pc:spChg>
        <pc:spChg chg="add del">
          <ac:chgData name="Anusha Kokkinti" userId="395c6b91-6d15-4c3c-81d8-06970d6c30e6" providerId="ADAL" clId="{5E1D8F2B-43F0-4BD8-9534-93FD8196EC12}" dt="2019-12-01T20:41:32.486" v="1060" actId="26606"/>
          <ac:spMkLst>
            <pc:docMk/>
            <pc:sldMk cId="2931929843" sldId="297"/>
            <ac:spMk id="14" creationId="{D1B84719-90BB-4D0C-92D8-61DC5512B34B}"/>
          </ac:spMkLst>
        </pc:spChg>
        <pc:spChg chg="add del">
          <ac:chgData name="Anusha Kokkinti" userId="395c6b91-6d15-4c3c-81d8-06970d6c30e6" providerId="ADAL" clId="{5E1D8F2B-43F0-4BD8-9534-93FD8196EC12}" dt="2019-12-01T20:51:26.227" v="1120"/>
          <ac:spMkLst>
            <pc:docMk/>
            <pc:sldMk cId="2931929843" sldId="297"/>
            <ac:spMk id="15" creationId="{52BE4420-3B5F-4549-8B4A-77855B8215EC}"/>
          </ac:spMkLst>
        </pc:spChg>
        <pc:spChg chg="add del">
          <ac:chgData name="Anusha Kokkinti" userId="395c6b91-6d15-4c3c-81d8-06970d6c30e6" providerId="ADAL" clId="{5E1D8F2B-43F0-4BD8-9534-93FD8196EC12}" dt="2019-12-01T20:41:32.486" v="1060" actId="26606"/>
          <ac:spMkLst>
            <pc:docMk/>
            <pc:sldMk cId="2931929843" sldId="297"/>
            <ac:spMk id="16" creationId="{7B407EC4-5D16-4845-9840-4E28622B6568}"/>
          </ac:spMkLst>
        </pc:spChg>
        <pc:spChg chg="add del">
          <ac:chgData name="Anusha Kokkinti" userId="395c6b91-6d15-4c3c-81d8-06970d6c30e6" providerId="ADAL" clId="{5E1D8F2B-43F0-4BD8-9534-93FD8196EC12}" dt="2019-12-01T20:51:26.227" v="1120"/>
          <ac:spMkLst>
            <pc:docMk/>
            <pc:sldMk cId="2931929843" sldId="297"/>
            <ac:spMk id="17" creationId="{A75876F6-95D4-48CB-8E3E-4401A96E25A4}"/>
          </ac:spMkLst>
        </pc:spChg>
        <pc:spChg chg="add">
          <ac:chgData name="Anusha Kokkinti" userId="395c6b91-6d15-4c3c-81d8-06970d6c30e6" providerId="ADAL" clId="{5E1D8F2B-43F0-4BD8-9534-93FD8196EC12}" dt="2019-12-01T20:45:26.997" v="1096" actId="26606"/>
          <ac:spMkLst>
            <pc:docMk/>
            <pc:sldMk cId="2931929843" sldId="297"/>
            <ac:spMk id="18" creationId="{A75876F6-95D4-48CB-8E3E-4401A96E25A4}"/>
          </ac:spMkLst>
        </pc:spChg>
        <pc:spChg chg="add del">
          <ac:chgData name="Anusha Kokkinti" userId="395c6b91-6d15-4c3c-81d8-06970d6c30e6" providerId="ADAL" clId="{5E1D8F2B-43F0-4BD8-9534-93FD8196EC12}" dt="2019-12-01T20:51:26.227" v="1120"/>
          <ac:spMkLst>
            <pc:docMk/>
            <pc:sldMk cId="2931929843" sldId="297"/>
            <ac:spMk id="19" creationId="{D1B84719-90BB-4D0C-92D8-61DC5512B34B}"/>
          </ac:spMkLst>
        </pc:spChg>
        <pc:spChg chg="add">
          <ac:chgData name="Anusha Kokkinti" userId="395c6b91-6d15-4c3c-81d8-06970d6c30e6" providerId="ADAL" clId="{5E1D8F2B-43F0-4BD8-9534-93FD8196EC12}" dt="2019-12-01T20:45:26.997" v="1096" actId="26606"/>
          <ac:spMkLst>
            <pc:docMk/>
            <pc:sldMk cId="2931929843" sldId="297"/>
            <ac:spMk id="20" creationId="{D1B84719-90BB-4D0C-92D8-61DC5512B34B}"/>
          </ac:spMkLst>
        </pc:spChg>
        <pc:spChg chg="add del">
          <ac:chgData name="Anusha Kokkinti" userId="395c6b91-6d15-4c3c-81d8-06970d6c30e6" providerId="ADAL" clId="{5E1D8F2B-43F0-4BD8-9534-93FD8196EC12}" dt="2019-12-01T20:41:28.002" v="1056" actId="26606"/>
          <ac:spMkLst>
            <pc:docMk/>
            <pc:sldMk cId="2931929843" sldId="297"/>
            <ac:spMk id="21" creationId="{52BE4420-3B5F-4549-8B4A-77855B8215EC}"/>
          </ac:spMkLst>
        </pc:spChg>
        <pc:spChg chg="add">
          <ac:chgData name="Anusha Kokkinti" userId="395c6b91-6d15-4c3c-81d8-06970d6c30e6" providerId="ADAL" clId="{5E1D8F2B-43F0-4BD8-9534-93FD8196EC12}" dt="2019-12-01T20:45:26.997" v="1096" actId="26606"/>
          <ac:spMkLst>
            <pc:docMk/>
            <pc:sldMk cId="2931929843" sldId="297"/>
            <ac:spMk id="22" creationId="{7B407EC4-5D16-4845-9840-4E28622B6568}"/>
          </ac:spMkLst>
        </pc:spChg>
        <pc:spChg chg="add del">
          <ac:chgData name="Anusha Kokkinti" userId="395c6b91-6d15-4c3c-81d8-06970d6c30e6" providerId="ADAL" clId="{5E1D8F2B-43F0-4BD8-9534-93FD8196EC12}" dt="2019-12-01T20:41:28.002" v="1056" actId="26606"/>
          <ac:spMkLst>
            <pc:docMk/>
            <pc:sldMk cId="2931929843" sldId="297"/>
            <ac:spMk id="23" creationId="{A75876F6-95D4-48CB-8E3E-4401A96E25A4}"/>
          </ac:spMkLst>
        </pc:spChg>
        <pc:spChg chg="add del">
          <ac:chgData name="Anusha Kokkinti" userId="395c6b91-6d15-4c3c-81d8-06970d6c30e6" providerId="ADAL" clId="{5E1D8F2B-43F0-4BD8-9534-93FD8196EC12}" dt="2019-12-01T20:51:26.227" v="1120"/>
          <ac:spMkLst>
            <pc:docMk/>
            <pc:sldMk cId="2931929843" sldId="297"/>
            <ac:spMk id="24" creationId="{7B407EC4-5D16-4845-9840-4E28622B6568}"/>
          </ac:spMkLst>
        </pc:spChg>
        <pc:spChg chg="add del">
          <ac:chgData name="Anusha Kokkinti" userId="395c6b91-6d15-4c3c-81d8-06970d6c30e6" providerId="ADAL" clId="{5E1D8F2B-43F0-4BD8-9534-93FD8196EC12}" dt="2019-12-01T20:41:28.002" v="1056" actId="26606"/>
          <ac:spMkLst>
            <pc:docMk/>
            <pc:sldMk cId="2931929843" sldId="297"/>
            <ac:spMk id="25" creationId="{D1B84719-90BB-4D0C-92D8-61DC5512B34B}"/>
          </ac:spMkLst>
        </pc:spChg>
        <pc:spChg chg="add del">
          <ac:chgData name="Anusha Kokkinti" userId="395c6b91-6d15-4c3c-81d8-06970d6c30e6" providerId="ADAL" clId="{5E1D8F2B-43F0-4BD8-9534-93FD8196EC12}" dt="2019-12-01T20:41:28.002" v="1056" actId="26606"/>
          <ac:spMkLst>
            <pc:docMk/>
            <pc:sldMk cId="2931929843" sldId="297"/>
            <ac:spMk id="27" creationId="{7B407EC4-5D16-4845-9840-4E28622B6568}"/>
          </ac:spMkLst>
        </pc:spChg>
        <pc:graphicFrameChg chg="add del mod modGraphic">
          <ac:chgData name="Anusha Kokkinti" userId="395c6b91-6d15-4c3c-81d8-06970d6c30e6" providerId="ADAL" clId="{5E1D8F2B-43F0-4BD8-9534-93FD8196EC12}" dt="2019-12-01T20:41:32.486" v="1060" actId="26606"/>
          <ac:graphicFrameMkLst>
            <pc:docMk/>
            <pc:sldMk cId="2931929843" sldId="297"/>
            <ac:graphicFrameMk id="5" creationId="{D2B13A3F-DB77-44F0-94AE-16299938210F}"/>
          </ac:graphicFrameMkLst>
        </pc:graphicFrameChg>
        <pc:graphicFrameChg chg="add mod modGraphic">
          <ac:chgData name="Anusha Kokkinti" userId="395c6b91-6d15-4c3c-81d8-06970d6c30e6" providerId="ADAL" clId="{5E1D8F2B-43F0-4BD8-9534-93FD8196EC12}" dt="2019-12-01T20:49:27.361" v="1107" actId="26606"/>
          <ac:graphicFrameMkLst>
            <pc:docMk/>
            <pc:sldMk cId="2931929843" sldId="297"/>
            <ac:graphicFrameMk id="11" creationId="{EC3425F3-E3C4-4447-B164-EF6F24FBF1B6}"/>
          </ac:graphicFrameMkLst>
        </pc:graphicFrameChg>
      </pc:sldChg>
      <pc:sldChg chg="modSp add del">
        <pc:chgData name="Anusha Kokkinti" userId="395c6b91-6d15-4c3c-81d8-06970d6c30e6" providerId="ADAL" clId="{5E1D8F2B-43F0-4BD8-9534-93FD8196EC12}" dt="2019-12-01T20:42:41.552" v="1083" actId="2696"/>
        <pc:sldMkLst>
          <pc:docMk/>
          <pc:sldMk cId="2797898143" sldId="298"/>
        </pc:sldMkLst>
        <pc:spChg chg="mod">
          <ac:chgData name="Anusha Kokkinti" userId="395c6b91-6d15-4c3c-81d8-06970d6c30e6" providerId="ADAL" clId="{5E1D8F2B-43F0-4BD8-9534-93FD8196EC12}" dt="2019-12-01T20:32:03.321" v="843" actId="20577"/>
          <ac:spMkLst>
            <pc:docMk/>
            <pc:sldMk cId="2797898143" sldId="298"/>
            <ac:spMk id="2" creationId="{C2A9FE0B-3133-4A66-9052-B9323B0D939D}"/>
          </ac:spMkLst>
        </pc:spChg>
        <pc:spChg chg="mod">
          <ac:chgData name="Anusha Kokkinti" userId="395c6b91-6d15-4c3c-81d8-06970d6c30e6" providerId="ADAL" clId="{5E1D8F2B-43F0-4BD8-9534-93FD8196EC12}" dt="2019-12-01T20:42:28.487" v="1079"/>
          <ac:spMkLst>
            <pc:docMk/>
            <pc:sldMk cId="2797898143" sldId="298"/>
            <ac:spMk id="3" creationId="{A6EB0B7F-E591-44A1-A3E6-F3E6E7CD71E9}"/>
          </ac:spMkLst>
        </pc:spChg>
      </pc:sldChg>
      <pc:sldChg chg="addSp delSp modSp add mod setBg delDesignElem">
        <pc:chgData name="Anusha Kokkinti" userId="395c6b91-6d15-4c3c-81d8-06970d6c30e6" providerId="ADAL" clId="{5E1D8F2B-43F0-4BD8-9534-93FD8196EC12}" dt="2019-12-01T20:51:26.227" v="1120"/>
        <pc:sldMkLst>
          <pc:docMk/>
          <pc:sldMk cId="2899398192" sldId="299"/>
        </pc:sldMkLst>
        <pc:spChg chg="del">
          <ac:chgData name="Anusha Kokkinti" userId="395c6b91-6d15-4c3c-81d8-06970d6c30e6" providerId="ADAL" clId="{5E1D8F2B-43F0-4BD8-9534-93FD8196EC12}" dt="2019-12-01T20:39:08.099" v="1016"/>
          <ac:spMkLst>
            <pc:docMk/>
            <pc:sldMk cId="2899398192" sldId="299"/>
            <ac:spMk id="2" creationId="{2B944E9D-C64D-4B30-93C3-8659C8D1E4E9}"/>
          </ac:spMkLst>
        </pc:spChg>
        <pc:spChg chg="del">
          <ac:chgData name="Anusha Kokkinti" userId="395c6b91-6d15-4c3c-81d8-06970d6c30e6" providerId="ADAL" clId="{5E1D8F2B-43F0-4BD8-9534-93FD8196EC12}" dt="2019-12-01T20:39:08.099" v="1016"/>
          <ac:spMkLst>
            <pc:docMk/>
            <pc:sldMk cId="2899398192" sldId="299"/>
            <ac:spMk id="3" creationId="{2B1E04B5-9CC0-4A94-8A2D-132FB75F45A9}"/>
          </ac:spMkLst>
        </pc:spChg>
        <pc:spChg chg="add mod">
          <ac:chgData name="Anusha Kokkinti" userId="395c6b91-6d15-4c3c-81d8-06970d6c30e6" providerId="ADAL" clId="{5E1D8F2B-43F0-4BD8-9534-93FD8196EC12}" dt="2019-12-01T20:49:15.859" v="1106" actId="26606"/>
          <ac:spMkLst>
            <pc:docMk/>
            <pc:sldMk cId="2899398192" sldId="299"/>
            <ac:spMk id="4" creationId="{7817BF21-0CA7-42BB-8248-36ED8AAB1552}"/>
          </ac:spMkLst>
        </pc:spChg>
        <pc:spChg chg="add del mod">
          <ac:chgData name="Anusha Kokkinti" userId="395c6b91-6d15-4c3c-81d8-06970d6c30e6" providerId="ADAL" clId="{5E1D8F2B-43F0-4BD8-9534-93FD8196EC12}" dt="2019-12-01T20:39:44.899" v="1035" actId="478"/>
          <ac:spMkLst>
            <pc:docMk/>
            <pc:sldMk cId="2899398192" sldId="299"/>
            <ac:spMk id="5" creationId="{5CD660A7-1315-4983-BE6B-C0863B35A39F}"/>
          </ac:spMkLst>
        </pc:spChg>
        <pc:spChg chg="add del">
          <ac:chgData name="Anusha Kokkinti" userId="395c6b91-6d15-4c3c-81d8-06970d6c30e6" providerId="ADAL" clId="{5E1D8F2B-43F0-4BD8-9534-93FD8196EC12}" dt="2019-12-01T20:45:01.419" v="1093" actId="26606"/>
          <ac:spMkLst>
            <pc:docMk/>
            <pc:sldMk cId="2899398192" sldId="299"/>
            <ac:spMk id="18" creationId="{9401732C-37EE-4B98-A709-9530173F3802}"/>
          </ac:spMkLst>
        </pc:spChg>
        <pc:spChg chg="add del">
          <ac:chgData name="Anusha Kokkinti" userId="395c6b91-6d15-4c3c-81d8-06970d6c30e6" providerId="ADAL" clId="{5E1D8F2B-43F0-4BD8-9534-93FD8196EC12}" dt="2019-12-01T20:42:51.088" v="1088"/>
          <ac:spMkLst>
            <pc:docMk/>
            <pc:sldMk cId="2899398192" sldId="299"/>
            <ac:spMk id="19" creationId="{575E71FA-50BD-43F8-8C98-04339283A93D}"/>
          </ac:spMkLst>
        </pc:spChg>
        <pc:spChg chg="add del">
          <ac:chgData name="Anusha Kokkinti" userId="395c6b91-6d15-4c3c-81d8-06970d6c30e6" providerId="ADAL" clId="{5E1D8F2B-43F0-4BD8-9534-93FD8196EC12}" dt="2019-12-01T20:42:51.088" v="1088"/>
          <ac:spMkLst>
            <pc:docMk/>
            <pc:sldMk cId="2899398192" sldId="299"/>
            <ac:spMk id="27" creationId="{E89B1776-F953-4C0F-8E85-E9C66B1EF003}"/>
          </ac:spMkLst>
        </pc:spChg>
        <pc:spChg chg="add del">
          <ac:chgData name="Anusha Kokkinti" userId="395c6b91-6d15-4c3c-81d8-06970d6c30e6" providerId="ADAL" clId="{5E1D8F2B-43F0-4BD8-9534-93FD8196EC12}" dt="2019-12-01T20:51:26.227" v="1120"/>
          <ac:spMkLst>
            <pc:docMk/>
            <pc:sldMk cId="2899398192" sldId="299"/>
            <ac:spMk id="30" creationId="{9401732C-37EE-4B98-A709-9530173F3802}"/>
          </ac:spMkLst>
        </pc:spChg>
        <pc:spChg chg="add">
          <ac:chgData name="Anusha Kokkinti" userId="395c6b91-6d15-4c3c-81d8-06970d6c30e6" providerId="ADAL" clId="{5E1D8F2B-43F0-4BD8-9534-93FD8196EC12}" dt="2019-12-01T20:45:01.477" v="1094" actId="26606"/>
          <ac:spMkLst>
            <pc:docMk/>
            <pc:sldMk cId="2899398192" sldId="299"/>
            <ac:spMk id="33" creationId="{575E71FA-50BD-43F8-8C98-04339283A93D}"/>
          </ac:spMkLst>
        </pc:spChg>
        <pc:spChg chg="add">
          <ac:chgData name="Anusha Kokkinti" userId="395c6b91-6d15-4c3c-81d8-06970d6c30e6" providerId="ADAL" clId="{5E1D8F2B-43F0-4BD8-9534-93FD8196EC12}" dt="2019-12-01T20:45:01.477" v="1094" actId="26606"/>
          <ac:spMkLst>
            <pc:docMk/>
            <pc:sldMk cId="2899398192" sldId="299"/>
            <ac:spMk id="36" creationId="{E89B1776-F953-4C0F-8E85-E9C66B1EF003}"/>
          </ac:spMkLst>
        </pc:spChg>
        <pc:grpChg chg="add del">
          <ac:chgData name="Anusha Kokkinti" userId="395c6b91-6d15-4c3c-81d8-06970d6c30e6" providerId="ADAL" clId="{5E1D8F2B-43F0-4BD8-9534-93FD8196EC12}" dt="2019-12-01T20:51:26.227" v="1120"/>
          <ac:grpSpMkLst>
            <pc:docMk/>
            <pc:sldMk cId="2899398192" sldId="299"/>
            <ac:grpSpMk id="10" creationId="{749C117F-F390-437B-ADB0-57E87EFF34F5}"/>
          </ac:grpSpMkLst>
        </pc:grpChg>
        <pc:grpChg chg="add del">
          <ac:chgData name="Anusha Kokkinti" userId="395c6b91-6d15-4c3c-81d8-06970d6c30e6" providerId="ADAL" clId="{5E1D8F2B-43F0-4BD8-9534-93FD8196EC12}" dt="2019-12-01T20:42:51.088" v="1088"/>
          <ac:grpSpMkLst>
            <pc:docMk/>
            <pc:sldMk cId="2899398192" sldId="299"/>
            <ac:grpSpMk id="11" creationId="{749C117F-F390-437B-ADB0-57E87EFF34F5}"/>
          </ac:grpSpMkLst>
        </pc:grpChg>
        <pc:grpChg chg="add del">
          <ac:chgData name="Anusha Kokkinti" userId="395c6b91-6d15-4c3c-81d8-06970d6c30e6" providerId="ADAL" clId="{5E1D8F2B-43F0-4BD8-9534-93FD8196EC12}" dt="2019-12-01T20:45:01.419" v="1093" actId="26606"/>
          <ac:grpSpMkLst>
            <pc:docMk/>
            <pc:sldMk cId="2899398192" sldId="299"/>
            <ac:grpSpMk id="13" creationId="{749C117F-F390-437B-ADB0-57E87EFF34F5}"/>
          </ac:grpSpMkLst>
        </pc:grpChg>
        <pc:grpChg chg="add del">
          <ac:chgData name="Anusha Kokkinti" userId="395c6b91-6d15-4c3c-81d8-06970d6c30e6" providerId="ADAL" clId="{5E1D8F2B-43F0-4BD8-9534-93FD8196EC12}" dt="2019-12-01T20:42:51.088" v="1088"/>
          <ac:grpSpMkLst>
            <pc:docMk/>
            <pc:sldMk cId="2899398192" sldId="299"/>
            <ac:grpSpMk id="21" creationId="{CF1AA7F6-A589-4BC8-BC72-2CA6DC908398}"/>
          </ac:grpSpMkLst>
        </pc:grpChg>
        <pc:grpChg chg="add del">
          <ac:chgData name="Anusha Kokkinti" userId="395c6b91-6d15-4c3c-81d8-06970d6c30e6" providerId="ADAL" clId="{5E1D8F2B-43F0-4BD8-9534-93FD8196EC12}" dt="2019-12-01T20:45:01.419" v="1093" actId="26606"/>
          <ac:grpSpMkLst>
            <pc:docMk/>
            <pc:sldMk cId="2899398192" sldId="299"/>
            <ac:grpSpMk id="23" creationId="{654E48C8-2A00-4C54-BC9C-B18EE49E9C13}"/>
          </ac:grpSpMkLst>
        </pc:grpChg>
        <pc:grpChg chg="add">
          <ac:chgData name="Anusha Kokkinti" userId="395c6b91-6d15-4c3c-81d8-06970d6c30e6" providerId="ADAL" clId="{5E1D8F2B-43F0-4BD8-9534-93FD8196EC12}" dt="2019-12-01T20:45:01.477" v="1094" actId="26606"/>
          <ac:grpSpMkLst>
            <pc:docMk/>
            <pc:sldMk cId="2899398192" sldId="299"/>
            <ac:grpSpMk id="28" creationId="{749C117F-F390-437B-ADB0-57E87EFF34F5}"/>
          </ac:grpSpMkLst>
        </pc:grpChg>
        <pc:grpChg chg="add">
          <ac:chgData name="Anusha Kokkinti" userId="395c6b91-6d15-4c3c-81d8-06970d6c30e6" providerId="ADAL" clId="{5E1D8F2B-43F0-4BD8-9534-93FD8196EC12}" dt="2019-12-01T20:45:01.477" v="1094" actId="26606"/>
          <ac:grpSpMkLst>
            <pc:docMk/>
            <pc:sldMk cId="2899398192" sldId="299"/>
            <ac:grpSpMk id="34" creationId="{CF1AA7F6-A589-4BC8-BC72-2CA6DC908398}"/>
          </ac:grpSpMkLst>
        </pc:grpChg>
        <pc:grpChg chg="add del">
          <ac:chgData name="Anusha Kokkinti" userId="395c6b91-6d15-4c3c-81d8-06970d6c30e6" providerId="ADAL" clId="{5E1D8F2B-43F0-4BD8-9534-93FD8196EC12}" dt="2019-12-01T20:51:26.227" v="1120"/>
          <ac:grpSpMkLst>
            <pc:docMk/>
            <pc:sldMk cId="2899398192" sldId="299"/>
            <ac:grpSpMk id="35" creationId="{654E48C8-2A00-4C54-BC9C-B18EE49E9C13}"/>
          </ac:grpSpMkLst>
        </pc:grpChg>
        <pc:picChg chg="add mod">
          <ac:chgData name="Anusha Kokkinti" userId="395c6b91-6d15-4c3c-81d8-06970d6c30e6" providerId="ADAL" clId="{5E1D8F2B-43F0-4BD8-9534-93FD8196EC12}" dt="2019-12-01T20:49:15.859" v="1106" actId="26606"/>
          <ac:picMkLst>
            <pc:docMk/>
            <pc:sldMk cId="2899398192" sldId="299"/>
            <ac:picMk id="8" creationId="{E2E02E1E-E56E-4BFC-BE0E-3B5C0D1F22CA}"/>
          </ac:picMkLst>
        </pc:picChg>
        <pc:cxnChg chg="add del">
          <ac:chgData name="Anusha Kokkinti" userId="395c6b91-6d15-4c3c-81d8-06970d6c30e6" providerId="ADAL" clId="{5E1D8F2B-43F0-4BD8-9534-93FD8196EC12}" dt="2019-12-01T20:45:01.419" v="1093" actId="26606"/>
          <ac:cxnSpMkLst>
            <pc:docMk/>
            <pc:sldMk cId="2899398192" sldId="299"/>
            <ac:cxnSpMk id="12" creationId="{20742BC3-654B-4E41-9A6A-73A42E477639}"/>
          </ac:cxnSpMkLst>
        </pc:cxnChg>
        <pc:cxnChg chg="add del">
          <ac:chgData name="Anusha Kokkinti" userId="395c6b91-6d15-4c3c-81d8-06970d6c30e6" providerId="ADAL" clId="{5E1D8F2B-43F0-4BD8-9534-93FD8196EC12}" dt="2019-12-01T20:42:51.088" v="1088"/>
          <ac:cxnSpMkLst>
            <pc:docMk/>
            <pc:sldMk cId="2899398192" sldId="299"/>
            <ac:cxnSpMk id="17" creationId="{20742BC3-654B-4E41-9A6A-73A42E477639}"/>
          </ac:cxnSpMkLst>
        </pc:cxnChg>
        <pc:cxnChg chg="add del">
          <ac:chgData name="Anusha Kokkinti" userId="395c6b91-6d15-4c3c-81d8-06970d6c30e6" providerId="ADAL" clId="{5E1D8F2B-43F0-4BD8-9534-93FD8196EC12}" dt="2019-12-01T20:51:26.227" v="1120"/>
          <ac:cxnSpMkLst>
            <pc:docMk/>
            <pc:sldMk cId="2899398192" sldId="299"/>
            <ac:cxnSpMk id="22" creationId="{20742BC3-654B-4E41-9A6A-73A42E477639}"/>
          </ac:cxnSpMkLst>
        </pc:cxnChg>
        <pc:cxnChg chg="add del">
          <ac:chgData name="Anusha Kokkinti" userId="395c6b91-6d15-4c3c-81d8-06970d6c30e6" providerId="ADAL" clId="{5E1D8F2B-43F0-4BD8-9534-93FD8196EC12}" dt="2019-12-01T20:42:51.088" v="1088"/>
          <ac:cxnSpMkLst>
            <pc:docMk/>
            <pc:sldMk cId="2899398192" sldId="299"/>
            <ac:cxnSpMk id="29" creationId="{997356D0-D934-42B9-8291-DF34A3AC0CFE}"/>
          </ac:cxnSpMkLst>
        </pc:cxnChg>
        <pc:cxnChg chg="add">
          <ac:chgData name="Anusha Kokkinti" userId="395c6b91-6d15-4c3c-81d8-06970d6c30e6" providerId="ADAL" clId="{5E1D8F2B-43F0-4BD8-9534-93FD8196EC12}" dt="2019-12-01T20:45:01.477" v="1094" actId="26606"/>
          <ac:cxnSpMkLst>
            <pc:docMk/>
            <pc:sldMk cId="2899398192" sldId="299"/>
            <ac:cxnSpMk id="31" creationId="{997356D0-D934-42B9-8291-DF34A3AC0CFE}"/>
          </ac:cxnSpMkLst>
        </pc:cxnChg>
        <pc:cxnChg chg="add">
          <ac:chgData name="Anusha Kokkinti" userId="395c6b91-6d15-4c3c-81d8-06970d6c30e6" providerId="ADAL" clId="{5E1D8F2B-43F0-4BD8-9534-93FD8196EC12}" dt="2019-12-01T20:45:01.477" v="1094" actId="26606"/>
          <ac:cxnSpMkLst>
            <pc:docMk/>
            <pc:sldMk cId="2899398192" sldId="299"/>
            <ac:cxnSpMk id="32" creationId="{20742BC3-654B-4E41-9A6A-73A42E477639}"/>
          </ac:cxnSpMkLst>
        </pc:cxnChg>
      </pc:sldChg>
    </pc:docChg>
  </pc:docChgLst>
  <pc:docChgLst>
    <pc:chgData name="Shruti Vidya Jituri" userId="S::z1840273@students.niu.edu::f483a5b7-b91f-430e-a0dc-4c07b422bcb1" providerId="AD" clId="Web-{92330FC9-D3FF-DF9B-3330-DC6FAB95E272}"/>
    <pc:docChg chg="addSld delSld modSld sldOrd">
      <pc:chgData name="Shruti Vidya Jituri" userId="S::z1840273@students.niu.edu::f483a5b7-b91f-430e-a0dc-4c07b422bcb1" providerId="AD" clId="Web-{92330FC9-D3FF-DF9B-3330-DC6FAB95E272}" dt="2019-11-30T06:19:46.547" v="685" actId="14100"/>
      <pc:docMkLst>
        <pc:docMk/>
      </pc:docMkLst>
      <pc:sldChg chg="modSp">
        <pc:chgData name="Shruti Vidya Jituri" userId="S::z1840273@students.niu.edu::f483a5b7-b91f-430e-a0dc-4c07b422bcb1" providerId="AD" clId="Web-{92330FC9-D3FF-DF9B-3330-DC6FAB95E272}" dt="2019-11-29T23:07:13.531" v="39" actId="20577"/>
        <pc:sldMkLst>
          <pc:docMk/>
          <pc:sldMk cId="109857222" sldId="256"/>
        </pc:sldMkLst>
        <pc:spChg chg="mod">
          <ac:chgData name="Shruti Vidya Jituri" userId="S::z1840273@students.niu.edu::f483a5b7-b91f-430e-a0dc-4c07b422bcb1" providerId="AD" clId="Web-{92330FC9-D3FF-DF9B-3330-DC6FAB95E272}" dt="2019-11-29T23:07:13.531" v="3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ruti Vidya Jituri" userId="S::z1840273@students.niu.edu::f483a5b7-b91f-430e-a0dc-4c07b422bcb1" providerId="AD" clId="Web-{92330FC9-D3FF-DF9B-3330-DC6FAB95E272}" dt="2019-11-29T22:56:46.340" v="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 setClrOvrMap">
        <pc:chgData name="Shruti Vidya Jituri" userId="S::z1840273@students.niu.edu::f483a5b7-b91f-430e-a0dc-4c07b422bcb1" providerId="AD" clId="Web-{92330FC9-D3FF-DF9B-3330-DC6FAB95E272}" dt="2019-11-30T05:34:07.988" v="646"/>
        <pc:sldMkLst>
          <pc:docMk/>
          <pc:sldMk cId="3588711560" sldId="257"/>
        </pc:sldMkLst>
        <pc:spChg chg="mod">
          <ac:chgData name="Shruti Vidya Jituri" userId="S::z1840273@students.niu.edu::f483a5b7-b91f-430e-a0dc-4c07b422bcb1" providerId="AD" clId="Web-{92330FC9-D3FF-DF9B-3330-DC6FAB95E272}" dt="2019-11-30T05:34:07.910" v="645"/>
          <ac:spMkLst>
            <pc:docMk/>
            <pc:sldMk cId="3588711560" sldId="257"/>
            <ac:spMk id="2" creationId="{806915EB-F7B2-482E-B65D-27AA862B9B1C}"/>
          </ac:spMkLst>
        </pc:spChg>
        <pc:spChg chg="add del mod">
          <ac:chgData name="Shruti Vidya Jituri" userId="S::z1840273@students.niu.edu::f483a5b7-b91f-430e-a0dc-4c07b422bcb1" providerId="AD" clId="Web-{92330FC9-D3FF-DF9B-3330-DC6FAB95E272}" dt="2019-11-30T05:14:39.469" v="567"/>
          <ac:spMkLst>
            <pc:docMk/>
            <pc:sldMk cId="3588711560" sldId="257"/>
            <ac:spMk id="3" creationId="{C8B5895D-4A83-4424-88F7-B0F15E01E4C4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30T05:14:39.469" v="567"/>
          <ac:spMkLst>
            <pc:docMk/>
            <pc:sldMk cId="3588711560" sldId="257"/>
            <ac:spMk id="8" creationId="{1C3D9BD5-A493-4B97-963D-60135D533822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30T05:14:39.469" v="567"/>
          <ac:spMkLst>
            <pc:docMk/>
            <pc:sldMk cId="3588711560" sldId="257"/>
            <ac:spMk id="10" creationId="{1F759AF4-E342-4E60-8A32-C44A328F2F42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30T05:34:07.988" v="646"/>
          <ac:spMkLst>
            <pc:docMk/>
            <pc:sldMk cId="3588711560" sldId="257"/>
            <ac:spMk id="19" creationId="{5BAB7C38-AF9A-43A2-9B1C-F1DEBC80BC7B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30T05:34:00.410" v="643"/>
          <ac:spMkLst>
            <pc:docMk/>
            <pc:sldMk cId="3588711560" sldId="257"/>
            <ac:spMk id="23" creationId="{5BAB7C38-AF9A-43A2-9B1C-F1DEBC80BC7B}"/>
          </ac:spMkLst>
        </pc:spChg>
        <pc:spChg chg="add">
          <ac:chgData name="Shruti Vidya Jituri" userId="S::z1840273@students.niu.edu::f483a5b7-b91f-430e-a0dc-4c07b422bcb1" providerId="AD" clId="Web-{92330FC9-D3FF-DF9B-3330-DC6FAB95E272}" dt="2019-11-30T05:34:07.988" v="646"/>
          <ac:spMkLst>
            <pc:docMk/>
            <pc:sldMk cId="3588711560" sldId="257"/>
            <ac:spMk id="24" creationId="{5BAB7C38-AF9A-43A2-9B1C-F1DEBC80BC7B}"/>
          </ac:spMkLst>
        </pc:spChg>
        <pc:graphicFrameChg chg="add del">
          <ac:chgData name="Shruti Vidya Jituri" userId="S::z1840273@students.niu.edu::f483a5b7-b91f-430e-a0dc-4c07b422bcb1" providerId="AD" clId="Web-{92330FC9-D3FF-DF9B-3330-DC6FAB95E272}" dt="2019-11-30T05:14:39.391" v="566"/>
          <ac:graphicFrameMkLst>
            <pc:docMk/>
            <pc:sldMk cId="3588711560" sldId="257"/>
            <ac:graphicFrameMk id="14" creationId="{C75DEC4F-99CB-4A38-B86E-02B6AFFEDB60}"/>
          </ac:graphicFrameMkLst>
        </pc:graphicFrameChg>
        <pc:graphicFrameChg chg="add mod modGraphic">
          <ac:chgData name="Shruti Vidya Jituri" userId="S::z1840273@students.niu.edu::f483a5b7-b91f-430e-a0dc-4c07b422bcb1" providerId="AD" clId="Web-{92330FC9-D3FF-DF9B-3330-DC6FAB95E272}" dt="2019-11-30T05:34:07.988" v="646"/>
          <ac:graphicFrameMkLst>
            <pc:docMk/>
            <pc:sldMk cId="3588711560" sldId="257"/>
            <ac:graphicFrameMk id="15" creationId="{B3B21B77-D92E-4D5C-A3BF-04D88A400793}"/>
          </ac:graphicFrameMkLst>
        </pc:graphicFrameChg>
        <pc:picChg chg="add del">
          <ac:chgData name="Shruti Vidya Jituri" userId="S::z1840273@students.niu.edu::f483a5b7-b91f-430e-a0dc-4c07b422bcb1" providerId="AD" clId="Web-{92330FC9-D3FF-DF9B-3330-DC6FAB95E272}" dt="2019-11-30T05:34:07.988" v="646"/>
          <ac:picMkLst>
            <pc:docMk/>
            <pc:sldMk cId="3588711560" sldId="257"/>
            <ac:picMk id="21" creationId="{A8D526D7-C782-4F65-A21F-A6B40D869B47}"/>
          </ac:picMkLst>
        </pc:picChg>
        <pc:picChg chg="add">
          <ac:chgData name="Shruti Vidya Jituri" userId="S::z1840273@students.niu.edu::f483a5b7-b91f-430e-a0dc-4c07b422bcb1" providerId="AD" clId="Web-{92330FC9-D3FF-DF9B-3330-DC6FAB95E272}" dt="2019-11-30T05:34:07.988" v="646"/>
          <ac:picMkLst>
            <pc:docMk/>
            <pc:sldMk cId="3588711560" sldId="257"/>
            <ac:picMk id="25" creationId="{A8D526D7-C782-4F65-A21F-A6B40D869B47}"/>
          </ac:picMkLst>
        </pc:picChg>
        <pc:picChg chg="add del">
          <ac:chgData name="Shruti Vidya Jituri" userId="S::z1840273@students.niu.edu::f483a5b7-b91f-430e-a0dc-4c07b422bcb1" providerId="AD" clId="Web-{92330FC9-D3FF-DF9B-3330-DC6FAB95E272}" dt="2019-11-30T05:33:52.019" v="641"/>
          <ac:picMkLst>
            <pc:docMk/>
            <pc:sldMk cId="3588711560" sldId="257"/>
            <ac:picMk id="26" creationId="{82AABC82-C2D1-4340-A6DF-6E73DF06FCAC}"/>
          </ac:picMkLst>
        </pc:picChg>
        <pc:picChg chg="add del">
          <ac:chgData name="Shruti Vidya Jituri" userId="S::z1840273@students.niu.edu::f483a5b7-b91f-430e-a0dc-4c07b422bcb1" providerId="AD" clId="Web-{92330FC9-D3FF-DF9B-3330-DC6FAB95E272}" dt="2019-11-30T05:34:00.410" v="643"/>
          <ac:picMkLst>
            <pc:docMk/>
            <pc:sldMk cId="3588711560" sldId="257"/>
            <ac:picMk id="28" creationId="{A8D526D7-C782-4F65-A21F-A6B40D869B47}"/>
          </ac:picMkLst>
        </pc:picChg>
        <pc:cxnChg chg="add del">
          <ac:chgData name="Shruti Vidya Jituri" userId="S::z1840273@students.niu.edu::f483a5b7-b91f-430e-a0dc-4c07b422bcb1" providerId="AD" clId="Web-{92330FC9-D3FF-DF9B-3330-DC6FAB95E272}" dt="2019-11-30T05:14:39.469" v="567"/>
          <ac:cxnSpMkLst>
            <pc:docMk/>
            <pc:sldMk cId="3588711560" sldId="257"/>
            <ac:cxnSpMk id="12" creationId="{A49B2805-6469-407A-A68A-BB85AC8A8596}"/>
          </ac:cxnSpMkLst>
        </pc:cxnChg>
      </pc:sldChg>
      <pc:sldChg chg="modSp del">
        <pc:chgData name="Shruti Vidya Jituri" userId="S::z1840273@students.niu.edu::f483a5b7-b91f-430e-a0dc-4c07b422bcb1" providerId="AD" clId="Web-{92330FC9-D3FF-DF9B-3330-DC6FAB95E272}" dt="2019-11-30T04:55:20.410" v="509"/>
        <pc:sldMkLst>
          <pc:docMk/>
          <pc:sldMk cId="3413798464" sldId="258"/>
        </pc:sldMkLst>
        <pc:spChg chg="mod">
          <ac:chgData name="Shruti Vidya Jituri" userId="S::z1840273@students.niu.edu::f483a5b7-b91f-430e-a0dc-4c07b422bcb1" providerId="AD" clId="Web-{92330FC9-D3FF-DF9B-3330-DC6FAB95E272}" dt="2019-11-30T04:55:00.269" v="503" actId="20577"/>
          <ac:spMkLst>
            <pc:docMk/>
            <pc:sldMk cId="3413798464" sldId="258"/>
            <ac:spMk id="3" creationId="{AAB036C8-93E9-4823-AE39-656FADF247DB}"/>
          </ac:spMkLst>
        </pc:spChg>
      </pc:sldChg>
      <pc:sldChg chg="addSp delSp modSp mod setBg setClrOvrMap">
        <pc:chgData name="Shruti Vidya Jituri" userId="S::z1840273@students.niu.edu::f483a5b7-b91f-430e-a0dc-4c07b422bcb1" providerId="AD" clId="Web-{92330FC9-D3FF-DF9B-3330-DC6FAB95E272}" dt="2019-11-30T05:13:52.561" v="545"/>
        <pc:sldMkLst>
          <pc:docMk/>
          <pc:sldMk cId="3056233973" sldId="259"/>
        </pc:sldMkLst>
        <pc:spChg chg="mod">
          <ac:chgData name="Shruti Vidya Jituri" userId="S::z1840273@students.niu.edu::f483a5b7-b91f-430e-a0dc-4c07b422bcb1" providerId="AD" clId="Web-{92330FC9-D3FF-DF9B-3330-DC6FAB95E272}" dt="2019-11-30T05:13:52.561" v="545"/>
          <ac:spMkLst>
            <pc:docMk/>
            <pc:sldMk cId="3056233973" sldId="259"/>
            <ac:spMk id="2" creationId="{AE2CC3C8-41E3-466F-8EDA-D2EBCE243476}"/>
          </ac:spMkLst>
        </pc:spChg>
        <pc:spChg chg="del mod">
          <ac:chgData name="Shruti Vidya Jituri" userId="S::z1840273@students.niu.edu::f483a5b7-b91f-430e-a0dc-4c07b422bcb1" providerId="AD" clId="Web-{92330FC9-D3FF-DF9B-3330-DC6FAB95E272}" dt="2019-11-30T05:13:38.373" v="544"/>
          <ac:spMkLst>
            <pc:docMk/>
            <pc:sldMk cId="3056233973" sldId="259"/>
            <ac:spMk id="3" creationId="{50D3FF72-DBCC-43E4-BF2E-B0ADB6990EAB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30T05:13:38.373" v="544"/>
          <ac:spMkLst>
            <pc:docMk/>
            <pc:sldMk cId="3056233973" sldId="259"/>
            <ac:spMk id="8" creationId="{56B051A4-96A7-4A11-9DAD-063A9C577F83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30T05:13:38.373" v="544"/>
          <ac:spMkLst>
            <pc:docMk/>
            <pc:sldMk cId="3056233973" sldId="259"/>
            <ac:spMk id="10" creationId="{45B67B9C-9B45-4084-9BB5-187071EE9A61}"/>
          </ac:spMkLst>
        </pc:spChg>
        <pc:spChg chg="add">
          <ac:chgData name="Shruti Vidya Jituri" userId="S::z1840273@students.niu.edu::f483a5b7-b91f-430e-a0dc-4c07b422bcb1" providerId="AD" clId="Web-{92330FC9-D3FF-DF9B-3330-DC6FAB95E272}" dt="2019-11-30T05:13:52.561" v="545"/>
          <ac:spMkLst>
            <pc:docMk/>
            <pc:sldMk cId="3056233973" sldId="259"/>
            <ac:spMk id="17" creationId="{5BAB7C38-AF9A-43A2-9B1C-F1DEBC80BC7B}"/>
          </ac:spMkLst>
        </pc:spChg>
        <pc:graphicFrameChg chg="add mod">
          <ac:chgData name="Shruti Vidya Jituri" userId="S::z1840273@students.niu.edu::f483a5b7-b91f-430e-a0dc-4c07b422bcb1" providerId="AD" clId="Web-{92330FC9-D3FF-DF9B-3330-DC6FAB95E272}" dt="2019-11-30T05:13:52.561" v="545"/>
          <ac:graphicFrameMkLst>
            <pc:docMk/>
            <pc:sldMk cId="3056233973" sldId="259"/>
            <ac:graphicFrameMk id="12" creationId="{0916BA3B-5585-4EFE-82A5-6C0BF516CA95}"/>
          </ac:graphicFrameMkLst>
        </pc:graphicFrameChg>
        <pc:picChg chg="add">
          <ac:chgData name="Shruti Vidya Jituri" userId="S::z1840273@students.niu.edu::f483a5b7-b91f-430e-a0dc-4c07b422bcb1" providerId="AD" clId="Web-{92330FC9-D3FF-DF9B-3330-DC6FAB95E272}" dt="2019-11-30T05:13:52.561" v="545"/>
          <ac:picMkLst>
            <pc:docMk/>
            <pc:sldMk cId="3056233973" sldId="259"/>
            <ac:picMk id="19" creationId="{A8D526D7-C782-4F65-A21F-A6B40D869B47}"/>
          </ac:picMkLst>
        </pc:picChg>
      </pc:sldChg>
      <pc:sldChg chg="addSp delSp modSp mod setBg setClrOvrMap">
        <pc:chgData name="Shruti Vidya Jituri" userId="S::z1840273@students.niu.edu::f483a5b7-b91f-430e-a0dc-4c07b422bcb1" providerId="AD" clId="Web-{92330FC9-D3FF-DF9B-3330-DC6FAB95E272}" dt="2019-11-30T05:22:41.724" v="617" actId="20577"/>
        <pc:sldMkLst>
          <pc:docMk/>
          <pc:sldMk cId="2575564335" sldId="260"/>
        </pc:sldMkLst>
        <pc:spChg chg="mod">
          <ac:chgData name="Shruti Vidya Jituri" userId="S::z1840273@students.niu.edu::f483a5b7-b91f-430e-a0dc-4c07b422bcb1" providerId="AD" clId="Web-{92330FC9-D3FF-DF9B-3330-DC6FAB95E272}" dt="2019-11-30T05:21:35.066" v="614" actId="14100"/>
          <ac:spMkLst>
            <pc:docMk/>
            <pc:sldMk cId="2575564335" sldId="260"/>
            <ac:spMk id="2" creationId="{AE2CC3C8-41E3-466F-8EDA-D2EBCE243476}"/>
          </ac:spMkLst>
        </pc:spChg>
        <pc:spChg chg="del mod">
          <ac:chgData name="Shruti Vidya Jituri" userId="S::z1840273@students.niu.edu::f483a5b7-b91f-430e-a0dc-4c07b422bcb1" providerId="AD" clId="Web-{92330FC9-D3FF-DF9B-3330-DC6FAB95E272}" dt="2019-11-30T05:20:51.439" v="605"/>
          <ac:spMkLst>
            <pc:docMk/>
            <pc:sldMk cId="2575564335" sldId="260"/>
            <ac:spMk id="3" creationId="{50D3FF72-DBCC-43E4-BF2E-B0ADB6990EAB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30T05:20:51.439" v="605"/>
          <ac:spMkLst>
            <pc:docMk/>
            <pc:sldMk cId="2575564335" sldId="260"/>
            <ac:spMk id="8" creationId="{7CFAC9FD-BAD6-47B4-9C11-BE23CEAC750B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30T05:20:51.439" v="605"/>
          <ac:spMkLst>
            <pc:docMk/>
            <pc:sldMk cId="2575564335" sldId="260"/>
            <ac:spMk id="10" creationId="{45B67B9C-9B45-4084-9BB5-187071EE9A61}"/>
          </ac:spMkLst>
        </pc:spChg>
        <pc:graphicFrameChg chg="add mod modGraphic">
          <ac:chgData name="Shruti Vidya Jituri" userId="S::z1840273@students.niu.edu::f483a5b7-b91f-430e-a0dc-4c07b422bcb1" providerId="AD" clId="Web-{92330FC9-D3FF-DF9B-3330-DC6FAB95E272}" dt="2019-11-30T05:22:41.724" v="617" actId="20577"/>
          <ac:graphicFrameMkLst>
            <pc:docMk/>
            <pc:sldMk cId="2575564335" sldId="260"/>
            <ac:graphicFrameMk id="12" creationId="{04EE894F-B1F3-4952-99C4-07184F3D801D}"/>
          </ac:graphicFrameMkLst>
        </pc:graphicFrameChg>
        <pc:picChg chg="add">
          <ac:chgData name="Shruti Vidya Jituri" userId="S::z1840273@students.niu.edu::f483a5b7-b91f-430e-a0dc-4c07b422bcb1" providerId="AD" clId="Web-{92330FC9-D3FF-DF9B-3330-DC6FAB95E272}" dt="2019-11-30T05:20:51.439" v="605"/>
          <ac:picMkLst>
            <pc:docMk/>
            <pc:sldMk cId="2575564335" sldId="260"/>
            <ac:picMk id="17" creationId="{82AABC82-C2D1-4340-A6DF-6E73DF06FCAC}"/>
          </ac:picMkLst>
        </pc:picChg>
      </pc:sldChg>
      <pc:sldChg chg="addSp delSp modSp mod setBg setClrOvrMap delDesignElem chgLayout">
        <pc:chgData name="Shruti Vidya Jituri" userId="S::z1840273@students.niu.edu::f483a5b7-b91f-430e-a0dc-4c07b422bcb1" providerId="AD" clId="Web-{92330FC9-D3FF-DF9B-3330-DC6FAB95E272}" dt="2019-11-30T06:19:46.547" v="685" actId="14100"/>
        <pc:sldMkLst>
          <pc:docMk/>
          <pc:sldMk cId="3855289568" sldId="261"/>
        </pc:sldMkLst>
        <pc:spChg chg="del mod ord">
          <ac:chgData name="Shruti Vidya Jituri" userId="S::z1840273@students.niu.edu::f483a5b7-b91f-430e-a0dc-4c07b422bcb1" providerId="AD" clId="Web-{92330FC9-D3FF-DF9B-3330-DC6FAB95E272}" dt="2019-11-30T05:24:40.716" v="626"/>
          <ac:spMkLst>
            <pc:docMk/>
            <pc:sldMk cId="3855289568" sldId="261"/>
            <ac:spMk id="2" creationId="{AE2CC3C8-41E3-466F-8EDA-D2EBCE243476}"/>
          </ac:spMkLst>
        </pc:spChg>
        <pc:spChg chg="del mod ord">
          <ac:chgData name="Shruti Vidya Jituri" userId="S::z1840273@students.niu.edu::f483a5b7-b91f-430e-a0dc-4c07b422bcb1" providerId="AD" clId="Web-{92330FC9-D3FF-DF9B-3330-DC6FAB95E272}" dt="2019-11-30T05:48:07.452" v="647"/>
          <ac:spMkLst>
            <pc:docMk/>
            <pc:sldMk cId="3855289568" sldId="261"/>
            <ac:spMk id="3" creationId="{50D3FF72-DBCC-43E4-BF2E-B0ADB6990EAB}"/>
          </ac:spMkLst>
        </pc:spChg>
        <pc:spChg chg="add del mod ord">
          <ac:chgData name="Shruti Vidya Jituri" userId="S::z1840273@students.niu.edu::f483a5b7-b91f-430e-a0dc-4c07b422bcb1" providerId="AD" clId="Web-{92330FC9-D3FF-DF9B-3330-DC6FAB95E272}" dt="2019-11-30T01:49:27.980" v="436"/>
          <ac:spMkLst>
            <pc:docMk/>
            <pc:sldMk cId="3855289568" sldId="261"/>
            <ac:spMk id="4" creationId="{29CA28DC-B3E5-49DD-B7AD-A3B11D081EBF}"/>
          </ac:spMkLst>
        </pc:spChg>
        <pc:spChg chg="add del mod ord">
          <ac:chgData name="Shruti Vidya Jituri" userId="S::z1840273@students.niu.edu::f483a5b7-b91f-430e-a0dc-4c07b422bcb1" providerId="AD" clId="Web-{92330FC9-D3FF-DF9B-3330-DC6FAB95E272}" dt="2019-11-30T05:25:55.500" v="636"/>
          <ac:spMkLst>
            <pc:docMk/>
            <pc:sldMk cId="3855289568" sldId="261"/>
            <ac:spMk id="4" creationId="{5118A58D-A7BC-425B-8626-6C75BC0611C8}"/>
          </ac:spMkLst>
        </pc:spChg>
        <pc:spChg chg="add del mod ord">
          <ac:chgData name="Shruti Vidya Jituri" userId="S::z1840273@students.niu.edu::f483a5b7-b91f-430e-a0dc-4c07b422bcb1" providerId="AD" clId="Web-{92330FC9-D3FF-DF9B-3330-DC6FAB95E272}" dt="2019-11-30T01:49:27.980" v="436"/>
          <ac:spMkLst>
            <pc:docMk/>
            <pc:sldMk cId="3855289568" sldId="261"/>
            <ac:spMk id="5" creationId="{80D20370-3B95-4C64-85DA-FB02AF7549EA}"/>
          </ac:spMkLst>
        </pc:spChg>
        <pc:spChg chg="add del mod ord">
          <ac:chgData name="Shruti Vidya Jituri" userId="S::z1840273@students.niu.edu::f483a5b7-b91f-430e-a0dc-4c07b422bcb1" providerId="AD" clId="Web-{92330FC9-D3FF-DF9B-3330-DC6FAB95E272}" dt="2019-11-30T05:25:55.500" v="636"/>
          <ac:spMkLst>
            <pc:docMk/>
            <pc:sldMk cId="3855289568" sldId="261"/>
            <ac:spMk id="5" creationId="{BD03A032-DD1C-43F6-9FA0-630C5B7CDBC3}"/>
          </ac:spMkLst>
        </pc:spChg>
        <pc:spChg chg="add del mod ord">
          <ac:chgData name="Shruti Vidya Jituri" userId="S::z1840273@students.niu.edu::f483a5b7-b91f-430e-a0dc-4c07b422bcb1" providerId="AD" clId="Web-{92330FC9-D3FF-DF9B-3330-DC6FAB95E272}" dt="2019-11-30T01:49:49.011" v="437"/>
          <ac:spMkLst>
            <pc:docMk/>
            <pc:sldMk cId="3855289568" sldId="261"/>
            <ac:spMk id="6" creationId="{1C7E5A9A-FA3D-4DB2-BFD4-CFF8D97C18D6}"/>
          </ac:spMkLst>
        </pc:spChg>
        <pc:spChg chg="add del mod ord">
          <ac:chgData name="Shruti Vidya Jituri" userId="S::z1840273@students.niu.edu::f483a5b7-b91f-430e-a0dc-4c07b422bcb1" providerId="AD" clId="Web-{92330FC9-D3FF-DF9B-3330-DC6FAB95E272}" dt="2019-11-30T05:26:35.236" v="637"/>
          <ac:spMkLst>
            <pc:docMk/>
            <pc:sldMk cId="3855289568" sldId="261"/>
            <ac:spMk id="6" creationId="{3632DF66-776D-454B-96DD-58BA3A2282E2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30T05:24:27.559" v="625"/>
          <ac:spMkLst>
            <pc:docMk/>
            <pc:sldMk cId="3855289568" sldId="261"/>
            <ac:spMk id="7" creationId="{56B051A4-96A7-4A11-9DAD-063A9C577F83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30T01:48:16.769" v="434"/>
          <ac:spMkLst>
            <pc:docMk/>
            <pc:sldMk cId="3855289568" sldId="261"/>
            <ac:spMk id="8" creationId="{1C3D9BD5-A493-4B97-963D-60135D533822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30T05:24:27.559" v="625"/>
          <ac:spMkLst>
            <pc:docMk/>
            <pc:sldMk cId="3855289568" sldId="261"/>
            <ac:spMk id="9" creationId="{45B67B9C-9B45-4084-9BB5-187071EE9A61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30T01:48:16.769" v="434"/>
          <ac:spMkLst>
            <pc:docMk/>
            <pc:sldMk cId="3855289568" sldId="261"/>
            <ac:spMk id="10" creationId="{1F759AF4-E342-4E60-8A32-C44A328F2F42}"/>
          </ac:spMkLst>
        </pc:spChg>
        <pc:spChg chg="add del mod">
          <ac:chgData name="Shruti Vidya Jituri" userId="S::z1840273@students.niu.edu::f483a5b7-b91f-430e-a0dc-4c07b422bcb1" providerId="AD" clId="Web-{92330FC9-D3FF-DF9B-3330-DC6FAB95E272}" dt="2019-11-30T05:24:47.591" v="627"/>
          <ac:spMkLst>
            <pc:docMk/>
            <pc:sldMk cId="3855289568" sldId="261"/>
            <ac:spMk id="10" creationId="{27C1CA55-583B-4A56-B8E8-2B28D61A5421}"/>
          </ac:spMkLst>
        </pc:spChg>
        <pc:spChg chg="add mod ord">
          <ac:chgData name="Shruti Vidya Jituri" userId="S::z1840273@students.niu.edu::f483a5b7-b91f-430e-a0dc-4c07b422bcb1" providerId="AD" clId="Web-{92330FC9-D3FF-DF9B-3330-DC6FAB95E272}" dt="2019-11-30T05:49:33.603" v="668" actId="20577"/>
          <ac:spMkLst>
            <pc:docMk/>
            <pc:sldMk cId="3855289568" sldId="261"/>
            <ac:spMk id="12" creationId="{5331D777-E379-4332-A560-B8227736D9F8}"/>
          </ac:spMkLst>
        </pc:spChg>
        <pc:spChg chg="add del mod">
          <ac:chgData name="Shruti Vidya Jituri" userId="S::z1840273@students.niu.edu::f483a5b7-b91f-430e-a0dc-4c07b422bcb1" providerId="AD" clId="Web-{92330FC9-D3FF-DF9B-3330-DC6FAB95E272}" dt="2019-11-30T05:49:01.399" v="654"/>
          <ac:spMkLst>
            <pc:docMk/>
            <pc:sldMk cId="3855289568" sldId="261"/>
            <ac:spMk id="16" creationId="{F63266B3-7B08-4073-AFDC-93ABE9A7CBCB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30T01:48:54.738" v="435"/>
          <ac:spMkLst>
            <pc:docMk/>
            <pc:sldMk cId="3855289568" sldId="261"/>
            <ac:spMk id="17" creationId="{56B051A4-96A7-4A11-9DAD-063A9C577F83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30T01:48:54.738" v="435"/>
          <ac:spMkLst>
            <pc:docMk/>
            <pc:sldMk cId="3855289568" sldId="261"/>
            <ac:spMk id="19" creationId="{45B67B9C-9B45-4084-9BB5-187071EE9A61}"/>
          </ac:spMkLst>
        </pc:spChg>
        <pc:picChg chg="add mod">
          <ac:chgData name="Shruti Vidya Jituri" userId="S::z1840273@students.niu.edu::f483a5b7-b91f-430e-a0dc-4c07b422bcb1" providerId="AD" clId="Web-{92330FC9-D3FF-DF9B-3330-DC6FAB95E272}" dt="2019-11-30T06:19:46.547" v="685" actId="14100"/>
          <ac:picMkLst>
            <pc:docMk/>
            <pc:sldMk cId="3855289568" sldId="261"/>
            <ac:picMk id="11" creationId="{4ACA6707-9147-4EA2-88D8-CC6C84F7CAAC}"/>
          </ac:picMkLst>
        </pc:picChg>
        <pc:picChg chg="add del mod ord">
          <ac:chgData name="Shruti Vidya Jituri" userId="S::z1840273@students.niu.edu::f483a5b7-b91f-430e-a0dc-4c07b422bcb1" providerId="AD" clId="Web-{92330FC9-D3FF-DF9B-3330-DC6FAB95E272}" dt="2019-11-30T05:48:58.055" v="653"/>
          <ac:picMkLst>
            <pc:docMk/>
            <pc:sldMk cId="3855289568" sldId="261"/>
            <ac:picMk id="13" creationId="{84A970CE-91A1-4E33-993D-0EECCAC5B921}"/>
          </ac:picMkLst>
        </pc:picChg>
        <pc:picChg chg="add mod ord">
          <ac:chgData name="Shruti Vidya Jituri" userId="S::z1840273@students.niu.edu::f483a5b7-b91f-430e-a0dc-4c07b422bcb1" providerId="AD" clId="Web-{92330FC9-D3FF-DF9B-3330-DC6FAB95E272}" dt="2019-11-30T05:51:12.247" v="674" actId="1076"/>
          <ac:picMkLst>
            <pc:docMk/>
            <pc:sldMk cId="3855289568" sldId="261"/>
            <ac:picMk id="17" creationId="{6955B62E-F99D-41CB-8536-6849705293AA}"/>
          </ac:picMkLst>
        </pc:picChg>
        <pc:cxnChg chg="add del">
          <ac:chgData name="Shruti Vidya Jituri" userId="S::z1840273@students.niu.edu::f483a5b7-b91f-430e-a0dc-4c07b422bcb1" providerId="AD" clId="Web-{92330FC9-D3FF-DF9B-3330-DC6FAB95E272}" dt="2019-11-30T01:48:16.769" v="434"/>
          <ac:cxnSpMkLst>
            <pc:docMk/>
            <pc:sldMk cId="3855289568" sldId="261"/>
            <ac:cxnSpMk id="12" creationId="{A49B2805-6469-407A-A68A-BB85AC8A8596}"/>
          </ac:cxnSpMkLst>
        </pc:cxnChg>
      </pc:sldChg>
      <pc:sldChg chg="addSp delSp modSp new mod ord setBg setClrOvrMap">
        <pc:chgData name="Shruti Vidya Jituri" userId="S::z1840273@students.niu.edu::f483a5b7-b91f-430e-a0dc-4c07b422bcb1" providerId="AD" clId="Web-{92330FC9-D3FF-DF9B-3330-DC6FAB95E272}" dt="2019-11-30T06:03:21.262" v="681" actId="20577"/>
        <pc:sldMkLst>
          <pc:docMk/>
          <pc:sldMk cId="2967020920" sldId="270"/>
        </pc:sldMkLst>
        <pc:spChg chg="mod">
          <ac:chgData name="Shruti Vidya Jituri" userId="S::z1840273@students.niu.edu::f483a5b7-b91f-430e-a0dc-4c07b422bcb1" providerId="AD" clId="Web-{92330FC9-D3FF-DF9B-3330-DC6FAB95E272}" dt="2019-11-30T06:03:11.668" v="677" actId="20577"/>
          <ac:spMkLst>
            <pc:docMk/>
            <pc:sldMk cId="2967020920" sldId="270"/>
            <ac:spMk id="2" creationId="{9D1AA0D0-2BC3-42B2-84C3-15EB69D38466}"/>
          </ac:spMkLst>
        </pc:spChg>
        <pc:spChg chg="del mod">
          <ac:chgData name="Shruti Vidya Jituri" userId="S::z1840273@students.niu.edu::f483a5b7-b91f-430e-a0dc-4c07b422bcb1" providerId="AD" clId="Web-{92330FC9-D3FF-DF9B-3330-DC6FAB95E272}" dt="2019-11-29T23:03:09.982" v="22"/>
          <ac:spMkLst>
            <pc:docMk/>
            <pc:sldMk cId="2967020920" sldId="270"/>
            <ac:spMk id="3" creationId="{63049AB2-2437-4881-9438-CCA454B25D16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29T23:03:47.810" v="29"/>
          <ac:spMkLst>
            <pc:docMk/>
            <pc:sldMk cId="2967020920" sldId="270"/>
            <ac:spMk id="8" creationId="{1C3D9BD5-A493-4B97-963D-60135D533822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29T23:03:47.810" v="29"/>
          <ac:spMkLst>
            <pc:docMk/>
            <pc:sldMk cId="2967020920" sldId="270"/>
            <ac:spMk id="10" creationId="{1F759AF4-E342-4E60-8A32-C44A328F2F42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29T23:03:47.748" v="28"/>
          <ac:spMkLst>
            <pc:docMk/>
            <pc:sldMk cId="2967020920" sldId="270"/>
            <ac:spMk id="14" creationId="{98CCEB25-E2E3-481F-A03A-19767D3E7286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29T23:03:47.748" v="28"/>
          <ac:spMkLst>
            <pc:docMk/>
            <pc:sldMk cId="2967020920" sldId="270"/>
            <ac:spMk id="15" creationId="{8907AE1D-D088-4D7E-9F7A-992F4A7116E6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29T23:03:44.998" v="26"/>
          <ac:spMkLst>
            <pc:docMk/>
            <pc:sldMk cId="2967020920" sldId="270"/>
            <ac:spMk id="16" creationId="{A0DED4EF-25A5-4CAB-83EF-7535644430A6}"/>
          </ac:spMkLst>
        </pc:spChg>
        <pc:spChg chg="add">
          <ac:chgData name="Shruti Vidya Jituri" userId="S::z1840273@students.niu.edu::f483a5b7-b91f-430e-a0dc-4c07b422bcb1" providerId="AD" clId="Web-{92330FC9-D3FF-DF9B-3330-DC6FAB95E272}" dt="2019-11-29T23:03:47.810" v="29"/>
          <ac:spMkLst>
            <pc:docMk/>
            <pc:sldMk cId="2967020920" sldId="270"/>
            <ac:spMk id="18" creationId="{95CB840F-8E41-4CA5-B79B-25CC80AD234A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29T23:03:44.998" v="26"/>
          <ac:spMkLst>
            <pc:docMk/>
            <pc:sldMk cId="2967020920" sldId="270"/>
            <ac:spMk id="19" creationId="{95CB840F-8E41-4CA5-B79B-25CC80AD234A}"/>
          </ac:spMkLst>
        </pc:spChg>
        <pc:spChg chg="add del mod">
          <ac:chgData name="Shruti Vidya Jituri" userId="S::z1840273@students.niu.edu::f483a5b7-b91f-430e-a0dc-4c07b422bcb1" providerId="AD" clId="Web-{92330FC9-D3FF-DF9B-3330-DC6FAB95E272}" dt="2019-11-30T06:03:21.262" v="681" actId="20577"/>
          <ac:spMkLst>
            <pc:docMk/>
            <pc:sldMk cId="2967020920" sldId="270"/>
            <ac:spMk id="20" creationId="{A0DED4EF-25A5-4CAB-83EF-7535644430A6}"/>
          </ac:spMkLst>
        </pc:spChg>
        <pc:spChg chg="add del">
          <ac:chgData name="Shruti Vidya Jituri" userId="S::z1840273@students.niu.edu::f483a5b7-b91f-430e-a0dc-4c07b422bcb1" providerId="AD" clId="Web-{92330FC9-D3FF-DF9B-3330-DC6FAB95E272}" dt="2019-11-29T23:03:44.998" v="26"/>
          <ac:spMkLst>
            <pc:docMk/>
            <pc:sldMk cId="2967020920" sldId="270"/>
            <ac:spMk id="21" creationId="{BEF75C5D-2BA1-43DF-A7EA-02C7DEC122DF}"/>
          </ac:spMkLst>
        </pc:spChg>
        <pc:spChg chg="add">
          <ac:chgData name="Shruti Vidya Jituri" userId="S::z1840273@students.niu.edu::f483a5b7-b91f-430e-a0dc-4c07b422bcb1" providerId="AD" clId="Web-{92330FC9-D3FF-DF9B-3330-DC6FAB95E272}" dt="2019-11-29T23:03:47.810" v="29"/>
          <ac:spMkLst>
            <pc:docMk/>
            <pc:sldMk cId="2967020920" sldId="270"/>
            <ac:spMk id="22" creationId="{BEF75C5D-2BA1-43DF-A7EA-02C7DEC122DF}"/>
          </ac:spMkLst>
        </pc:spChg>
        <pc:graphicFrameChg chg="add del mod ord modGraphic">
          <ac:chgData name="Shruti Vidya Jituri" userId="S::z1840273@students.niu.edu::f483a5b7-b91f-430e-a0dc-4c07b422bcb1" providerId="AD" clId="Web-{92330FC9-D3FF-DF9B-3330-DC6FAB95E272}" dt="2019-11-29T23:04:08.326" v="32"/>
          <ac:graphicFrameMkLst>
            <pc:docMk/>
            <pc:sldMk cId="2967020920" sldId="270"/>
            <ac:graphicFrameMk id="6" creationId="{335E78AC-6049-457E-B3AF-06DA38228E34}"/>
          </ac:graphicFrameMkLst>
        </pc:graphicFrameChg>
        <pc:picChg chg="add mod ord">
          <ac:chgData name="Shruti Vidya Jituri" userId="S::z1840273@students.niu.edu::f483a5b7-b91f-430e-a0dc-4c07b422bcb1" providerId="AD" clId="Web-{92330FC9-D3FF-DF9B-3330-DC6FAB95E272}" dt="2019-11-29T23:04:00.482" v="30" actId="14100"/>
          <ac:picMkLst>
            <pc:docMk/>
            <pc:sldMk cId="2967020920" sldId="270"/>
            <ac:picMk id="4" creationId="{39F2CE6F-54A9-4A3E-9E1C-F1172515E1ED}"/>
          </ac:picMkLst>
        </pc:picChg>
        <pc:picChg chg="add del">
          <ac:chgData name="Shruti Vidya Jituri" userId="S::z1840273@students.niu.edu::f483a5b7-b91f-430e-a0dc-4c07b422bcb1" providerId="AD" clId="Web-{92330FC9-D3FF-DF9B-3330-DC6FAB95E272}" dt="2019-11-29T23:03:47.748" v="28"/>
          <ac:picMkLst>
            <pc:docMk/>
            <pc:sldMk cId="2967020920" sldId="270"/>
            <ac:picMk id="17" creationId="{B536FA4E-0152-4E27-91DA-0FC22D1846BB}"/>
          </ac:picMkLst>
        </pc:picChg>
        <pc:cxnChg chg="add del">
          <ac:chgData name="Shruti Vidya Jituri" userId="S::z1840273@students.niu.edu::f483a5b7-b91f-430e-a0dc-4c07b422bcb1" providerId="AD" clId="Web-{92330FC9-D3FF-DF9B-3330-DC6FAB95E272}" dt="2019-11-29T23:03:47.810" v="29"/>
          <ac:cxnSpMkLst>
            <pc:docMk/>
            <pc:sldMk cId="2967020920" sldId="270"/>
            <ac:cxnSpMk id="12" creationId="{A49B2805-6469-407A-A68A-BB85AC8A8596}"/>
          </ac:cxnSpMkLst>
        </pc:cxnChg>
      </pc:sldChg>
    </pc:docChg>
  </pc:docChgLst>
  <pc:docChgLst>
    <pc:chgData name="Tejaswini Mummadi" userId="S::z1859635@students.niu.edu::9ef4e730-7b35-4449-8721-c88f24195a86" providerId="AD" clId="Web-{4BEFCD83-FAAF-2C30-696E-040392E76776}"/>
    <pc:docChg chg="modSld addMainMaster delMainMaster">
      <pc:chgData name="Tejaswini Mummadi" userId="S::z1859635@students.niu.edu::9ef4e730-7b35-4449-8721-c88f24195a86" providerId="AD" clId="Web-{4BEFCD83-FAAF-2C30-696E-040392E76776}" dt="2019-12-01T20:43:38.622" v="1"/>
      <pc:docMkLst>
        <pc:docMk/>
      </pc:docMkLst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109857222" sldId="256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3588711560" sldId="257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3588711560" sldId="257"/>
            <ac:spMk id="2" creationId="{806915EB-F7B2-482E-B65D-27AA862B9B1C}"/>
          </ac:spMkLst>
        </pc:spChg>
        <pc:graphicFrameChg chg="mod ord">
          <ac:chgData name="Tejaswini Mummadi" userId="S::z1859635@students.niu.edu::9ef4e730-7b35-4449-8721-c88f24195a86" providerId="AD" clId="Web-{4BEFCD83-FAAF-2C30-696E-040392E76776}" dt="2019-12-01T20:43:30.434" v="0"/>
          <ac:graphicFrameMkLst>
            <pc:docMk/>
            <pc:sldMk cId="3588711560" sldId="257"/>
            <ac:graphicFrameMk id="15" creationId="{B3B21B77-D92E-4D5C-A3BF-04D88A400793}"/>
          </ac:graphicFrameMkLst>
        </pc:graphicFrameChg>
      </pc:sldChg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3056233973" sldId="259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3056233973" sldId="259"/>
            <ac:spMk id="2" creationId="{AE2CC3C8-41E3-466F-8EDA-D2EBCE243476}"/>
          </ac:spMkLst>
        </pc:spChg>
        <pc:graphicFrameChg chg="mod ord">
          <ac:chgData name="Tejaswini Mummadi" userId="S::z1859635@students.niu.edu::9ef4e730-7b35-4449-8721-c88f24195a86" providerId="AD" clId="Web-{4BEFCD83-FAAF-2C30-696E-040392E76776}" dt="2019-12-01T20:43:30.434" v="0"/>
          <ac:graphicFrameMkLst>
            <pc:docMk/>
            <pc:sldMk cId="3056233973" sldId="259"/>
            <ac:graphicFrameMk id="12" creationId="{0916BA3B-5585-4EFE-82A5-6C0BF516CA95}"/>
          </ac:graphicFrameMkLst>
        </pc:graphicFrameChg>
      </pc:sldChg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2575564335" sldId="260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575564335" sldId="260"/>
            <ac:spMk id="2" creationId="{AE2CC3C8-41E3-466F-8EDA-D2EBCE243476}"/>
          </ac:spMkLst>
        </pc:spChg>
        <pc:graphicFrameChg chg="mod ord">
          <ac:chgData name="Tejaswini Mummadi" userId="S::z1859635@students.niu.edu::9ef4e730-7b35-4449-8721-c88f24195a86" providerId="AD" clId="Web-{4BEFCD83-FAAF-2C30-696E-040392E76776}" dt="2019-12-01T20:43:30.434" v="0"/>
          <ac:graphicFrameMkLst>
            <pc:docMk/>
            <pc:sldMk cId="2575564335" sldId="260"/>
            <ac:graphicFrameMk id="12" creationId="{04EE894F-B1F3-4952-99C4-07184F3D801D}"/>
          </ac:graphicFrameMkLst>
        </pc:graphicFrameChg>
      </pc:sldChg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3855289568" sldId="261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3855289568" sldId="261"/>
            <ac:spMk id="12" creationId="{5331D777-E379-4332-A560-B8227736D9F8}"/>
          </ac:spMkLst>
        </pc:spChg>
        <pc:picChg chg="mod ord">
          <ac:chgData name="Tejaswini Mummadi" userId="S::z1859635@students.niu.edu::9ef4e730-7b35-4449-8721-c88f24195a86" providerId="AD" clId="Web-{4BEFCD83-FAAF-2C30-696E-040392E76776}" dt="2019-12-01T20:43:30.434" v="0"/>
          <ac:picMkLst>
            <pc:docMk/>
            <pc:sldMk cId="3855289568" sldId="261"/>
            <ac:picMk id="2" creationId="{7663FB96-C2F5-4EEA-812B-6DBA0E9FF246}"/>
          </ac:picMkLst>
        </pc:picChg>
      </pc:sldChg>
      <pc:sldChg chg="modSp mod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2715687117" sldId="262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715687117" sldId="262"/>
            <ac:spMk id="2" creationId="{AE2CC3C8-41E3-466F-8EDA-D2EBCE243476}"/>
          </ac:spMkLst>
        </pc:spChg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715687117" sldId="262"/>
            <ac:spMk id="3" creationId="{50D3FF72-DBCC-43E4-BF2E-B0ADB6990EAB}"/>
          </ac:spMkLst>
        </pc:spChg>
      </pc:sldChg>
      <pc:sldChg chg="modSp mod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2484685331" sldId="263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484685331" sldId="263"/>
            <ac:spMk id="2" creationId="{AE2CC3C8-41E3-466F-8EDA-D2EBCE243476}"/>
          </ac:spMkLst>
        </pc:spChg>
        <pc:graphicFrameChg chg="mod ord">
          <ac:chgData name="Tejaswini Mummadi" userId="S::z1859635@students.niu.edu::9ef4e730-7b35-4449-8721-c88f24195a86" providerId="AD" clId="Web-{4BEFCD83-FAAF-2C30-696E-040392E76776}" dt="2019-12-01T20:43:30.434" v="0"/>
          <ac:graphicFrameMkLst>
            <pc:docMk/>
            <pc:sldMk cId="2484685331" sldId="263"/>
            <ac:graphicFrameMk id="5" creationId="{5C239707-9D3B-4246-9079-DDF693ED6949}"/>
          </ac:graphicFrameMkLst>
        </pc:graphicFrameChg>
      </pc:sldChg>
      <pc:sldChg chg="addSp modSp mod setBg modClrScheme chgLayout">
        <pc:chgData name="Tejaswini Mummadi" userId="S::z1859635@students.niu.edu::9ef4e730-7b35-4449-8721-c88f24195a86" providerId="AD" clId="Web-{4BEFCD83-FAAF-2C30-696E-040392E76776}" dt="2019-12-01T20:43:38.622" v="1"/>
        <pc:sldMkLst>
          <pc:docMk/>
          <pc:sldMk cId="1083090165" sldId="264"/>
        </pc:sldMkLst>
        <pc:spChg chg="mod ord">
          <ac:chgData name="Tejaswini Mummadi" userId="S::z1859635@students.niu.edu::9ef4e730-7b35-4449-8721-c88f24195a86" providerId="AD" clId="Web-{4BEFCD83-FAAF-2C30-696E-040392E76776}" dt="2019-12-01T20:43:38.622" v="1"/>
          <ac:spMkLst>
            <pc:docMk/>
            <pc:sldMk cId="1083090165" sldId="264"/>
            <ac:spMk id="2" creationId="{AE2CC3C8-41E3-466F-8EDA-D2EBCE243476}"/>
          </ac:spMkLst>
        </pc:spChg>
        <pc:spChg chg="mod ord">
          <ac:chgData name="Tejaswini Mummadi" userId="S::z1859635@students.niu.edu::9ef4e730-7b35-4449-8721-c88f24195a86" providerId="AD" clId="Web-{4BEFCD83-FAAF-2C30-696E-040392E76776}" dt="2019-12-01T20:43:38.622" v="1"/>
          <ac:spMkLst>
            <pc:docMk/>
            <pc:sldMk cId="1083090165" sldId="264"/>
            <ac:spMk id="3" creationId="{50D3FF72-DBCC-43E4-BF2E-B0ADB6990EAB}"/>
          </ac:spMkLst>
        </pc:spChg>
        <pc:spChg chg="add">
          <ac:chgData name="Tejaswini Mummadi" userId="S::z1859635@students.niu.edu::9ef4e730-7b35-4449-8721-c88f24195a86" providerId="AD" clId="Web-{4BEFCD83-FAAF-2C30-696E-040392E76776}" dt="2019-12-01T20:43:38.622" v="1"/>
          <ac:spMkLst>
            <pc:docMk/>
            <pc:sldMk cId="1083090165" sldId="264"/>
            <ac:spMk id="16" creationId="{7E61F402-3445-458A-9A2B-D28FD288390C}"/>
          </ac:spMkLst>
        </pc:spChg>
        <pc:grpChg chg="add">
          <ac:chgData name="Tejaswini Mummadi" userId="S::z1859635@students.niu.edu::9ef4e730-7b35-4449-8721-c88f24195a86" providerId="AD" clId="Web-{4BEFCD83-FAAF-2C30-696E-040392E76776}" dt="2019-12-01T20:43:38.622" v="1"/>
          <ac:grpSpMkLst>
            <pc:docMk/>
            <pc:sldMk cId="1083090165" sldId="264"/>
            <ac:grpSpMk id="18" creationId="{A673C096-95AE-4644-B76C-1DF1B667DC44}"/>
          </ac:grpSpMkLst>
        </pc:grpChg>
        <pc:picChg chg="mod">
          <ac:chgData name="Tejaswini Mummadi" userId="S::z1859635@students.niu.edu::9ef4e730-7b35-4449-8721-c88f24195a86" providerId="AD" clId="Web-{4BEFCD83-FAAF-2C30-696E-040392E76776}" dt="2019-12-01T20:43:38.622" v="1"/>
          <ac:picMkLst>
            <pc:docMk/>
            <pc:sldMk cId="1083090165" sldId="264"/>
            <ac:picMk id="4" creationId="{E15567B3-B75E-47A5-84DA-BF59441DDD61}"/>
          </ac:picMkLst>
        </pc:picChg>
        <pc:cxnChg chg="add">
          <ac:chgData name="Tejaswini Mummadi" userId="S::z1859635@students.niu.edu::9ef4e730-7b35-4449-8721-c88f24195a86" providerId="AD" clId="Web-{4BEFCD83-FAAF-2C30-696E-040392E76776}" dt="2019-12-01T20:43:38.622" v="1"/>
          <ac:cxnSpMkLst>
            <pc:docMk/>
            <pc:sldMk cId="1083090165" sldId="264"/>
            <ac:cxnSpMk id="17" creationId="{2BE880E9-2B86-4CDB-B5B7-308745CDD19D}"/>
          </ac:cxnSpMkLst>
        </pc:cxnChg>
      </pc:sldChg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1642938641" sldId="266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1642938641" sldId="266"/>
            <ac:spMk id="2" creationId="{AE2CC3C8-41E3-466F-8EDA-D2EBCE243476}"/>
          </ac:spMkLst>
        </pc:spChg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1642938641" sldId="266"/>
            <ac:spMk id="3" creationId="{50D3FF72-DBCC-43E4-BF2E-B0ADB6990EAB}"/>
          </ac:spMkLst>
        </pc:spChg>
        <pc:picChg chg="mod ord">
          <ac:chgData name="Tejaswini Mummadi" userId="S::z1859635@students.niu.edu::9ef4e730-7b35-4449-8721-c88f24195a86" providerId="AD" clId="Web-{4BEFCD83-FAAF-2C30-696E-040392E76776}" dt="2019-12-01T20:43:30.434" v="0"/>
          <ac:picMkLst>
            <pc:docMk/>
            <pc:sldMk cId="1642938641" sldId="266"/>
            <ac:picMk id="5" creationId="{C5202837-F39E-4BD4-99AE-29169589ABDD}"/>
          </ac:picMkLst>
        </pc:picChg>
      </pc:sldChg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2893110039" sldId="267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893110039" sldId="267"/>
            <ac:spMk id="2" creationId="{AE2CC3C8-41E3-466F-8EDA-D2EBCE243476}"/>
          </ac:spMkLst>
        </pc:spChg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893110039" sldId="267"/>
            <ac:spMk id="3" creationId="{50D3FF72-DBCC-43E4-BF2E-B0ADB6990EAB}"/>
          </ac:spMkLst>
        </pc:spChg>
        <pc:picChg chg="mod ord">
          <ac:chgData name="Tejaswini Mummadi" userId="S::z1859635@students.niu.edu::9ef4e730-7b35-4449-8721-c88f24195a86" providerId="AD" clId="Web-{4BEFCD83-FAAF-2C30-696E-040392E76776}" dt="2019-12-01T20:43:30.434" v="0"/>
          <ac:picMkLst>
            <pc:docMk/>
            <pc:sldMk cId="2893110039" sldId="267"/>
            <ac:picMk id="11" creationId="{41480E5E-8AFC-4BD3-9BB2-A787FDA102AD}"/>
          </ac:picMkLst>
        </pc:picChg>
      </pc:sldChg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348979815" sldId="268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348979815" sldId="268"/>
            <ac:spMk id="2" creationId="{AE2CC3C8-41E3-466F-8EDA-D2EBCE243476}"/>
          </ac:spMkLst>
        </pc:spChg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348979815" sldId="268"/>
            <ac:spMk id="3" creationId="{50D3FF72-DBCC-43E4-BF2E-B0ADB6990EAB}"/>
          </ac:spMkLst>
        </pc:spChg>
      </pc:sldChg>
      <pc:sldChg chg="modSp mod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977289638" sldId="269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977289638" sldId="269"/>
            <ac:spMk id="2" creationId="{AE2CC3C8-41E3-466F-8EDA-D2EBCE243476}"/>
          </ac:spMkLst>
        </pc:spChg>
        <pc:graphicFrameChg chg="mod ord">
          <ac:chgData name="Tejaswini Mummadi" userId="S::z1859635@students.niu.edu::9ef4e730-7b35-4449-8721-c88f24195a86" providerId="AD" clId="Web-{4BEFCD83-FAAF-2C30-696E-040392E76776}" dt="2019-12-01T20:43:30.434" v="0"/>
          <ac:graphicFrameMkLst>
            <pc:docMk/>
            <pc:sldMk cId="977289638" sldId="269"/>
            <ac:graphicFrameMk id="5" creationId="{B0D766DC-6AAF-4779-A830-93DE4A154112}"/>
          </ac:graphicFrameMkLst>
        </pc:graphicFrameChg>
      </pc:sldChg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2967020920" sldId="270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967020920" sldId="270"/>
            <ac:spMk id="2" creationId="{9D1AA0D0-2BC3-42B2-84C3-15EB69D38466}"/>
          </ac:spMkLst>
        </pc:spChg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967020920" sldId="270"/>
            <ac:spMk id="20" creationId="{A0DED4EF-25A5-4CAB-83EF-7535644430A6}"/>
          </ac:spMkLst>
        </pc:spChg>
      </pc:sldChg>
      <pc:sldChg chg="modSp mod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2617721372" sldId="271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617721372" sldId="271"/>
            <ac:spMk id="2" creationId="{F14EC69D-2E2C-4E54-93D7-D99CADC5D80F}"/>
          </ac:spMkLst>
        </pc:spChg>
        <pc:graphicFrameChg chg="mod ord">
          <ac:chgData name="Tejaswini Mummadi" userId="S::z1859635@students.niu.edu::9ef4e730-7b35-4449-8721-c88f24195a86" providerId="AD" clId="Web-{4BEFCD83-FAAF-2C30-696E-040392E76776}" dt="2019-12-01T20:43:30.434" v="0"/>
          <ac:graphicFrameMkLst>
            <pc:docMk/>
            <pc:sldMk cId="2617721372" sldId="271"/>
            <ac:graphicFrameMk id="5" creationId="{6A8A41D0-F797-4D71-83EA-033ECFEE67F3}"/>
          </ac:graphicFrameMkLst>
        </pc:graphicFrameChg>
      </pc:sldChg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74578434" sldId="277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74578434" sldId="277"/>
            <ac:spMk id="2" creationId="{EB8795B6-4990-436C-B054-96F1484DB1DE}"/>
          </ac:spMkLst>
        </pc:spChg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74578434" sldId="277"/>
            <ac:spMk id="8" creationId="{2E28175F-1498-4E7A-A66F-F4C5A2858D7A}"/>
          </ac:spMkLst>
        </pc:spChg>
      </pc:sldChg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265703419" sldId="279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65703419" sldId="279"/>
            <ac:spMk id="3" creationId="{2A2A98B2-18D6-4BFE-BBD6-073BF779A553}"/>
          </ac:spMkLst>
        </pc:spChg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65703419" sldId="279"/>
            <ac:spMk id="12" creationId="{5331D777-E379-4332-A560-B8227736D9F8}"/>
          </ac:spMkLst>
        </pc:spChg>
      </pc:sldChg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723191875" sldId="281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723191875" sldId="281"/>
            <ac:spMk id="2" creationId="{AE2CC3C8-41E3-466F-8EDA-D2EBCE243476}"/>
          </ac:spMkLst>
        </pc:spChg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723191875" sldId="281"/>
            <ac:spMk id="3" creationId="{50D3FF72-DBCC-43E4-BF2E-B0ADB6990EAB}"/>
          </ac:spMkLst>
        </pc:spChg>
      </pc:sldChg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287014542" sldId="282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87014542" sldId="282"/>
            <ac:spMk id="2" creationId="{894C8C76-6F90-4E13-B3A2-96FA0056CAF3}"/>
          </ac:spMkLst>
        </pc:spChg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87014542" sldId="282"/>
            <ac:spMk id="3" creationId="{A9FECBEA-3EB1-462A-8B0E-F7F373E84FBA}"/>
          </ac:spMkLst>
        </pc:spChg>
      </pc:sldChg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433560768" sldId="283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433560768" sldId="283"/>
            <ac:spMk id="2" creationId="{DD89035B-5080-4E64-8E2A-825010DF5E99}"/>
          </ac:spMkLst>
        </pc:spChg>
        <pc:graphicFrameChg chg="mod ord">
          <ac:chgData name="Tejaswini Mummadi" userId="S::z1859635@students.niu.edu::9ef4e730-7b35-4449-8721-c88f24195a86" providerId="AD" clId="Web-{4BEFCD83-FAAF-2C30-696E-040392E76776}" dt="2019-12-01T20:43:30.434" v="0"/>
          <ac:graphicFrameMkLst>
            <pc:docMk/>
            <pc:sldMk cId="433560768" sldId="283"/>
            <ac:graphicFrameMk id="46" creationId="{7900B6F3-A92B-41C3-A324-4E07A40D3D32}"/>
          </ac:graphicFrameMkLst>
        </pc:graphicFrameChg>
      </pc:sldChg>
      <pc:sldChg chg="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1125223046" sldId="284"/>
        </pc:sldMkLst>
      </pc:sldChg>
      <pc:sldChg chg="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4158450908" sldId="285"/>
        </pc:sldMkLst>
      </pc:sldChg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851009223" sldId="287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851009223" sldId="287"/>
            <ac:spMk id="2" creationId="{4B6862B0-C195-4062-B8D2-6AABBD998146}"/>
          </ac:spMkLst>
        </pc:spChg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851009223" sldId="287"/>
            <ac:spMk id="3" creationId="{BAE20860-6164-463D-BDDD-49D25656B7CA}"/>
          </ac:spMkLst>
        </pc:spChg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851009223" sldId="287"/>
            <ac:spMk id="4" creationId="{7132B5BF-68B0-4543-83B9-FEEB37523EA7}"/>
          </ac:spMkLst>
        </pc:spChg>
      </pc:sldChg>
      <pc:sldChg chg="modSp mod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3439231197" sldId="289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3439231197" sldId="289"/>
            <ac:spMk id="2" creationId="{B3150B3B-18EF-4503-86A7-D359FCB112F8}"/>
          </ac:spMkLst>
        </pc:spChg>
        <pc:graphicFrameChg chg="mod ord">
          <ac:chgData name="Tejaswini Mummadi" userId="S::z1859635@students.niu.edu::9ef4e730-7b35-4449-8721-c88f24195a86" providerId="AD" clId="Web-{4BEFCD83-FAAF-2C30-696E-040392E76776}" dt="2019-12-01T20:43:30.434" v="0"/>
          <ac:graphicFrameMkLst>
            <pc:docMk/>
            <pc:sldMk cId="3439231197" sldId="289"/>
            <ac:graphicFrameMk id="5" creationId="{CDF26988-6FC8-4D6D-97B7-8A066F7A6FDB}"/>
          </ac:graphicFrameMkLst>
        </pc:graphicFrameChg>
      </pc:sldChg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2122914944" sldId="290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122914944" sldId="290"/>
            <ac:spMk id="2" creationId="{EB8795B6-4990-436C-B054-96F1484DB1DE}"/>
          </ac:spMkLst>
        </pc:spChg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122914944" sldId="290"/>
            <ac:spMk id="8" creationId="{2E28175F-1498-4E7A-A66F-F4C5A2858D7A}"/>
          </ac:spMkLst>
        </pc:spChg>
      </pc:sldChg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400882189" sldId="291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400882189" sldId="291"/>
            <ac:spMk id="2" creationId="{3C855F5B-3D54-4353-BD69-1320307EF4B9}"/>
          </ac:spMkLst>
        </pc:spChg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400882189" sldId="291"/>
            <ac:spMk id="3" creationId="{151A53FF-56E1-40DC-AA30-A7ECD9F0273B}"/>
          </ac:spMkLst>
        </pc:spChg>
      </pc:sldChg>
      <pc:sldChg chg="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3664454597" sldId="292"/>
        </pc:sldMkLst>
      </pc:sldChg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3951552138" sldId="295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3951552138" sldId="295"/>
            <ac:spMk id="2" creationId="{BB81407C-748C-4AA5-876E-9A568448EF11}"/>
          </ac:spMkLst>
        </pc:spChg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3951552138" sldId="295"/>
            <ac:spMk id="3" creationId="{9BCB48A0-AFD7-4BBC-B913-E55A051773A9}"/>
          </ac:spMkLst>
        </pc:spChg>
      </pc:sldChg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202093068" sldId="296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02093068" sldId="296"/>
            <ac:spMk id="2" creationId="{1C35F98C-44B9-4E57-9A87-901656C6D1C2}"/>
          </ac:spMkLst>
        </pc:spChg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02093068" sldId="296"/>
            <ac:spMk id="3" creationId="{21C14865-7603-4BBD-AE99-51979F702828}"/>
          </ac:spMkLst>
        </pc:spChg>
      </pc:sldChg>
      <pc:sldChg chg="delSp modSp mod modClrScheme delDesignElem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2931929843" sldId="297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931929843" sldId="297"/>
            <ac:spMk id="2" creationId="{2DD41A82-8913-45ED-8892-4CF0723B42EB}"/>
          </ac:spMkLst>
        </pc:spChg>
        <pc:spChg chg="del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931929843" sldId="297"/>
            <ac:spMk id="6" creationId="{52BE4420-3B5F-4549-8B4A-77855B8215EC}"/>
          </ac:spMkLst>
        </pc:spChg>
        <pc:spChg chg="del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931929843" sldId="297"/>
            <ac:spMk id="7" creationId="{A75876F6-95D4-48CB-8E3E-4401A96E25A4}"/>
          </ac:spMkLst>
        </pc:spChg>
        <pc:spChg chg="del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931929843" sldId="297"/>
            <ac:spMk id="8" creationId="{D1B84719-90BB-4D0C-92D8-61DC5512B34B}"/>
          </ac:spMkLst>
        </pc:spChg>
        <pc:spChg chg="del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931929843" sldId="297"/>
            <ac:spMk id="9" creationId="{7B407EC4-5D16-4845-9840-4E28622B6568}"/>
          </ac:spMkLst>
        </pc:spChg>
        <pc:graphicFrameChg chg="mod ord">
          <ac:chgData name="Tejaswini Mummadi" userId="S::z1859635@students.niu.edu::9ef4e730-7b35-4449-8721-c88f24195a86" providerId="AD" clId="Web-{4BEFCD83-FAAF-2C30-696E-040392E76776}" dt="2019-12-01T20:43:30.434" v="0"/>
          <ac:graphicFrameMkLst>
            <pc:docMk/>
            <pc:sldMk cId="2931929843" sldId="297"/>
            <ac:graphicFrameMk id="11" creationId="{EC3425F3-E3C4-4447-B164-EF6F24FBF1B6}"/>
          </ac:graphicFrameMkLst>
        </pc:graphicFrameChg>
      </pc:sldChg>
      <pc:sldChg chg="modSp mod modClrScheme chgLayout">
        <pc:chgData name="Tejaswini Mummadi" userId="S::z1859635@students.niu.edu::9ef4e730-7b35-4449-8721-c88f24195a86" providerId="AD" clId="Web-{4BEFCD83-FAAF-2C30-696E-040392E76776}" dt="2019-12-01T20:43:30.434" v="0"/>
        <pc:sldMkLst>
          <pc:docMk/>
          <pc:sldMk cId="2899398192" sldId="299"/>
        </pc:sldMkLst>
        <pc:spChg chg="mod ord">
          <ac:chgData name="Tejaswini Mummadi" userId="S::z1859635@students.niu.edu::9ef4e730-7b35-4449-8721-c88f24195a86" providerId="AD" clId="Web-{4BEFCD83-FAAF-2C30-696E-040392E76776}" dt="2019-12-01T20:43:30.434" v="0"/>
          <ac:spMkLst>
            <pc:docMk/>
            <pc:sldMk cId="2899398192" sldId="299"/>
            <ac:spMk id="4" creationId="{7817BF21-0CA7-42BB-8248-36ED8AAB1552}"/>
          </ac:spMkLst>
        </pc:spChg>
      </pc:sldChg>
      <pc:sldMasterChg chg="del delSldLayout">
        <pc:chgData name="Tejaswini Mummadi" userId="S::z1859635@students.niu.edu::9ef4e730-7b35-4449-8721-c88f24195a86" providerId="AD" clId="Web-{4BEFCD83-FAAF-2C30-696E-040392E76776}" dt="2019-12-01T20:43:30.434" v="0"/>
        <pc:sldMasterMkLst>
          <pc:docMk/>
          <pc:sldMasterMk cId="439294520" sldId="2147483710"/>
        </pc:sldMasterMkLst>
        <pc:sldLayoutChg chg="del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439294520" sldId="2147483710"/>
            <pc:sldLayoutMk cId="3433081773" sldId="2147483711"/>
          </pc:sldLayoutMkLst>
        </pc:sldLayoutChg>
        <pc:sldLayoutChg chg="del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439294520" sldId="2147483710"/>
            <pc:sldLayoutMk cId="1886476607" sldId="2147483712"/>
          </pc:sldLayoutMkLst>
        </pc:sldLayoutChg>
        <pc:sldLayoutChg chg="del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439294520" sldId="2147483710"/>
            <pc:sldLayoutMk cId="3568324644" sldId="2147483713"/>
          </pc:sldLayoutMkLst>
        </pc:sldLayoutChg>
        <pc:sldLayoutChg chg="del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439294520" sldId="2147483710"/>
            <pc:sldLayoutMk cId="319978581" sldId="2147483714"/>
          </pc:sldLayoutMkLst>
        </pc:sldLayoutChg>
        <pc:sldLayoutChg chg="del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439294520" sldId="2147483710"/>
            <pc:sldLayoutMk cId="2781088061" sldId="2147483715"/>
          </pc:sldLayoutMkLst>
        </pc:sldLayoutChg>
        <pc:sldLayoutChg chg="del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439294520" sldId="2147483710"/>
            <pc:sldLayoutMk cId="3432141149" sldId="2147483716"/>
          </pc:sldLayoutMkLst>
        </pc:sldLayoutChg>
        <pc:sldLayoutChg chg="del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439294520" sldId="2147483710"/>
            <pc:sldLayoutMk cId="1307500231" sldId="2147483717"/>
          </pc:sldLayoutMkLst>
        </pc:sldLayoutChg>
        <pc:sldLayoutChg chg="del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439294520" sldId="2147483710"/>
            <pc:sldLayoutMk cId="3508786362" sldId="2147483718"/>
          </pc:sldLayoutMkLst>
        </pc:sldLayoutChg>
        <pc:sldLayoutChg chg="del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439294520" sldId="2147483710"/>
            <pc:sldLayoutMk cId="2803246096" sldId="2147483719"/>
          </pc:sldLayoutMkLst>
        </pc:sldLayoutChg>
        <pc:sldLayoutChg chg="del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439294520" sldId="2147483710"/>
            <pc:sldLayoutMk cId="2952307395" sldId="2147483720"/>
          </pc:sldLayoutMkLst>
        </pc:sldLayoutChg>
        <pc:sldLayoutChg chg="del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439294520" sldId="2147483710"/>
            <pc:sldLayoutMk cId="2558009991" sldId="2147483721"/>
          </pc:sldLayoutMkLst>
        </pc:sldLayoutChg>
        <pc:sldLayoutChg chg="del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439294520" sldId="2147483710"/>
            <pc:sldLayoutMk cId="1059205311" sldId="2147483722"/>
          </pc:sldLayoutMkLst>
        </pc:sldLayoutChg>
        <pc:sldLayoutChg chg="del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439294520" sldId="2147483710"/>
            <pc:sldLayoutMk cId="2031455701" sldId="2147483723"/>
          </pc:sldLayoutMkLst>
        </pc:sldLayoutChg>
        <pc:sldLayoutChg chg="del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439294520" sldId="2147483710"/>
            <pc:sldLayoutMk cId="1938767605" sldId="2147483724"/>
          </pc:sldLayoutMkLst>
        </pc:sldLayoutChg>
        <pc:sldLayoutChg chg="del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439294520" sldId="2147483710"/>
            <pc:sldLayoutMk cId="1496588569" sldId="2147483725"/>
          </pc:sldLayoutMkLst>
        </pc:sldLayoutChg>
        <pc:sldLayoutChg chg="del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439294520" sldId="2147483710"/>
            <pc:sldLayoutMk cId="2447146442" sldId="2147483726"/>
          </pc:sldLayoutMkLst>
        </pc:sldLayoutChg>
        <pc:sldLayoutChg chg="del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439294520" sldId="2147483710"/>
            <pc:sldLayoutMk cId="1318179500" sldId="2147483727"/>
          </pc:sldLayoutMkLst>
        </pc:sldLayoutChg>
      </pc:sldMasterChg>
      <pc:sldMasterChg chg="add addSldLayout modSldLayout">
        <pc:chgData name="Tejaswini Mummadi" userId="S::z1859635@students.niu.edu::9ef4e730-7b35-4449-8721-c88f24195a86" providerId="AD" clId="Web-{4BEFCD83-FAAF-2C30-696E-040392E76776}" dt="2019-12-01T20:43:30.434" v="0"/>
        <pc:sldMasterMkLst>
          <pc:docMk/>
          <pc:sldMasterMk cId="1919237901" sldId="2147483728"/>
        </pc:sldMasterMkLst>
        <pc:sldLayoutChg chg="add mod replId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1919237901" sldId="2147483728"/>
            <pc:sldLayoutMk cId="963543077" sldId="2147483729"/>
          </pc:sldLayoutMkLst>
        </pc:sldLayoutChg>
        <pc:sldLayoutChg chg="add mod replId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1919237901" sldId="2147483728"/>
            <pc:sldLayoutMk cId="1594299264" sldId="2147483730"/>
          </pc:sldLayoutMkLst>
        </pc:sldLayoutChg>
        <pc:sldLayoutChg chg="add mod replId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1919237901" sldId="2147483728"/>
            <pc:sldLayoutMk cId="3084952505" sldId="2147483731"/>
          </pc:sldLayoutMkLst>
        </pc:sldLayoutChg>
        <pc:sldLayoutChg chg="add mod replId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1919237901" sldId="2147483728"/>
            <pc:sldLayoutMk cId="333811167" sldId="2147483732"/>
          </pc:sldLayoutMkLst>
        </pc:sldLayoutChg>
        <pc:sldLayoutChg chg="add mod replId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1919237901" sldId="2147483728"/>
            <pc:sldLayoutMk cId="1568584297" sldId="2147483733"/>
          </pc:sldLayoutMkLst>
        </pc:sldLayoutChg>
        <pc:sldLayoutChg chg="add mod replId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1919237901" sldId="2147483728"/>
            <pc:sldLayoutMk cId="567451624" sldId="2147483734"/>
          </pc:sldLayoutMkLst>
        </pc:sldLayoutChg>
        <pc:sldLayoutChg chg="add mod replId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1919237901" sldId="2147483728"/>
            <pc:sldLayoutMk cId="1263529318" sldId="2147483735"/>
          </pc:sldLayoutMkLst>
        </pc:sldLayoutChg>
        <pc:sldLayoutChg chg="add mod replId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1919237901" sldId="2147483728"/>
            <pc:sldLayoutMk cId="1231839715" sldId="2147483736"/>
          </pc:sldLayoutMkLst>
        </pc:sldLayoutChg>
        <pc:sldLayoutChg chg="add mod replId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1919237901" sldId="2147483728"/>
            <pc:sldLayoutMk cId="2828768012" sldId="2147483737"/>
          </pc:sldLayoutMkLst>
        </pc:sldLayoutChg>
        <pc:sldLayoutChg chg="add mod replId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1919237901" sldId="2147483728"/>
            <pc:sldLayoutMk cId="3046690447" sldId="2147483738"/>
          </pc:sldLayoutMkLst>
        </pc:sldLayoutChg>
        <pc:sldLayoutChg chg="add mod replId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1919237901" sldId="2147483728"/>
            <pc:sldLayoutMk cId="1358708370" sldId="2147483739"/>
          </pc:sldLayoutMkLst>
        </pc:sldLayoutChg>
        <pc:sldLayoutChg chg="add mod replId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1919237901" sldId="2147483728"/>
            <pc:sldLayoutMk cId="3332658640" sldId="2147483740"/>
          </pc:sldLayoutMkLst>
        </pc:sldLayoutChg>
        <pc:sldLayoutChg chg="add mod replId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1919237901" sldId="2147483728"/>
            <pc:sldLayoutMk cId="971003071" sldId="2147483741"/>
          </pc:sldLayoutMkLst>
        </pc:sldLayoutChg>
        <pc:sldLayoutChg chg="add mod replId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1919237901" sldId="2147483728"/>
            <pc:sldLayoutMk cId="1889360327" sldId="2147483742"/>
          </pc:sldLayoutMkLst>
        </pc:sldLayoutChg>
        <pc:sldLayoutChg chg="add mod replId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1919237901" sldId="2147483728"/>
            <pc:sldLayoutMk cId="3439443349" sldId="2147483743"/>
          </pc:sldLayoutMkLst>
        </pc:sldLayoutChg>
        <pc:sldLayoutChg chg="add mod replId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1919237901" sldId="2147483728"/>
            <pc:sldLayoutMk cId="2680950428" sldId="2147483744"/>
          </pc:sldLayoutMkLst>
        </pc:sldLayoutChg>
        <pc:sldLayoutChg chg="add mod replId">
          <pc:chgData name="Tejaswini Mummadi" userId="S::z1859635@students.niu.edu::9ef4e730-7b35-4449-8721-c88f24195a86" providerId="AD" clId="Web-{4BEFCD83-FAAF-2C30-696E-040392E76776}" dt="2019-12-01T20:43:30.434" v="0"/>
          <pc:sldLayoutMkLst>
            <pc:docMk/>
            <pc:sldMasterMk cId="1919237901" sldId="2147483728"/>
            <pc:sldLayoutMk cId="3307285517" sldId="2147483745"/>
          </pc:sldLayoutMkLst>
        </pc:sldLayoutChg>
      </pc:sldMasterChg>
    </pc:docChg>
  </pc:docChgLst>
  <pc:docChgLst>
    <pc:chgData name="Tejaswini Mummadi" userId="S::z1859635@students.niu.edu::9ef4e730-7b35-4449-8721-c88f24195a86" providerId="AD" clId="Web-{AF03A94A-750E-5EDD-7440-8E4FA60CC7A2}"/>
    <pc:docChg chg="modSld">
      <pc:chgData name="Tejaswini Mummadi" userId="S::z1859635@students.niu.edu::9ef4e730-7b35-4449-8721-c88f24195a86" providerId="AD" clId="Web-{AF03A94A-750E-5EDD-7440-8E4FA60CC7A2}" dt="2019-12-01T20:36:55.540" v="13" actId="20577"/>
      <pc:docMkLst>
        <pc:docMk/>
      </pc:docMkLst>
      <pc:sldChg chg="modSp">
        <pc:chgData name="Tejaswini Mummadi" userId="S::z1859635@students.niu.edu::9ef4e730-7b35-4449-8721-c88f24195a86" providerId="AD" clId="Web-{AF03A94A-750E-5EDD-7440-8E4FA60CC7A2}" dt="2019-12-01T20:36:55.540" v="13" actId="20577"/>
        <pc:sldMkLst>
          <pc:docMk/>
          <pc:sldMk cId="109857222" sldId="256"/>
        </pc:sldMkLst>
        <pc:spChg chg="mod">
          <ac:chgData name="Tejaswini Mummadi" userId="S::z1859635@students.niu.edu::9ef4e730-7b35-4449-8721-c88f24195a86" providerId="AD" clId="Web-{AF03A94A-750E-5EDD-7440-8E4FA60CC7A2}" dt="2019-12-01T20:36:45.836" v="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ejaswini Mummadi" userId="S::z1859635@students.niu.edu::9ef4e730-7b35-4449-8721-c88f24195a86" providerId="AD" clId="Web-{AF03A94A-750E-5EDD-7440-8E4FA60CC7A2}" dt="2019-12-01T20:36:55.540" v="13" actId="20577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Tejaswini Mummadi" userId="S::z1859635@students.niu.edu::9ef4e730-7b35-4449-8721-c88f24195a86" providerId="AD" clId="Web-{AF03A94A-750E-5EDD-7440-8E4FA60CC7A2}" dt="2019-12-01T20:36:18.304" v="3" actId="14100"/>
          <ac:picMkLst>
            <pc:docMk/>
            <pc:sldMk cId="109857222" sldId="256"/>
            <ac:picMk id="26" creationId="{B28B3F19-6721-40B1-BBA3-DC5BACD10128}"/>
          </ac:picMkLst>
        </pc:picChg>
      </pc:sldChg>
      <pc:sldChg chg="modSp">
        <pc:chgData name="Tejaswini Mummadi" userId="S::z1859635@students.niu.edu::9ef4e730-7b35-4449-8721-c88f24195a86" providerId="AD" clId="Web-{AF03A94A-750E-5EDD-7440-8E4FA60CC7A2}" dt="2019-12-01T20:35:56.866" v="2" actId="1076"/>
        <pc:sldMkLst>
          <pc:docMk/>
          <pc:sldMk cId="265703419" sldId="279"/>
        </pc:sldMkLst>
        <pc:picChg chg="mod">
          <ac:chgData name="Tejaswini Mummadi" userId="S::z1859635@students.niu.edu::9ef4e730-7b35-4449-8721-c88f24195a86" providerId="AD" clId="Web-{AF03A94A-750E-5EDD-7440-8E4FA60CC7A2}" dt="2019-12-01T20:35:56.866" v="2" actId="1076"/>
          <ac:picMkLst>
            <pc:docMk/>
            <pc:sldMk cId="265703419" sldId="279"/>
            <ac:picMk id="2" creationId="{C00D50B8-75E1-4F8F-BB84-16ACDBEBFCFD}"/>
          </ac:picMkLst>
        </pc:picChg>
      </pc:sldChg>
    </pc:docChg>
  </pc:docChgLst>
  <pc:docChgLst>
    <pc:chgData name="Shruti Vidya Jituri" userId="S::z1840273@students.niu.edu::f483a5b7-b91f-430e-a0dc-4c07b422bcb1" providerId="AD" clId="Web-{A26C090B-6929-D58F-0440-8067BE0E9E8A}"/>
    <pc:docChg chg="modSld">
      <pc:chgData name="Shruti Vidya Jituri" userId="S::z1840273@students.niu.edu::f483a5b7-b91f-430e-a0dc-4c07b422bcb1" providerId="AD" clId="Web-{A26C090B-6929-D58F-0440-8067BE0E9E8A}" dt="2019-12-01T19:07:48.103" v="5"/>
      <pc:docMkLst>
        <pc:docMk/>
      </pc:docMkLst>
      <pc:sldChg chg="addSp delSp modSp mod setBg">
        <pc:chgData name="Shruti Vidya Jituri" userId="S::z1840273@students.niu.edu::f483a5b7-b91f-430e-a0dc-4c07b422bcb1" providerId="AD" clId="Web-{A26C090B-6929-D58F-0440-8067BE0E9E8A}" dt="2019-12-01T19:07:48.103" v="5"/>
        <pc:sldMkLst>
          <pc:docMk/>
          <pc:sldMk cId="109857222" sldId="256"/>
        </pc:sldMkLst>
        <pc:spChg chg="mod">
          <ac:chgData name="Shruti Vidya Jituri" userId="S::z1840273@students.niu.edu::f483a5b7-b91f-430e-a0dc-4c07b422bcb1" providerId="AD" clId="Web-{A26C090B-6929-D58F-0440-8067BE0E9E8A}" dt="2019-12-01T19:07:48.072" v="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hruti Vidya Jituri" userId="S::z1840273@students.niu.edu::f483a5b7-b91f-430e-a0dc-4c07b422bcb1" providerId="AD" clId="Web-{A26C090B-6929-D58F-0440-8067BE0E9E8A}" dt="2019-12-01T19:07:48.072" v="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hruti Vidya Jituri" userId="S::z1840273@students.niu.edu::f483a5b7-b91f-430e-a0dc-4c07b422bcb1" providerId="AD" clId="Web-{A26C090B-6929-D58F-0440-8067BE0E9E8A}" dt="2019-12-01T19:07:48.072" v="4"/>
          <ac:spMkLst>
            <pc:docMk/>
            <pc:sldMk cId="109857222" sldId="256"/>
            <ac:spMk id="30" creationId="{333F0879-3DA0-4CB8-B35E-A0AD42558191}"/>
          </ac:spMkLst>
        </pc:spChg>
        <pc:spChg chg="add">
          <ac:chgData name="Shruti Vidya Jituri" userId="S::z1840273@students.niu.edu::f483a5b7-b91f-430e-a0dc-4c07b422bcb1" providerId="AD" clId="Web-{A26C090B-6929-D58F-0440-8067BE0E9E8A}" dt="2019-12-01T19:07:48.103" v="5"/>
          <ac:spMkLst>
            <pc:docMk/>
            <pc:sldMk cId="109857222" sldId="256"/>
            <ac:spMk id="32" creationId="{9401732C-37EE-4B98-A709-9530173F3802}"/>
          </ac:spMkLst>
        </pc:spChg>
        <pc:spChg chg="add del">
          <ac:chgData name="Shruti Vidya Jituri" userId="S::z1840273@students.niu.edu::f483a5b7-b91f-430e-a0dc-4c07b422bcb1" providerId="AD" clId="Web-{A26C090B-6929-D58F-0440-8067BE0E9E8A}" dt="2019-12-01T19:07:48.072" v="4"/>
          <ac:spMkLst>
            <pc:docMk/>
            <pc:sldMk cId="109857222" sldId="256"/>
            <ac:spMk id="36" creationId="{324D2183-F388-476E-92A9-D6639D698580}"/>
          </ac:spMkLst>
        </pc:spChg>
        <pc:spChg chg="add del">
          <ac:chgData name="Shruti Vidya Jituri" userId="S::z1840273@students.niu.edu::f483a5b7-b91f-430e-a0dc-4c07b422bcb1" providerId="AD" clId="Web-{A26C090B-6929-D58F-0440-8067BE0E9E8A}" dt="2019-12-01T19:07:42.947" v="2"/>
          <ac:spMkLst>
            <pc:docMk/>
            <pc:sldMk cId="109857222" sldId="256"/>
            <ac:spMk id="39" creationId="{F5F01BD1-E3CB-4562-A77C-00A3ED24624B}"/>
          </ac:spMkLst>
        </pc:spChg>
        <pc:spChg chg="add del">
          <ac:chgData name="Shruti Vidya Jituri" userId="S::z1840273@students.niu.edu::f483a5b7-b91f-430e-a0dc-4c07b422bcb1" providerId="AD" clId="Web-{A26C090B-6929-D58F-0440-8067BE0E9E8A}" dt="2019-12-01T19:07:48.072" v="4"/>
          <ac:spMkLst>
            <pc:docMk/>
            <pc:sldMk cId="109857222" sldId="256"/>
            <ac:spMk id="43" creationId="{243462E7-1698-4B21-BE89-AEFAC7C2FEFA}"/>
          </ac:spMkLst>
        </pc:spChg>
        <pc:spChg chg="add del">
          <ac:chgData name="Shruti Vidya Jituri" userId="S::z1840273@students.niu.edu::f483a5b7-b91f-430e-a0dc-4c07b422bcb1" providerId="AD" clId="Web-{A26C090B-6929-D58F-0440-8067BE0E9E8A}" dt="2019-12-01T19:07:48.072" v="4"/>
          <ac:spMkLst>
            <pc:docMk/>
            <pc:sldMk cId="109857222" sldId="256"/>
            <ac:spMk id="45" creationId="{6C22FCAC-D7EC-4A52-B153-FF761E2235B3}"/>
          </ac:spMkLst>
        </pc:spChg>
        <pc:spChg chg="add del">
          <ac:chgData name="Shruti Vidya Jituri" userId="S::z1840273@students.niu.edu::f483a5b7-b91f-430e-a0dc-4c07b422bcb1" providerId="AD" clId="Web-{A26C090B-6929-D58F-0440-8067BE0E9E8A}" dt="2019-12-01T19:07:42.947" v="2"/>
          <ac:spMkLst>
            <pc:docMk/>
            <pc:sldMk cId="109857222" sldId="256"/>
            <ac:spMk id="47" creationId="{75325209-1BB3-4A1C-97C2-17DCDC1659EE}"/>
          </ac:spMkLst>
        </pc:spChg>
        <pc:grpChg chg="add del">
          <ac:chgData name="Shruti Vidya Jituri" userId="S::z1840273@students.niu.edu::f483a5b7-b91f-430e-a0dc-4c07b422bcb1" providerId="AD" clId="Web-{A26C090B-6929-D58F-0440-8067BE0E9E8A}" dt="2019-12-01T19:07:48.072" v="4"/>
          <ac:grpSpMkLst>
            <pc:docMk/>
            <pc:sldMk cId="109857222" sldId="256"/>
            <ac:grpSpMk id="28" creationId="{3F6D81C7-B083-478E-82FE-089A8CB72EB8}"/>
          </ac:grpSpMkLst>
        </pc:grpChg>
        <pc:grpChg chg="add del">
          <ac:chgData name="Shruti Vidya Jituri" userId="S::z1840273@students.niu.edu::f483a5b7-b91f-430e-a0dc-4c07b422bcb1" providerId="AD" clId="Web-{A26C090B-6929-D58F-0440-8067BE0E9E8A}" dt="2019-12-01T19:07:42.947" v="2"/>
          <ac:grpSpMkLst>
            <pc:docMk/>
            <pc:sldMk cId="109857222" sldId="256"/>
            <ac:grpSpMk id="31" creationId="{3F6D81C7-B083-478E-82FE-089A8CB72EB8}"/>
          </ac:grpSpMkLst>
        </pc:grpChg>
        <pc:grpChg chg="add">
          <ac:chgData name="Shruti Vidya Jituri" userId="S::z1840273@students.niu.edu::f483a5b7-b91f-430e-a0dc-4c07b422bcb1" providerId="AD" clId="Web-{A26C090B-6929-D58F-0440-8067BE0E9E8A}" dt="2019-12-01T19:07:48.103" v="5"/>
          <ac:grpSpMkLst>
            <pc:docMk/>
            <pc:sldMk cId="109857222" sldId="256"/>
            <ac:grpSpMk id="33" creationId="{654E48C8-2A00-4C54-BC9C-B18EE49E9C13}"/>
          </ac:grpSpMkLst>
        </pc:grpChg>
        <pc:grpChg chg="add del">
          <ac:chgData name="Shruti Vidya Jituri" userId="S::z1840273@students.niu.edu::f483a5b7-b91f-430e-a0dc-4c07b422bcb1" providerId="AD" clId="Web-{A26C090B-6929-D58F-0440-8067BE0E9E8A}" dt="2019-12-01T19:07:42.947" v="2"/>
          <ac:grpSpMkLst>
            <pc:docMk/>
            <pc:sldMk cId="109857222" sldId="256"/>
            <ac:grpSpMk id="41" creationId="{492030E9-8BC2-4840-8C6B-991B68C51E4B}"/>
          </ac:grpSpMkLst>
        </pc:grpChg>
        <pc:picChg chg="mod">
          <ac:chgData name="Shruti Vidya Jituri" userId="S::z1840273@students.niu.edu::f483a5b7-b91f-430e-a0dc-4c07b422bcb1" providerId="AD" clId="Web-{A26C090B-6929-D58F-0440-8067BE0E9E8A}" dt="2019-12-01T19:07:48.072" v="4"/>
          <ac:picMkLst>
            <pc:docMk/>
            <pc:sldMk cId="109857222" sldId="256"/>
            <ac:picMk id="26" creationId="{B28B3F19-6721-40B1-BBA3-DC5BACD10128}"/>
          </ac:picMkLst>
        </pc:picChg>
        <pc:cxnChg chg="add del">
          <ac:chgData name="Shruti Vidya Jituri" userId="S::z1840273@students.niu.edu::f483a5b7-b91f-430e-a0dc-4c07b422bcb1" providerId="AD" clId="Web-{A26C090B-6929-D58F-0440-8067BE0E9E8A}" dt="2019-12-01T19:07:48.072" v="4"/>
          <ac:cxnSpMkLst>
            <pc:docMk/>
            <pc:sldMk cId="109857222" sldId="256"/>
            <ac:cxnSpMk id="29" creationId="{F06B54F2-CD11-4359-A7D6-DA7C76C091A6}"/>
          </ac:cxnSpMkLst>
        </pc:cxnChg>
        <pc:cxnChg chg="add del">
          <ac:chgData name="Shruti Vidya Jituri" userId="S::z1840273@students.niu.edu::f483a5b7-b91f-430e-a0dc-4c07b422bcb1" providerId="AD" clId="Web-{A26C090B-6929-D58F-0440-8067BE0E9E8A}" dt="2019-12-01T19:07:42.947" v="2"/>
          <ac:cxnSpMkLst>
            <pc:docMk/>
            <pc:sldMk cId="109857222" sldId="256"/>
            <ac:cxnSpMk id="37" creationId="{F06B54F2-CD11-4359-A7D6-DA7C76C091A6}"/>
          </ac:cxnSpMkLst>
        </pc:cxnChg>
        <pc:cxnChg chg="add del">
          <ac:chgData name="Shruti Vidya Jituri" userId="S::z1840273@students.niu.edu::f483a5b7-b91f-430e-a0dc-4c07b422bcb1" providerId="AD" clId="Web-{A26C090B-6929-D58F-0440-8067BE0E9E8A}" dt="2019-12-01T19:07:42.947" v="2"/>
          <ac:cxnSpMkLst>
            <pc:docMk/>
            <pc:sldMk cId="109857222" sldId="256"/>
            <ac:cxnSpMk id="49" creationId="{043EE5F5-AF73-46E3-90B6-27EEFDAC3591}"/>
          </ac:cxnSpMkLst>
        </pc:cxnChg>
      </pc:sldChg>
      <pc:sldChg chg="addSp modSp">
        <pc:chgData name="Shruti Vidya Jituri" userId="S::z1840273@students.niu.edu::f483a5b7-b91f-430e-a0dc-4c07b422bcb1" providerId="AD" clId="Web-{A26C090B-6929-D58F-0440-8067BE0E9E8A}" dt="2019-12-01T19:06:28.068" v="0"/>
        <pc:sldMkLst>
          <pc:docMk/>
          <pc:sldMk cId="3588711560" sldId="257"/>
        </pc:sldMkLst>
        <pc:spChg chg="add">
          <ac:chgData name="Shruti Vidya Jituri" userId="S::z1840273@students.niu.edu::f483a5b7-b91f-430e-a0dc-4c07b422bcb1" providerId="AD" clId="Web-{A26C090B-6929-D58F-0440-8067BE0E9E8A}" dt="2019-12-01T19:06:28.068" v="0"/>
          <ac:spMkLst>
            <pc:docMk/>
            <pc:sldMk cId="3588711560" sldId="257"/>
            <ac:spMk id="32" creationId="{52BE4420-3B5F-4549-8B4A-77855B8215EC}"/>
          </ac:spMkLst>
        </pc:spChg>
        <pc:spChg chg="add">
          <ac:chgData name="Shruti Vidya Jituri" userId="S::z1840273@students.niu.edu::f483a5b7-b91f-430e-a0dc-4c07b422bcb1" providerId="AD" clId="Web-{A26C090B-6929-D58F-0440-8067BE0E9E8A}" dt="2019-12-01T19:06:28.068" v="0"/>
          <ac:spMkLst>
            <pc:docMk/>
            <pc:sldMk cId="3588711560" sldId="257"/>
            <ac:spMk id="33" creationId="{A75876F6-95D4-48CB-8E3E-4401A96E25A4}"/>
          </ac:spMkLst>
        </pc:spChg>
        <pc:spChg chg="add">
          <ac:chgData name="Shruti Vidya Jituri" userId="S::z1840273@students.niu.edu::f483a5b7-b91f-430e-a0dc-4c07b422bcb1" providerId="AD" clId="Web-{A26C090B-6929-D58F-0440-8067BE0E9E8A}" dt="2019-12-01T19:06:28.068" v="0"/>
          <ac:spMkLst>
            <pc:docMk/>
            <pc:sldMk cId="3588711560" sldId="257"/>
            <ac:spMk id="34" creationId="{D1B84719-90BB-4D0C-92D8-61DC5512B34B}"/>
          </ac:spMkLst>
        </pc:spChg>
        <pc:spChg chg="add">
          <ac:chgData name="Shruti Vidya Jituri" userId="S::z1840273@students.niu.edu::f483a5b7-b91f-430e-a0dc-4c07b422bcb1" providerId="AD" clId="Web-{A26C090B-6929-D58F-0440-8067BE0E9E8A}" dt="2019-12-01T19:06:28.068" v="0"/>
          <ac:spMkLst>
            <pc:docMk/>
            <pc:sldMk cId="3588711560" sldId="257"/>
            <ac:spMk id="35" creationId="{7B407EC4-5D16-4845-9840-4E28622B6568}"/>
          </ac:spMkLst>
        </pc:spChg>
        <pc:graphicFrameChg chg="mod modGraphic">
          <ac:chgData name="Shruti Vidya Jituri" userId="S::z1840273@students.niu.edu::f483a5b7-b91f-430e-a0dc-4c07b422bcb1" providerId="AD" clId="Web-{A26C090B-6929-D58F-0440-8067BE0E9E8A}" dt="2019-12-01T19:06:28.068" v="0"/>
          <ac:graphicFrameMkLst>
            <pc:docMk/>
            <pc:sldMk cId="3588711560" sldId="257"/>
            <ac:graphicFrameMk id="15" creationId="{B3B21B77-D92E-4D5C-A3BF-04D88A400793}"/>
          </ac:graphicFrameMkLst>
        </pc:graphicFrameChg>
      </pc:sldChg>
    </pc:docChg>
  </pc:docChgLst>
  <pc:docChgLst>
    <pc:chgData name="Shruti Vidya Jituri" userId="S::z1840273@students.niu.edu::f483a5b7-b91f-430e-a0dc-4c07b422bcb1" providerId="AD" clId="Web-{A0F98A18-F376-5AC5-0834-9320626407D6}"/>
    <pc:docChg chg="modSld">
      <pc:chgData name="Shruti Vidya Jituri" userId="S::z1840273@students.niu.edu::f483a5b7-b91f-430e-a0dc-4c07b422bcb1" providerId="AD" clId="Web-{A0F98A18-F376-5AC5-0834-9320626407D6}" dt="2019-12-02T04:17:02.535" v="33" actId="20577"/>
      <pc:docMkLst>
        <pc:docMk/>
      </pc:docMkLst>
      <pc:sldChg chg="modSp">
        <pc:chgData name="Shruti Vidya Jituri" userId="S::z1840273@students.niu.edu::f483a5b7-b91f-430e-a0dc-4c07b422bcb1" providerId="AD" clId="Web-{A0F98A18-F376-5AC5-0834-9320626407D6}" dt="2019-12-02T04:16:32.456" v="20"/>
        <pc:sldMkLst>
          <pc:docMk/>
          <pc:sldMk cId="3588711560" sldId="257"/>
        </pc:sldMkLst>
        <pc:spChg chg="mod">
          <ac:chgData name="Shruti Vidya Jituri" userId="S::z1840273@students.niu.edu::f483a5b7-b91f-430e-a0dc-4c07b422bcb1" providerId="AD" clId="Web-{A0F98A18-F376-5AC5-0834-9320626407D6}" dt="2019-12-02T04:16:32.456" v="20"/>
          <ac:spMkLst>
            <pc:docMk/>
            <pc:sldMk cId="3588711560" sldId="257"/>
            <ac:spMk id="2" creationId="{806915EB-F7B2-482E-B65D-27AA862B9B1C}"/>
          </ac:spMkLst>
        </pc:spChg>
        <pc:graphicFrameChg chg="mod modGraphic">
          <ac:chgData name="Shruti Vidya Jituri" userId="S::z1840273@students.niu.edu::f483a5b7-b91f-430e-a0dc-4c07b422bcb1" providerId="AD" clId="Web-{A0F98A18-F376-5AC5-0834-9320626407D6}" dt="2019-12-02T04:16:32.456" v="20"/>
          <ac:graphicFrameMkLst>
            <pc:docMk/>
            <pc:sldMk cId="3588711560" sldId="257"/>
            <ac:graphicFrameMk id="15" creationId="{B3B21B77-D92E-4D5C-A3BF-04D88A400793}"/>
          </ac:graphicFrameMkLst>
        </pc:graphicFrameChg>
      </pc:sldChg>
      <pc:sldChg chg="modSp">
        <pc:chgData name="Shruti Vidya Jituri" userId="S::z1840273@students.niu.edu::f483a5b7-b91f-430e-a0dc-4c07b422bcb1" providerId="AD" clId="Web-{A0F98A18-F376-5AC5-0834-9320626407D6}" dt="2019-12-02T04:17:01.050" v="31" actId="20577"/>
        <pc:sldMkLst>
          <pc:docMk/>
          <pc:sldMk cId="3855289568" sldId="261"/>
        </pc:sldMkLst>
        <pc:spChg chg="mod">
          <ac:chgData name="Shruti Vidya Jituri" userId="S::z1840273@students.niu.edu::f483a5b7-b91f-430e-a0dc-4c07b422bcb1" providerId="AD" clId="Web-{A0F98A18-F376-5AC5-0834-9320626407D6}" dt="2019-12-02T04:17:01.050" v="31" actId="20577"/>
          <ac:spMkLst>
            <pc:docMk/>
            <pc:sldMk cId="3855289568" sldId="261"/>
            <ac:spMk id="12" creationId="{5331D777-E379-4332-A560-B8227736D9F8}"/>
          </ac:spMkLst>
        </pc:spChg>
      </pc:sldChg>
    </pc:docChg>
  </pc:docChgLst>
  <pc:docChgLst>
    <pc:chgData name="Shruti Vidya Jituri" userId="S::z1840273@students.niu.edu::f483a5b7-b91f-430e-a0dc-4c07b422bcb1" providerId="AD" clId="Web-{2D7E6386-E851-BF1A-7E56-AFEEF313C965}"/>
    <pc:docChg chg="modSld">
      <pc:chgData name="Shruti Vidya Jituri" userId="S::z1840273@students.niu.edu::f483a5b7-b91f-430e-a0dc-4c07b422bcb1" providerId="AD" clId="Web-{2D7E6386-E851-BF1A-7E56-AFEEF313C965}" dt="2019-12-02T04:38:38.863" v="33" actId="14100"/>
      <pc:docMkLst>
        <pc:docMk/>
      </pc:docMkLst>
      <pc:sldChg chg="modSp">
        <pc:chgData name="Shruti Vidya Jituri" userId="S::z1840273@students.niu.edu::f483a5b7-b91f-430e-a0dc-4c07b422bcb1" providerId="AD" clId="Web-{2D7E6386-E851-BF1A-7E56-AFEEF313C965}" dt="2019-12-02T04:25:02.734" v="4"/>
        <pc:sldMkLst>
          <pc:docMk/>
          <pc:sldMk cId="3588711560" sldId="257"/>
        </pc:sldMkLst>
        <pc:spChg chg="mod">
          <ac:chgData name="Shruti Vidya Jituri" userId="S::z1840273@students.niu.edu::f483a5b7-b91f-430e-a0dc-4c07b422bcb1" providerId="AD" clId="Web-{2D7E6386-E851-BF1A-7E56-AFEEF313C965}" dt="2019-12-02T04:25:02.734" v="4"/>
          <ac:spMkLst>
            <pc:docMk/>
            <pc:sldMk cId="3588711560" sldId="257"/>
            <ac:spMk id="2" creationId="{806915EB-F7B2-482E-B65D-27AA862B9B1C}"/>
          </ac:spMkLst>
        </pc:spChg>
      </pc:sldChg>
      <pc:sldChg chg="modSp">
        <pc:chgData name="Shruti Vidya Jituri" userId="S::z1840273@students.niu.edu::f483a5b7-b91f-430e-a0dc-4c07b422bcb1" providerId="AD" clId="Web-{2D7E6386-E851-BF1A-7E56-AFEEF313C965}" dt="2019-12-02T04:38:38.863" v="33" actId="14100"/>
        <pc:sldMkLst>
          <pc:docMk/>
          <pc:sldMk cId="3855289568" sldId="261"/>
        </pc:sldMkLst>
        <pc:picChg chg="mod">
          <ac:chgData name="Shruti Vidya Jituri" userId="S::z1840273@students.niu.edu::f483a5b7-b91f-430e-a0dc-4c07b422bcb1" providerId="AD" clId="Web-{2D7E6386-E851-BF1A-7E56-AFEEF313C965}" dt="2019-12-02T04:38:38.863" v="33" actId="14100"/>
          <ac:picMkLst>
            <pc:docMk/>
            <pc:sldMk cId="3855289568" sldId="261"/>
            <ac:picMk id="2" creationId="{7663FB96-C2F5-4EEA-812B-6DBA0E9FF246}"/>
          </ac:picMkLst>
        </pc:picChg>
      </pc:sldChg>
      <pc:sldChg chg="modSp">
        <pc:chgData name="Shruti Vidya Jituri" userId="S::z1840273@students.niu.edu::f483a5b7-b91f-430e-a0dc-4c07b422bcb1" providerId="AD" clId="Web-{2D7E6386-E851-BF1A-7E56-AFEEF313C965}" dt="2019-12-02T04:26:14.797" v="22" actId="14100"/>
        <pc:sldMkLst>
          <pc:docMk/>
          <pc:sldMk cId="2484685331" sldId="263"/>
        </pc:sldMkLst>
        <pc:spChg chg="mod">
          <ac:chgData name="Shruti Vidya Jituri" userId="S::z1840273@students.niu.edu::f483a5b7-b91f-430e-a0dc-4c07b422bcb1" providerId="AD" clId="Web-{2D7E6386-E851-BF1A-7E56-AFEEF313C965}" dt="2019-12-02T04:26:14.797" v="22" actId="14100"/>
          <ac:spMkLst>
            <pc:docMk/>
            <pc:sldMk cId="2484685331" sldId="263"/>
            <ac:spMk id="2" creationId="{AE2CC3C8-41E3-466F-8EDA-D2EBCE243476}"/>
          </ac:spMkLst>
        </pc:spChg>
      </pc:sldChg>
      <pc:sldChg chg="modSp">
        <pc:chgData name="Shruti Vidya Jituri" userId="S::z1840273@students.niu.edu::f483a5b7-b91f-430e-a0dc-4c07b422bcb1" providerId="AD" clId="Web-{2D7E6386-E851-BF1A-7E56-AFEEF313C965}" dt="2019-12-02T04:26:40.891" v="27" actId="14100"/>
        <pc:sldMkLst>
          <pc:docMk/>
          <pc:sldMk cId="1642938641" sldId="266"/>
        </pc:sldMkLst>
        <pc:spChg chg="mod">
          <ac:chgData name="Shruti Vidya Jituri" userId="S::z1840273@students.niu.edu::f483a5b7-b91f-430e-a0dc-4c07b422bcb1" providerId="AD" clId="Web-{2D7E6386-E851-BF1A-7E56-AFEEF313C965}" dt="2019-12-02T04:26:40.891" v="27" actId="14100"/>
          <ac:spMkLst>
            <pc:docMk/>
            <pc:sldMk cId="1642938641" sldId="266"/>
            <ac:spMk id="2" creationId="{AE2CC3C8-41E3-466F-8EDA-D2EBCE243476}"/>
          </ac:spMkLst>
        </pc:spChg>
      </pc:sldChg>
      <pc:sldChg chg="modSp">
        <pc:chgData name="Shruti Vidya Jituri" userId="S::z1840273@students.niu.edu::f483a5b7-b91f-430e-a0dc-4c07b422bcb1" providerId="AD" clId="Web-{2D7E6386-E851-BF1A-7E56-AFEEF313C965}" dt="2019-12-02T04:25:27.218" v="6" actId="20577"/>
        <pc:sldMkLst>
          <pc:docMk/>
          <pc:sldMk cId="2967020920" sldId="270"/>
        </pc:sldMkLst>
        <pc:spChg chg="mod">
          <ac:chgData name="Shruti Vidya Jituri" userId="S::z1840273@students.niu.edu::f483a5b7-b91f-430e-a0dc-4c07b422bcb1" providerId="AD" clId="Web-{2D7E6386-E851-BF1A-7E56-AFEEF313C965}" dt="2019-12-02T04:25:27.218" v="6" actId="20577"/>
          <ac:spMkLst>
            <pc:docMk/>
            <pc:sldMk cId="2967020920" sldId="270"/>
            <ac:spMk id="2" creationId="{9D1AA0D0-2BC3-42B2-84C3-15EB69D38466}"/>
          </ac:spMkLst>
        </pc:spChg>
      </pc:sldChg>
      <pc:sldChg chg="modSp">
        <pc:chgData name="Shruti Vidya Jituri" userId="S::z1840273@students.niu.edu::f483a5b7-b91f-430e-a0dc-4c07b422bcb1" providerId="AD" clId="Web-{2D7E6386-E851-BF1A-7E56-AFEEF313C965}" dt="2019-12-02T04:26:59.172" v="32" actId="14100"/>
        <pc:sldMkLst>
          <pc:docMk/>
          <pc:sldMk cId="723191875" sldId="281"/>
        </pc:sldMkLst>
        <pc:spChg chg="mod">
          <ac:chgData name="Shruti Vidya Jituri" userId="S::z1840273@students.niu.edu::f483a5b7-b91f-430e-a0dc-4c07b422bcb1" providerId="AD" clId="Web-{2D7E6386-E851-BF1A-7E56-AFEEF313C965}" dt="2019-12-02T04:26:55.422" v="30" actId="14100"/>
          <ac:spMkLst>
            <pc:docMk/>
            <pc:sldMk cId="723191875" sldId="281"/>
            <ac:spMk id="2" creationId="{AE2CC3C8-41E3-466F-8EDA-D2EBCE243476}"/>
          </ac:spMkLst>
        </pc:spChg>
        <pc:spChg chg="mod">
          <ac:chgData name="Shruti Vidya Jituri" userId="S::z1840273@students.niu.edu::f483a5b7-b91f-430e-a0dc-4c07b422bcb1" providerId="AD" clId="Web-{2D7E6386-E851-BF1A-7E56-AFEEF313C965}" dt="2019-12-02T04:26:59.172" v="32" actId="14100"/>
          <ac:spMkLst>
            <pc:docMk/>
            <pc:sldMk cId="723191875" sldId="281"/>
            <ac:spMk id="8" creationId="{E6CE0025-B5E4-41E3-80BB-F22A2CEB7CA9}"/>
          </ac:spMkLst>
        </pc:spChg>
      </pc:sldChg>
      <pc:sldChg chg="modSp">
        <pc:chgData name="Shruti Vidya Jituri" userId="S::z1840273@students.niu.edu::f483a5b7-b91f-430e-a0dc-4c07b422bcb1" providerId="AD" clId="Web-{2D7E6386-E851-BF1A-7E56-AFEEF313C965}" dt="2019-12-02T04:25:38.578" v="9" actId="20577"/>
        <pc:sldMkLst>
          <pc:docMk/>
          <pc:sldMk cId="433560768" sldId="283"/>
        </pc:sldMkLst>
        <pc:spChg chg="mod">
          <ac:chgData name="Shruti Vidya Jituri" userId="S::z1840273@students.niu.edu::f483a5b7-b91f-430e-a0dc-4c07b422bcb1" providerId="AD" clId="Web-{2D7E6386-E851-BF1A-7E56-AFEEF313C965}" dt="2019-12-02T04:25:38.578" v="9" actId="20577"/>
          <ac:spMkLst>
            <pc:docMk/>
            <pc:sldMk cId="433560768" sldId="283"/>
            <ac:spMk id="2" creationId="{DD89035B-5080-4E64-8E2A-825010DF5E99}"/>
          </ac:spMkLst>
        </pc:spChg>
      </pc:sldChg>
      <pc:sldChg chg="modSp">
        <pc:chgData name="Shruti Vidya Jituri" userId="S::z1840273@students.niu.edu::f483a5b7-b91f-430e-a0dc-4c07b422bcb1" providerId="AD" clId="Web-{2D7E6386-E851-BF1A-7E56-AFEEF313C965}" dt="2019-12-02T04:26:02.500" v="18" actId="14100"/>
        <pc:sldMkLst>
          <pc:docMk/>
          <pc:sldMk cId="3439231197" sldId="289"/>
        </pc:sldMkLst>
        <pc:spChg chg="mod">
          <ac:chgData name="Shruti Vidya Jituri" userId="S::z1840273@students.niu.edu::f483a5b7-b91f-430e-a0dc-4c07b422bcb1" providerId="AD" clId="Web-{2D7E6386-E851-BF1A-7E56-AFEEF313C965}" dt="2019-12-02T04:26:02.500" v="18" actId="14100"/>
          <ac:spMkLst>
            <pc:docMk/>
            <pc:sldMk cId="3439231197" sldId="289"/>
            <ac:spMk id="2" creationId="{B3150B3B-18EF-4503-86A7-D359FCB112F8}"/>
          </ac:spMkLst>
        </pc:spChg>
      </pc:sldChg>
    </pc:docChg>
  </pc:docChgLst>
  <pc:docChgLst>
    <pc:chgData name="Shruti Vidya Jituri" userId="S::z1840273@students.niu.edu::f483a5b7-b91f-430e-a0dc-4c07b422bcb1" providerId="AD" clId="Web-{26F7439E-D609-342E-A8AB-144D2E9CADBC}"/>
    <pc:docChg chg="modSld">
      <pc:chgData name="Shruti Vidya Jituri" userId="S::z1840273@students.niu.edu::f483a5b7-b91f-430e-a0dc-4c07b422bcb1" providerId="AD" clId="Web-{26F7439E-D609-342E-A8AB-144D2E9CADBC}" dt="2019-12-01T20:53:33.723" v="14" actId="14100"/>
      <pc:docMkLst>
        <pc:docMk/>
      </pc:docMkLst>
      <pc:sldChg chg="modSp">
        <pc:chgData name="Shruti Vidya Jituri" userId="S::z1840273@students.niu.edu::f483a5b7-b91f-430e-a0dc-4c07b422bcb1" providerId="AD" clId="Web-{26F7439E-D609-342E-A8AB-144D2E9CADBC}" dt="2019-12-01T20:53:33.723" v="14" actId="14100"/>
        <pc:sldMkLst>
          <pc:docMk/>
          <pc:sldMk cId="109857222" sldId="256"/>
        </pc:sldMkLst>
        <pc:spChg chg="mod">
          <ac:chgData name="Shruti Vidya Jituri" userId="S::z1840273@students.niu.edu::f483a5b7-b91f-430e-a0dc-4c07b422bcb1" providerId="AD" clId="Web-{26F7439E-D609-342E-A8AB-144D2E9CADBC}" dt="2019-12-01T20:53:26.582" v="12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ruti Vidya Jituri" userId="S::z1840273@students.niu.edu::f483a5b7-b91f-430e-a0dc-4c07b422bcb1" providerId="AD" clId="Web-{26F7439E-D609-342E-A8AB-144D2E9CADBC}" dt="2019-12-01T20:53:33.723" v="14" actId="14100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Shruti Vidya Jituri" userId="S::z1840273@students.niu.edu::f483a5b7-b91f-430e-a0dc-4c07b422bcb1" providerId="AD" clId="Web-{26F7439E-D609-342E-A8AB-144D2E9CADBC}" dt="2019-12-01T20:53:25.207" v="11" actId="14100"/>
          <ac:picMkLst>
            <pc:docMk/>
            <pc:sldMk cId="109857222" sldId="256"/>
            <ac:picMk id="26" creationId="{B28B3F19-6721-40B1-BBA3-DC5BACD10128}"/>
          </ac:picMkLst>
        </pc:picChg>
      </pc:sldChg>
    </pc:docChg>
  </pc:docChgLst>
  <pc:docChgLst>
    <pc:chgData name="Tejaswini Mummadi" userId="9ef4e730-7b35-4449-8721-c88f24195a86" providerId="ADAL" clId="{B9A3B8CA-53A8-49B3-9420-856174541D09}"/>
    <pc:docChg chg="undo custSel mod addSld delSld modSld">
      <pc:chgData name="Tejaswini Mummadi" userId="9ef4e730-7b35-4449-8721-c88f24195a86" providerId="ADAL" clId="{B9A3B8CA-53A8-49B3-9420-856174541D09}" dt="2019-12-01T21:28:43.039" v="892" actId="1440"/>
      <pc:docMkLst>
        <pc:docMk/>
      </pc:docMkLst>
      <pc:sldChg chg="modSp">
        <pc:chgData name="Tejaswini Mummadi" userId="9ef4e730-7b35-4449-8721-c88f24195a86" providerId="ADAL" clId="{B9A3B8CA-53A8-49B3-9420-856174541D09}" dt="2019-11-29T16:57:38.982" v="75" actId="20577"/>
        <pc:sldMkLst>
          <pc:docMk/>
          <pc:sldMk cId="3056233973" sldId="259"/>
        </pc:sldMkLst>
        <pc:spChg chg="mod">
          <ac:chgData name="Tejaswini Mummadi" userId="9ef4e730-7b35-4449-8721-c88f24195a86" providerId="ADAL" clId="{B9A3B8CA-53A8-49B3-9420-856174541D09}" dt="2019-11-29T16:57:38.982" v="75" actId="20577"/>
          <ac:spMkLst>
            <pc:docMk/>
            <pc:sldMk cId="3056233973" sldId="259"/>
            <ac:spMk id="3" creationId="{50D3FF72-DBCC-43E4-BF2E-B0ADB6990EAB}"/>
          </ac:spMkLst>
        </pc:spChg>
      </pc:sldChg>
      <pc:sldChg chg="modSp add">
        <pc:chgData name="Tejaswini Mummadi" userId="9ef4e730-7b35-4449-8721-c88f24195a86" providerId="ADAL" clId="{B9A3B8CA-53A8-49B3-9420-856174541D09}" dt="2019-11-29T16:57:47.950" v="81" actId="20577"/>
        <pc:sldMkLst>
          <pc:docMk/>
          <pc:sldMk cId="2575564335" sldId="260"/>
        </pc:sldMkLst>
        <pc:spChg chg="mod">
          <ac:chgData name="Tejaswini Mummadi" userId="9ef4e730-7b35-4449-8721-c88f24195a86" providerId="ADAL" clId="{B9A3B8CA-53A8-49B3-9420-856174541D09}" dt="2019-11-29T16:57:47.950" v="81" actId="20577"/>
          <ac:spMkLst>
            <pc:docMk/>
            <pc:sldMk cId="2575564335" sldId="260"/>
            <ac:spMk id="2" creationId="{AE2CC3C8-41E3-466F-8EDA-D2EBCE243476}"/>
          </ac:spMkLst>
        </pc:spChg>
      </pc:sldChg>
      <pc:sldChg chg="modSp add">
        <pc:chgData name="Tejaswini Mummadi" userId="9ef4e730-7b35-4449-8721-c88f24195a86" providerId="ADAL" clId="{B9A3B8CA-53A8-49B3-9420-856174541D09}" dt="2019-11-29T16:57:59.855" v="102" actId="20577"/>
        <pc:sldMkLst>
          <pc:docMk/>
          <pc:sldMk cId="3855289568" sldId="261"/>
        </pc:sldMkLst>
        <pc:spChg chg="mod">
          <ac:chgData name="Tejaswini Mummadi" userId="9ef4e730-7b35-4449-8721-c88f24195a86" providerId="ADAL" clId="{B9A3B8CA-53A8-49B3-9420-856174541D09}" dt="2019-11-29T16:57:59.855" v="102" actId="20577"/>
          <ac:spMkLst>
            <pc:docMk/>
            <pc:sldMk cId="3855289568" sldId="261"/>
            <ac:spMk id="2" creationId="{AE2CC3C8-41E3-466F-8EDA-D2EBCE243476}"/>
          </ac:spMkLst>
        </pc:spChg>
      </pc:sldChg>
      <pc:sldChg chg="add del">
        <pc:chgData name="Tejaswini Mummadi" userId="9ef4e730-7b35-4449-8721-c88f24195a86" providerId="ADAL" clId="{B9A3B8CA-53A8-49B3-9420-856174541D09}" dt="2019-11-29T16:58:06.690" v="104" actId="2696"/>
        <pc:sldMkLst>
          <pc:docMk/>
          <pc:sldMk cId="1962672628" sldId="262"/>
        </pc:sldMkLst>
      </pc:sldChg>
      <pc:sldChg chg="modSp add">
        <pc:chgData name="Tejaswini Mummadi" userId="9ef4e730-7b35-4449-8721-c88f24195a86" providerId="ADAL" clId="{B9A3B8CA-53A8-49B3-9420-856174541D09}" dt="2019-12-01T18:19:06.959" v="735" actId="14100"/>
        <pc:sldMkLst>
          <pc:docMk/>
          <pc:sldMk cId="2715687117" sldId="262"/>
        </pc:sldMkLst>
        <pc:spChg chg="mod">
          <ac:chgData name="Tejaswini Mummadi" userId="9ef4e730-7b35-4449-8721-c88f24195a86" providerId="ADAL" clId="{B9A3B8CA-53A8-49B3-9420-856174541D09}" dt="2019-12-01T18:19:06.959" v="735" actId="14100"/>
          <ac:spMkLst>
            <pc:docMk/>
            <pc:sldMk cId="2715687117" sldId="262"/>
            <ac:spMk id="2" creationId="{AE2CC3C8-41E3-466F-8EDA-D2EBCE243476}"/>
          </ac:spMkLst>
        </pc:spChg>
        <pc:spChg chg="mod">
          <ac:chgData name="Tejaswini Mummadi" userId="9ef4e730-7b35-4449-8721-c88f24195a86" providerId="ADAL" clId="{B9A3B8CA-53A8-49B3-9420-856174541D09}" dt="2019-11-29T16:59:03.060" v="229" actId="20577"/>
          <ac:spMkLst>
            <pc:docMk/>
            <pc:sldMk cId="2715687117" sldId="262"/>
            <ac:spMk id="3" creationId="{50D3FF72-DBCC-43E4-BF2E-B0ADB6990EAB}"/>
          </ac:spMkLst>
        </pc:spChg>
      </pc:sldChg>
      <pc:sldChg chg="modSp add">
        <pc:chgData name="Tejaswini Mummadi" userId="9ef4e730-7b35-4449-8721-c88f24195a86" providerId="ADAL" clId="{B9A3B8CA-53A8-49B3-9420-856174541D09}" dt="2019-11-29T16:59:29.545" v="297" actId="20577"/>
        <pc:sldMkLst>
          <pc:docMk/>
          <pc:sldMk cId="2484685331" sldId="263"/>
        </pc:sldMkLst>
        <pc:spChg chg="mod">
          <ac:chgData name="Tejaswini Mummadi" userId="9ef4e730-7b35-4449-8721-c88f24195a86" providerId="ADAL" clId="{B9A3B8CA-53A8-49B3-9420-856174541D09}" dt="2019-11-29T16:58:42.428" v="195" actId="20577"/>
          <ac:spMkLst>
            <pc:docMk/>
            <pc:sldMk cId="2484685331" sldId="263"/>
            <ac:spMk id="2" creationId="{AE2CC3C8-41E3-466F-8EDA-D2EBCE243476}"/>
          </ac:spMkLst>
        </pc:spChg>
        <pc:spChg chg="mod">
          <ac:chgData name="Tejaswini Mummadi" userId="9ef4e730-7b35-4449-8721-c88f24195a86" providerId="ADAL" clId="{B9A3B8CA-53A8-49B3-9420-856174541D09}" dt="2019-11-29T16:59:29.545" v="297" actId="20577"/>
          <ac:spMkLst>
            <pc:docMk/>
            <pc:sldMk cId="2484685331" sldId="263"/>
            <ac:spMk id="3" creationId="{50D3FF72-DBCC-43E4-BF2E-B0ADB6990EAB}"/>
          </ac:spMkLst>
        </pc:spChg>
      </pc:sldChg>
      <pc:sldChg chg="modSp">
        <pc:chgData name="Tejaswini Mummadi" userId="9ef4e730-7b35-4449-8721-c88f24195a86" providerId="ADAL" clId="{B9A3B8CA-53A8-49B3-9420-856174541D09}" dt="2019-12-01T03:27:17.357" v="734" actId="1076"/>
        <pc:sldMkLst>
          <pc:docMk/>
          <pc:sldMk cId="1083090165" sldId="264"/>
        </pc:sldMkLst>
        <pc:spChg chg="mod">
          <ac:chgData name="Tejaswini Mummadi" userId="9ef4e730-7b35-4449-8721-c88f24195a86" providerId="ADAL" clId="{B9A3B8CA-53A8-49B3-9420-856174541D09}" dt="2019-12-01T03:27:00.097" v="728" actId="14100"/>
          <ac:spMkLst>
            <pc:docMk/>
            <pc:sldMk cId="1083090165" sldId="264"/>
            <ac:spMk id="2" creationId="{AE2CC3C8-41E3-466F-8EDA-D2EBCE243476}"/>
          </ac:spMkLst>
        </pc:spChg>
        <pc:spChg chg="mod">
          <ac:chgData name="Tejaswini Mummadi" userId="9ef4e730-7b35-4449-8721-c88f24195a86" providerId="ADAL" clId="{B9A3B8CA-53A8-49B3-9420-856174541D09}" dt="2019-12-01T03:27:17.357" v="734" actId="1076"/>
          <ac:spMkLst>
            <pc:docMk/>
            <pc:sldMk cId="1083090165" sldId="264"/>
            <ac:spMk id="3" creationId="{50D3FF72-DBCC-43E4-BF2E-B0ADB6990EAB}"/>
          </ac:spMkLst>
        </pc:spChg>
      </pc:sldChg>
      <pc:sldChg chg="addSp delSp modSp">
        <pc:chgData name="Tejaswini Mummadi" userId="9ef4e730-7b35-4449-8721-c88f24195a86" providerId="ADAL" clId="{B9A3B8CA-53A8-49B3-9420-856174541D09}" dt="2019-12-01T21:10:09.638" v="771" actId="1076"/>
        <pc:sldMkLst>
          <pc:docMk/>
          <pc:sldMk cId="1642938641" sldId="266"/>
        </pc:sldMkLst>
        <pc:spChg chg="mod">
          <ac:chgData name="Tejaswini Mummadi" userId="9ef4e730-7b35-4449-8721-c88f24195a86" providerId="ADAL" clId="{B9A3B8CA-53A8-49B3-9420-856174541D09}" dt="2019-12-01T21:10:09.638" v="771" actId="1076"/>
          <ac:spMkLst>
            <pc:docMk/>
            <pc:sldMk cId="1642938641" sldId="266"/>
            <ac:spMk id="3" creationId="{50D3FF72-DBCC-43E4-BF2E-B0ADB6990EAB}"/>
          </ac:spMkLst>
        </pc:spChg>
        <pc:spChg chg="add mod">
          <ac:chgData name="Tejaswini Mummadi" userId="9ef4e730-7b35-4449-8721-c88f24195a86" providerId="ADAL" clId="{B9A3B8CA-53A8-49B3-9420-856174541D09}" dt="2019-12-01T21:08:39.254" v="755" actId="478"/>
          <ac:spMkLst>
            <pc:docMk/>
            <pc:sldMk cId="1642938641" sldId="266"/>
            <ac:spMk id="6" creationId="{F5E7F105-743F-48EF-90BC-B2D03A8EC720}"/>
          </ac:spMkLst>
        </pc:spChg>
        <pc:picChg chg="del">
          <ac:chgData name="Tejaswini Mummadi" userId="9ef4e730-7b35-4449-8721-c88f24195a86" providerId="ADAL" clId="{B9A3B8CA-53A8-49B3-9420-856174541D09}" dt="2019-12-01T21:08:39.254" v="755" actId="478"/>
          <ac:picMkLst>
            <pc:docMk/>
            <pc:sldMk cId="1642938641" sldId="266"/>
            <ac:picMk id="5" creationId="{C5202837-F39E-4BD4-99AE-29169589ABDD}"/>
          </ac:picMkLst>
        </pc:picChg>
        <pc:picChg chg="add mod">
          <ac:chgData name="Tejaswini Mummadi" userId="9ef4e730-7b35-4449-8721-c88f24195a86" providerId="ADAL" clId="{B9A3B8CA-53A8-49B3-9420-856174541D09}" dt="2019-12-01T21:08:56.863" v="761" actId="14100"/>
          <ac:picMkLst>
            <pc:docMk/>
            <pc:sldMk cId="1642938641" sldId="266"/>
            <ac:picMk id="7" creationId="{FA96C472-2FEF-4FA5-8C9B-2903D55C471D}"/>
          </ac:picMkLst>
        </pc:picChg>
      </pc:sldChg>
      <pc:sldChg chg="addSp delSp modSp">
        <pc:chgData name="Tejaswini Mummadi" userId="9ef4e730-7b35-4449-8721-c88f24195a86" providerId="ADAL" clId="{B9A3B8CA-53A8-49B3-9420-856174541D09}" dt="2019-12-01T21:24:36.863" v="848" actId="1076"/>
        <pc:sldMkLst>
          <pc:docMk/>
          <pc:sldMk cId="2893110039" sldId="267"/>
        </pc:sldMkLst>
        <pc:spChg chg="mod">
          <ac:chgData name="Tejaswini Mummadi" userId="9ef4e730-7b35-4449-8721-c88f24195a86" providerId="ADAL" clId="{B9A3B8CA-53A8-49B3-9420-856174541D09}" dt="2019-12-01T21:10:59.123" v="772" actId="1076"/>
          <ac:spMkLst>
            <pc:docMk/>
            <pc:sldMk cId="2893110039" sldId="267"/>
            <ac:spMk id="3" creationId="{50D3FF72-DBCC-43E4-BF2E-B0ADB6990EAB}"/>
          </ac:spMkLst>
        </pc:spChg>
        <pc:spChg chg="mod">
          <ac:chgData name="Tejaswini Mummadi" userId="9ef4e730-7b35-4449-8721-c88f24195a86" providerId="ADAL" clId="{B9A3B8CA-53A8-49B3-9420-856174541D09}" dt="2019-12-01T21:23:40.296" v="839" actId="1076"/>
          <ac:spMkLst>
            <pc:docMk/>
            <pc:sldMk cId="2893110039" sldId="267"/>
            <ac:spMk id="4" creationId="{C76480AD-F416-456E-AC89-2C2FFD8BC5C8}"/>
          </ac:spMkLst>
        </pc:spChg>
        <pc:spChg chg="add del mod">
          <ac:chgData name="Tejaswini Mummadi" userId="9ef4e730-7b35-4449-8721-c88f24195a86" providerId="ADAL" clId="{B9A3B8CA-53A8-49B3-9420-856174541D09}" dt="2019-12-01T21:21:03.115" v="782"/>
          <ac:spMkLst>
            <pc:docMk/>
            <pc:sldMk cId="2893110039" sldId="267"/>
            <ac:spMk id="6" creationId="{4791270B-EE92-4351-B2FE-C54BFF61F338}"/>
          </ac:spMkLst>
        </pc:spChg>
        <pc:spChg chg="add mod">
          <ac:chgData name="Tejaswini Mummadi" userId="9ef4e730-7b35-4449-8721-c88f24195a86" providerId="ADAL" clId="{B9A3B8CA-53A8-49B3-9420-856174541D09}" dt="2019-12-01T21:24:33.739" v="846" actId="1076"/>
          <ac:spMkLst>
            <pc:docMk/>
            <pc:sldMk cId="2893110039" sldId="267"/>
            <ac:spMk id="9" creationId="{ED3DC46C-55D9-459A-80BB-4F4C384623F9}"/>
          </ac:spMkLst>
        </pc:spChg>
        <pc:picChg chg="add mod modCrop">
          <ac:chgData name="Tejaswini Mummadi" userId="9ef4e730-7b35-4449-8721-c88f24195a86" providerId="ADAL" clId="{B9A3B8CA-53A8-49B3-9420-856174541D09}" dt="2019-12-01T21:24:35.284" v="847" actId="1076"/>
          <ac:picMkLst>
            <pc:docMk/>
            <pc:sldMk cId="2893110039" sldId="267"/>
            <ac:picMk id="7" creationId="{9FEA6C27-8B48-4799-9CF8-763C1F88DA9E}"/>
          </ac:picMkLst>
        </pc:picChg>
        <pc:picChg chg="add mod">
          <ac:chgData name="Tejaswini Mummadi" userId="9ef4e730-7b35-4449-8721-c88f24195a86" providerId="ADAL" clId="{B9A3B8CA-53A8-49B3-9420-856174541D09}" dt="2019-12-01T21:24:36.863" v="848" actId="1076"/>
          <ac:picMkLst>
            <pc:docMk/>
            <pc:sldMk cId="2893110039" sldId="267"/>
            <ac:picMk id="8" creationId="{C6F6208F-1760-49C9-AF52-49E8413AD8E7}"/>
          </ac:picMkLst>
        </pc:picChg>
        <pc:picChg chg="del">
          <ac:chgData name="Tejaswini Mummadi" userId="9ef4e730-7b35-4449-8721-c88f24195a86" providerId="ADAL" clId="{B9A3B8CA-53A8-49B3-9420-856174541D09}" dt="2019-12-01T21:21:24.982" v="788" actId="478"/>
          <ac:picMkLst>
            <pc:docMk/>
            <pc:sldMk cId="2893110039" sldId="267"/>
            <ac:picMk id="10" creationId="{EF69763C-ED0A-4DC5-AB4E-42FC5B34CFEE}"/>
          </ac:picMkLst>
        </pc:picChg>
        <pc:picChg chg="del mod">
          <ac:chgData name="Tejaswini Mummadi" userId="9ef4e730-7b35-4449-8721-c88f24195a86" providerId="ADAL" clId="{B9A3B8CA-53A8-49B3-9420-856174541D09}" dt="2019-12-01T21:21:01.415" v="781" actId="478"/>
          <ac:picMkLst>
            <pc:docMk/>
            <pc:sldMk cId="2893110039" sldId="267"/>
            <ac:picMk id="11" creationId="{41480E5E-8AFC-4BD3-9BB2-A787FDA102AD}"/>
          </ac:picMkLst>
        </pc:picChg>
      </pc:sldChg>
      <pc:sldChg chg="del addCm modCm">
        <pc:chgData name="Tejaswini Mummadi" userId="9ef4e730-7b35-4449-8721-c88f24195a86" providerId="ADAL" clId="{B9A3B8CA-53A8-49B3-9420-856174541D09}" dt="2019-12-01T21:24:49.279" v="849" actId="2696"/>
        <pc:sldMkLst>
          <pc:docMk/>
          <pc:sldMk cId="348979815" sldId="268"/>
        </pc:sldMkLst>
      </pc:sldChg>
      <pc:sldChg chg="modSp del addCm modCm">
        <pc:chgData name="Tejaswini Mummadi" userId="9ef4e730-7b35-4449-8721-c88f24195a86" providerId="ADAL" clId="{B9A3B8CA-53A8-49B3-9420-856174541D09}" dt="2019-12-01T21:11:57.543" v="774" actId="2696"/>
        <pc:sldMkLst>
          <pc:docMk/>
          <pc:sldMk cId="977289638" sldId="269"/>
        </pc:sldMkLst>
        <pc:spChg chg="mod">
          <ac:chgData name="Tejaswini Mummadi" userId="9ef4e730-7b35-4449-8721-c88f24195a86" providerId="ADAL" clId="{B9A3B8CA-53A8-49B3-9420-856174541D09}" dt="2019-12-01T21:11:32.551" v="773" actId="207"/>
          <ac:spMkLst>
            <pc:docMk/>
            <pc:sldMk cId="977289638" sldId="269"/>
            <ac:spMk id="2" creationId="{AE2CC3C8-41E3-466F-8EDA-D2EBCE243476}"/>
          </ac:spMkLst>
        </pc:spChg>
      </pc:sldChg>
      <pc:sldChg chg="addSp delSp modSp mod setBg">
        <pc:chgData name="Tejaswini Mummadi" userId="9ef4e730-7b35-4449-8721-c88f24195a86" providerId="ADAL" clId="{B9A3B8CA-53A8-49B3-9420-856174541D09}" dt="2019-12-01T03:21:25.646" v="406" actId="26606"/>
        <pc:sldMkLst>
          <pc:docMk/>
          <pc:sldMk cId="2760131060" sldId="280"/>
        </pc:sldMkLst>
        <pc:spChg chg="del mod">
          <ac:chgData name="Tejaswini Mummadi" userId="9ef4e730-7b35-4449-8721-c88f24195a86" providerId="ADAL" clId="{B9A3B8CA-53A8-49B3-9420-856174541D09}" dt="2019-12-01T03:15:29.018" v="353" actId="478"/>
          <ac:spMkLst>
            <pc:docMk/>
            <pc:sldMk cId="2760131060" sldId="280"/>
            <ac:spMk id="7" creationId="{EDF5B3F6-93FB-4FA9-B8FE-5602DB1A622C}"/>
          </ac:spMkLst>
        </pc:spChg>
        <pc:spChg chg="del">
          <ac:chgData name="Tejaswini Mummadi" userId="9ef4e730-7b35-4449-8721-c88f24195a86" providerId="ADAL" clId="{B9A3B8CA-53A8-49B3-9420-856174541D09}" dt="2019-12-01T03:09:28.290" v="301" actId="478"/>
          <ac:spMkLst>
            <pc:docMk/>
            <pc:sldMk cId="2760131060" sldId="280"/>
            <ac:spMk id="8" creationId="{93B6FA18-9558-48D6-BB8F-4BE9616D5982}"/>
          </ac:spMkLst>
        </pc:spChg>
        <pc:spChg chg="del mod">
          <ac:chgData name="Tejaswini Mummadi" userId="9ef4e730-7b35-4449-8721-c88f24195a86" providerId="ADAL" clId="{B9A3B8CA-53A8-49B3-9420-856174541D09}" dt="2019-12-01T03:15:32.454" v="354" actId="478"/>
          <ac:spMkLst>
            <pc:docMk/>
            <pc:sldMk cId="2760131060" sldId="280"/>
            <ac:spMk id="9" creationId="{BD0046DC-B8D6-4A0A-8816-D97EBB7D9DE1}"/>
          </ac:spMkLst>
        </pc:spChg>
        <pc:spChg chg="add del">
          <ac:chgData name="Tejaswini Mummadi" userId="9ef4e730-7b35-4449-8721-c88f24195a86" providerId="ADAL" clId="{B9A3B8CA-53A8-49B3-9420-856174541D09}" dt="2019-12-01T03:11:20.587" v="312" actId="26606"/>
          <ac:spMkLst>
            <pc:docMk/>
            <pc:sldMk cId="2760131060" sldId="280"/>
            <ac:spMk id="22" creationId="{8B226A40-22CC-40E5-9EC4-5163536C62A0}"/>
          </ac:spMkLst>
        </pc:spChg>
        <pc:spChg chg="add del">
          <ac:chgData name="Tejaswini Mummadi" userId="9ef4e730-7b35-4449-8721-c88f24195a86" providerId="ADAL" clId="{B9A3B8CA-53A8-49B3-9420-856174541D09}" dt="2019-12-01T03:11:20.587" v="312" actId="26606"/>
          <ac:spMkLst>
            <pc:docMk/>
            <pc:sldMk cId="2760131060" sldId="280"/>
            <ac:spMk id="30" creationId="{9D2CA3DB-2141-4DE2-9F8A-9E5561DDFDA7}"/>
          </ac:spMkLst>
        </pc:spChg>
        <pc:spChg chg="add del">
          <ac:chgData name="Tejaswini Mummadi" userId="9ef4e730-7b35-4449-8721-c88f24195a86" providerId="ADAL" clId="{B9A3B8CA-53A8-49B3-9420-856174541D09}" dt="2019-12-01T03:11:52.574" v="321" actId="26606"/>
          <ac:spMkLst>
            <pc:docMk/>
            <pc:sldMk cId="2760131060" sldId="280"/>
            <ac:spMk id="79" creationId="{C10CC07B-CA4C-49F7-A1FF-F96DA96FF427}"/>
          </ac:spMkLst>
        </pc:spChg>
        <pc:spChg chg="add del">
          <ac:chgData name="Tejaswini Mummadi" userId="9ef4e730-7b35-4449-8721-c88f24195a86" providerId="ADAL" clId="{B9A3B8CA-53A8-49B3-9420-856174541D09}" dt="2019-12-01T03:11:52.574" v="321" actId="26606"/>
          <ac:spMkLst>
            <pc:docMk/>
            <pc:sldMk cId="2760131060" sldId="280"/>
            <ac:spMk id="87" creationId="{7D0E6809-DFB9-49E1-96CD-62D9E900E558}"/>
          </ac:spMkLst>
        </pc:spChg>
        <pc:spChg chg="add del">
          <ac:chgData name="Tejaswini Mummadi" userId="9ef4e730-7b35-4449-8721-c88f24195a86" providerId="ADAL" clId="{B9A3B8CA-53A8-49B3-9420-856174541D09}" dt="2019-12-01T03:12:55.336" v="331" actId="26606"/>
          <ac:spMkLst>
            <pc:docMk/>
            <pc:sldMk cId="2760131060" sldId="280"/>
            <ac:spMk id="95" creationId="{C300DC63-2D52-4801-A37C-086809168F40}"/>
          </ac:spMkLst>
        </pc:spChg>
        <pc:spChg chg="add del">
          <ac:chgData name="Tejaswini Mummadi" userId="9ef4e730-7b35-4449-8721-c88f24195a86" providerId="ADAL" clId="{B9A3B8CA-53A8-49B3-9420-856174541D09}" dt="2019-12-01T03:21:13.867" v="393" actId="26606"/>
          <ac:spMkLst>
            <pc:docMk/>
            <pc:sldMk cId="2760131060" sldId="280"/>
            <ac:spMk id="102" creationId="{4E8A7552-20E1-4F34-ADAB-C1DB6634D47E}"/>
          </ac:spMkLst>
        </pc:spChg>
        <pc:spChg chg="add del">
          <ac:chgData name="Tejaswini Mummadi" userId="9ef4e730-7b35-4449-8721-c88f24195a86" providerId="ADAL" clId="{B9A3B8CA-53A8-49B3-9420-856174541D09}" dt="2019-12-01T03:12:19.698" v="328" actId="26606"/>
          <ac:spMkLst>
            <pc:docMk/>
            <pc:sldMk cId="2760131060" sldId="280"/>
            <ac:spMk id="135" creationId="{16F1A1B1-D72D-4219-AE30-3EDB2FD22E54}"/>
          </ac:spMkLst>
        </pc:spChg>
        <pc:spChg chg="add del">
          <ac:chgData name="Tejaswini Mummadi" userId="9ef4e730-7b35-4449-8721-c88f24195a86" providerId="ADAL" clId="{B9A3B8CA-53A8-49B3-9420-856174541D09}" dt="2019-12-01T03:21:25.646" v="406" actId="26606"/>
          <ac:spMkLst>
            <pc:docMk/>
            <pc:sldMk cId="2760131060" sldId="280"/>
            <ac:spMk id="157" creationId="{799448F2-0E5B-42DA-B2D1-11A14E947BD4}"/>
          </ac:spMkLst>
        </pc:spChg>
        <pc:spChg chg="add del">
          <ac:chgData name="Tejaswini Mummadi" userId="9ef4e730-7b35-4449-8721-c88f24195a86" providerId="ADAL" clId="{B9A3B8CA-53A8-49B3-9420-856174541D09}" dt="2019-12-01T03:13:50.337" v="345" actId="26606"/>
          <ac:spMkLst>
            <pc:docMk/>
            <pc:sldMk cId="2760131060" sldId="280"/>
            <ac:spMk id="158" creationId="{D652EAB3-B5F2-4AA3-B954-26F38AC67FD6}"/>
          </ac:spMkLst>
        </pc:spChg>
        <pc:spChg chg="add del">
          <ac:chgData name="Tejaswini Mummadi" userId="9ef4e730-7b35-4449-8721-c88f24195a86" providerId="ADAL" clId="{B9A3B8CA-53A8-49B3-9420-856174541D09}" dt="2019-12-01T03:21:25.646" v="406" actId="26606"/>
          <ac:spMkLst>
            <pc:docMk/>
            <pc:sldMk cId="2760131060" sldId="280"/>
            <ac:spMk id="159" creationId="{4E8A7552-20E1-4F34-ADAB-C1DB6634D47E}"/>
          </ac:spMkLst>
        </pc:spChg>
        <pc:spChg chg="add del">
          <ac:chgData name="Tejaswini Mummadi" userId="9ef4e730-7b35-4449-8721-c88f24195a86" providerId="ADAL" clId="{B9A3B8CA-53A8-49B3-9420-856174541D09}" dt="2019-12-01T03:21:13.867" v="393" actId="26606"/>
          <ac:spMkLst>
            <pc:docMk/>
            <pc:sldMk cId="2760131060" sldId="280"/>
            <ac:spMk id="161" creationId="{799448F2-0E5B-42DA-B2D1-11A14E947BD4}"/>
          </ac:spMkLst>
        </pc:spChg>
        <pc:spChg chg="add del">
          <ac:chgData name="Tejaswini Mummadi" userId="9ef4e730-7b35-4449-8721-c88f24195a86" providerId="ADAL" clId="{B9A3B8CA-53A8-49B3-9420-856174541D09}" dt="2019-12-01T03:13:50.337" v="345" actId="26606"/>
          <ac:spMkLst>
            <pc:docMk/>
            <pc:sldMk cId="2760131060" sldId="280"/>
            <ac:spMk id="166" creationId="{C300DC63-2D52-4801-A37C-086809168F40}"/>
          </ac:spMkLst>
        </pc:spChg>
        <pc:spChg chg="add del">
          <ac:chgData name="Tejaswini Mummadi" userId="9ef4e730-7b35-4449-8721-c88f24195a86" providerId="ADAL" clId="{B9A3B8CA-53A8-49B3-9420-856174541D09}" dt="2019-12-01T03:12:55.409" v="332" actId="26606"/>
          <ac:spMkLst>
            <pc:docMk/>
            <pc:sldMk cId="2760131060" sldId="280"/>
            <ac:spMk id="192" creationId="{1D39ECD8-0E3E-43C1-9E56-3604E9A15E7B}"/>
          </ac:spMkLst>
        </pc:spChg>
        <pc:spChg chg="add del">
          <ac:chgData name="Tejaswini Mummadi" userId="9ef4e730-7b35-4449-8721-c88f24195a86" providerId="ADAL" clId="{B9A3B8CA-53A8-49B3-9420-856174541D09}" dt="2019-12-01T03:12:55.409" v="332" actId="26606"/>
          <ac:spMkLst>
            <pc:docMk/>
            <pc:sldMk cId="2760131060" sldId="280"/>
            <ac:spMk id="199" creationId="{018F8D27-BFDB-4BF9-A512-FF930275B484}"/>
          </ac:spMkLst>
        </pc:spChg>
        <pc:spChg chg="add del">
          <ac:chgData name="Tejaswini Mummadi" userId="9ef4e730-7b35-4449-8721-c88f24195a86" providerId="ADAL" clId="{B9A3B8CA-53A8-49B3-9420-856174541D09}" dt="2019-12-01T03:12:55.336" v="331" actId="26606"/>
          <ac:spMkLst>
            <pc:docMk/>
            <pc:sldMk cId="2760131060" sldId="280"/>
            <ac:spMk id="1031" creationId="{D652EAB3-B5F2-4AA3-B954-26F38AC67FD6}"/>
          </ac:spMkLst>
        </pc:spChg>
        <pc:spChg chg="add del">
          <ac:chgData name="Tejaswini Mummadi" userId="9ef4e730-7b35-4449-8721-c88f24195a86" providerId="ADAL" clId="{B9A3B8CA-53A8-49B3-9420-856174541D09}" dt="2019-12-01T03:15:42.794" v="355" actId="26606"/>
          <ac:spMkLst>
            <pc:docMk/>
            <pc:sldMk cId="2760131060" sldId="280"/>
            <ac:spMk id="1038" creationId="{C10CC07B-CA4C-49F7-A1FF-F96DA96FF427}"/>
          </ac:spMkLst>
        </pc:spChg>
        <pc:spChg chg="add del">
          <ac:chgData name="Tejaswini Mummadi" userId="9ef4e730-7b35-4449-8721-c88f24195a86" providerId="ADAL" clId="{B9A3B8CA-53A8-49B3-9420-856174541D09}" dt="2019-12-01T03:15:42.794" v="355" actId="26606"/>
          <ac:spMkLst>
            <pc:docMk/>
            <pc:sldMk cId="2760131060" sldId="280"/>
            <ac:spMk id="1040" creationId="{7D0E6809-DFB9-49E1-96CD-62D9E900E558}"/>
          </ac:spMkLst>
        </pc:spChg>
        <pc:spChg chg="add del">
          <ac:chgData name="Tejaswini Mummadi" userId="9ef4e730-7b35-4449-8721-c88f24195a86" providerId="ADAL" clId="{B9A3B8CA-53A8-49B3-9420-856174541D09}" dt="2019-12-01T03:21:25.646" v="406" actId="26606"/>
          <ac:spMkLst>
            <pc:docMk/>
            <pc:sldMk cId="2760131060" sldId="280"/>
            <ac:spMk id="1045" creationId="{C96C8BAF-68F3-4B78-B238-35DF5D86560D}"/>
          </ac:spMkLst>
        </pc:spChg>
        <pc:grpChg chg="add del">
          <ac:chgData name="Tejaswini Mummadi" userId="9ef4e730-7b35-4449-8721-c88f24195a86" providerId="ADAL" clId="{B9A3B8CA-53A8-49B3-9420-856174541D09}" dt="2019-12-01T03:11:20.587" v="312" actId="26606"/>
          <ac:grpSpMkLst>
            <pc:docMk/>
            <pc:sldMk cId="2760131060" sldId="280"/>
            <ac:grpSpMk id="14" creationId="{6BD642B1-E8A0-4B5B-8E4A-D8EF15A08E32}"/>
          </ac:grpSpMkLst>
        </pc:grpChg>
        <pc:grpChg chg="add del">
          <ac:chgData name="Tejaswini Mummadi" userId="9ef4e730-7b35-4449-8721-c88f24195a86" providerId="ADAL" clId="{B9A3B8CA-53A8-49B3-9420-856174541D09}" dt="2019-12-01T03:11:20.587" v="312" actId="26606"/>
          <ac:grpSpMkLst>
            <pc:docMk/>
            <pc:sldMk cId="2760131060" sldId="280"/>
            <ac:grpSpMk id="24" creationId="{6BB9B7D3-101C-4F55-A956-62DA4AAD40E3}"/>
          </ac:grpSpMkLst>
        </pc:grpChg>
        <pc:grpChg chg="add del">
          <ac:chgData name="Tejaswini Mummadi" userId="9ef4e730-7b35-4449-8721-c88f24195a86" providerId="ADAL" clId="{B9A3B8CA-53A8-49B3-9420-856174541D09}" dt="2019-12-01T03:11:52.574" v="321" actId="26606"/>
          <ac:grpSpMkLst>
            <pc:docMk/>
            <pc:sldMk cId="2760131060" sldId="280"/>
            <ac:grpSpMk id="71" creationId="{3FEEE78B-6EC9-4EE6-B42A-C56FE0583E95}"/>
          </ac:grpSpMkLst>
        </pc:grpChg>
        <pc:grpChg chg="add del">
          <ac:chgData name="Tejaswini Mummadi" userId="9ef4e730-7b35-4449-8721-c88f24195a86" providerId="ADAL" clId="{B9A3B8CA-53A8-49B3-9420-856174541D09}" dt="2019-12-01T03:11:52.574" v="321" actId="26606"/>
          <ac:grpSpMkLst>
            <pc:docMk/>
            <pc:sldMk cId="2760131060" sldId="280"/>
            <ac:grpSpMk id="81" creationId="{60BFC893-4B6A-49DA-9D35-814AA290F741}"/>
          </ac:grpSpMkLst>
        </pc:grpChg>
        <pc:grpChg chg="add del">
          <ac:chgData name="Tejaswini Mummadi" userId="9ef4e730-7b35-4449-8721-c88f24195a86" providerId="ADAL" clId="{B9A3B8CA-53A8-49B3-9420-856174541D09}" dt="2019-12-01T03:21:25.646" v="406" actId="26606"/>
          <ac:grpSpMkLst>
            <pc:docMk/>
            <pc:sldMk cId="2760131060" sldId="280"/>
            <ac:grpSpMk id="99" creationId="{6EFC3492-86BD-4D75-B5B4-C2DBFE0BD106}"/>
          </ac:grpSpMkLst>
        </pc:grpChg>
        <pc:grpChg chg="add del">
          <ac:chgData name="Tejaswini Mummadi" userId="9ef4e730-7b35-4449-8721-c88f24195a86" providerId="ADAL" clId="{B9A3B8CA-53A8-49B3-9420-856174541D09}" dt="2019-12-01T03:12:19.698" v="328" actId="26606"/>
          <ac:grpSpMkLst>
            <pc:docMk/>
            <pc:sldMk cId="2760131060" sldId="280"/>
            <ac:grpSpMk id="137" creationId="{601FE7BE-30C9-47E1-AA23-7FC5DE0C9D35}"/>
          </ac:grpSpMkLst>
        </pc:grpChg>
        <pc:grpChg chg="add del">
          <ac:chgData name="Tejaswini Mummadi" userId="9ef4e730-7b35-4449-8721-c88f24195a86" providerId="ADAL" clId="{B9A3B8CA-53A8-49B3-9420-856174541D09}" dt="2019-12-01T03:13:50.337" v="345" actId="26606"/>
          <ac:grpSpMkLst>
            <pc:docMk/>
            <pc:sldMk cId="2760131060" sldId="280"/>
            <ac:grpSpMk id="150" creationId="{E00ED58B-CEC5-4786-807F-E4D0A90B9081}"/>
          </ac:grpSpMkLst>
        </pc:grpChg>
        <pc:grpChg chg="add del">
          <ac:chgData name="Tejaswini Mummadi" userId="9ef4e730-7b35-4449-8721-c88f24195a86" providerId="ADAL" clId="{B9A3B8CA-53A8-49B3-9420-856174541D09}" dt="2019-12-01T03:13:50.337" v="345" actId="26606"/>
          <ac:grpSpMkLst>
            <pc:docMk/>
            <pc:sldMk cId="2760131060" sldId="280"/>
            <ac:grpSpMk id="160" creationId="{BAD2BE7F-3E20-4AC6-9CFC-41A82B7E7D4B}"/>
          </ac:grpSpMkLst>
        </pc:grpChg>
        <pc:grpChg chg="add del">
          <ac:chgData name="Tejaswini Mummadi" userId="9ef4e730-7b35-4449-8721-c88f24195a86" providerId="ADAL" clId="{B9A3B8CA-53A8-49B3-9420-856174541D09}" dt="2019-12-01T03:12:55.409" v="332" actId="26606"/>
          <ac:grpSpMkLst>
            <pc:docMk/>
            <pc:sldMk cId="2760131060" sldId="280"/>
            <ac:grpSpMk id="193" creationId="{1B592F0F-402B-4FF5-BC6B-00A024655AB3}"/>
          </ac:grpSpMkLst>
        </pc:grpChg>
        <pc:grpChg chg="add del">
          <ac:chgData name="Tejaswini Mummadi" userId="9ef4e730-7b35-4449-8721-c88f24195a86" providerId="ADAL" clId="{B9A3B8CA-53A8-49B3-9420-856174541D09}" dt="2019-12-01T03:12:55.336" v="331" actId="26606"/>
          <ac:grpSpMkLst>
            <pc:docMk/>
            <pc:sldMk cId="2760131060" sldId="280"/>
            <ac:grpSpMk id="1028" creationId="{E00ED58B-CEC5-4786-807F-E4D0A90B9081}"/>
          </ac:grpSpMkLst>
        </pc:grpChg>
        <pc:grpChg chg="add del">
          <ac:chgData name="Tejaswini Mummadi" userId="9ef4e730-7b35-4449-8721-c88f24195a86" providerId="ADAL" clId="{B9A3B8CA-53A8-49B3-9420-856174541D09}" dt="2019-12-01T03:12:55.336" v="331" actId="26606"/>
          <ac:grpSpMkLst>
            <pc:docMk/>
            <pc:sldMk cId="2760131060" sldId="280"/>
            <ac:grpSpMk id="1032" creationId="{BAD2BE7F-3E20-4AC6-9CFC-41A82B7E7D4B}"/>
          </ac:grpSpMkLst>
        </pc:grpChg>
        <pc:grpChg chg="add del">
          <ac:chgData name="Tejaswini Mummadi" userId="9ef4e730-7b35-4449-8721-c88f24195a86" providerId="ADAL" clId="{B9A3B8CA-53A8-49B3-9420-856174541D09}" dt="2019-12-01T03:15:42.794" v="355" actId="26606"/>
          <ac:grpSpMkLst>
            <pc:docMk/>
            <pc:sldMk cId="2760131060" sldId="280"/>
            <ac:grpSpMk id="1034" creationId="{3FEEE78B-6EC9-4EE6-B42A-C56FE0583E95}"/>
          </ac:grpSpMkLst>
        </pc:grpChg>
        <pc:grpChg chg="add del">
          <ac:chgData name="Tejaswini Mummadi" userId="9ef4e730-7b35-4449-8721-c88f24195a86" providerId="ADAL" clId="{B9A3B8CA-53A8-49B3-9420-856174541D09}" dt="2019-12-01T03:15:42.794" v="355" actId="26606"/>
          <ac:grpSpMkLst>
            <pc:docMk/>
            <pc:sldMk cId="2760131060" sldId="280"/>
            <ac:grpSpMk id="1039" creationId="{60BFC893-4B6A-49DA-9D35-814AA290F741}"/>
          </ac:grpSpMkLst>
        </pc:grpChg>
        <pc:grpChg chg="add del">
          <ac:chgData name="Tejaswini Mummadi" userId="9ef4e730-7b35-4449-8721-c88f24195a86" providerId="ADAL" clId="{B9A3B8CA-53A8-49B3-9420-856174541D09}" dt="2019-12-01T03:21:25.646" v="406" actId="26606"/>
          <ac:grpSpMkLst>
            <pc:docMk/>
            <pc:sldMk cId="2760131060" sldId="280"/>
            <ac:grpSpMk id="1046" creationId="{4F4CD6D0-5A87-4BA2-A13A-0E40511C3CFA}"/>
          </ac:grpSpMkLst>
        </pc:grpChg>
        <pc:grpChg chg="add del">
          <ac:chgData name="Tejaswini Mummadi" userId="9ef4e730-7b35-4449-8721-c88f24195a86" providerId="ADAL" clId="{B9A3B8CA-53A8-49B3-9420-856174541D09}" dt="2019-12-01T03:21:25.646" v="406" actId="26606"/>
          <ac:grpSpMkLst>
            <pc:docMk/>
            <pc:sldMk cId="2760131060" sldId="280"/>
            <ac:grpSpMk id="1047" creationId="{E9537076-EF48-4F72-9164-FD8260D550AC}"/>
          </ac:grpSpMkLst>
        </pc:grpChg>
        <pc:picChg chg="add mod">
          <ac:chgData name="Tejaswini Mummadi" userId="9ef4e730-7b35-4449-8721-c88f24195a86" providerId="ADAL" clId="{B9A3B8CA-53A8-49B3-9420-856174541D09}" dt="2019-12-01T03:21:25.646" v="406" actId="26606"/>
          <ac:picMkLst>
            <pc:docMk/>
            <pc:sldMk cId="2760131060" sldId="280"/>
            <ac:picMk id="2" creationId="{849AB6CF-4F8A-4C49-A17D-D45C8DC393D8}"/>
          </ac:picMkLst>
        </pc:picChg>
        <pc:picChg chg="add mod ord">
          <ac:chgData name="Tejaswini Mummadi" userId="9ef4e730-7b35-4449-8721-c88f24195a86" providerId="ADAL" clId="{B9A3B8CA-53A8-49B3-9420-856174541D09}" dt="2019-12-01T03:21:25.646" v="406" actId="26606"/>
          <ac:picMkLst>
            <pc:docMk/>
            <pc:sldMk cId="2760131060" sldId="280"/>
            <ac:picMk id="5" creationId="{4B1C47FB-A9C7-4F1B-9FC2-FC5695F3FC4E}"/>
          </ac:picMkLst>
        </pc:picChg>
        <pc:picChg chg="add mod ord">
          <ac:chgData name="Tejaswini Mummadi" userId="9ef4e730-7b35-4449-8721-c88f24195a86" providerId="ADAL" clId="{B9A3B8CA-53A8-49B3-9420-856174541D09}" dt="2019-12-01T03:21:25.646" v="406" actId="26606"/>
          <ac:picMkLst>
            <pc:docMk/>
            <pc:sldMk cId="2760131060" sldId="280"/>
            <ac:picMk id="6" creationId="{C7509AF6-2E26-461B-B4BB-FE1EDD30A5EB}"/>
          </ac:picMkLst>
        </pc:picChg>
        <pc:picChg chg="add del mod ord">
          <ac:chgData name="Tejaswini Mummadi" userId="9ef4e730-7b35-4449-8721-c88f24195a86" providerId="ADAL" clId="{B9A3B8CA-53A8-49B3-9420-856174541D09}" dt="2019-12-01T03:13:13.777" v="336" actId="478"/>
          <ac:picMkLst>
            <pc:docMk/>
            <pc:sldMk cId="2760131060" sldId="280"/>
            <ac:picMk id="1026" creationId="{2FD9C8E5-8520-4BA8-90D3-BDBB297DBCC8}"/>
          </ac:picMkLst>
        </pc:picChg>
        <pc:cxnChg chg="add del">
          <ac:chgData name="Tejaswini Mummadi" userId="9ef4e730-7b35-4449-8721-c88f24195a86" providerId="ADAL" clId="{B9A3B8CA-53A8-49B3-9420-856174541D09}" dt="2019-12-01T03:11:20.587" v="312" actId="26606"/>
          <ac:cxnSpMkLst>
            <pc:docMk/>
            <pc:sldMk cId="2760131060" sldId="280"/>
            <ac:cxnSpMk id="20" creationId="{1870FE29-3AF7-4226-8303-7C1B0B8E1F68}"/>
          </ac:cxnSpMkLst>
        </pc:cxnChg>
        <pc:cxnChg chg="add del">
          <ac:chgData name="Tejaswini Mummadi" userId="9ef4e730-7b35-4449-8721-c88f24195a86" providerId="ADAL" clId="{B9A3B8CA-53A8-49B3-9420-856174541D09}" dt="2019-12-01T03:11:20.587" v="312" actId="26606"/>
          <ac:cxnSpMkLst>
            <pc:docMk/>
            <pc:sldMk cId="2760131060" sldId="280"/>
            <ac:cxnSpMk id="32" creationId="{1214B64F-D291-4308-B071-A2678ED782A7}"/>
          </ac:cxnSpMkLst>
        </pc:cxnChg>
        <pc:cxnChg chg="add del">
          <ac:chgData name="Tejaswini Mummadi" userId="9ef4e730-7b35-4449-8721-c88f24195a86" providerId="ADAL" clId="{B9A3B8CA-53A8-49B3-9420-856174541D09}" dt="2019-12-01T03:11:52.574" v="321" actId="26606"/>
          <ac:cxnSpMkLst>
            <pc:docMk/>
            <pc:sldMk cId="2760131060" sldId="280"/>
            <ac:cxnSpMk id="77" creationId="{A82A5FDC-0CB0-426A-A974-5B7A646F2EC1}"/>
          </ac:cxnSpMkLst>
        </pc:cxnChg>
        <pc:cxnChg chg="add del">
          <ac:chgData name="Tejaswini Mummadi" userId="9ef4e730-7b35-4449-8721-c88f24195a86" providerId="ADAL" clId="{B9A3B8CA-53A8-49B3-9420-856174541D09}" dt="2019-12-01T03:12:55.336" v="331" actId="26606"/>
          <ac:cxnSpMkLst>
            <pc:docMk/>
            <pc:sldMk cId="2760131060" sldId="280"/>
            <ac:cxnSpMk id="85" creationId="{FE334D75-621B-40C8-8B6E-F7444F8C0FF6}"/>
          </ac:cxnSpMkLst>
        </pc:cxnChg>
        <pc:cxnChg chg="add del">
          <ac:chgData name="Tejaswini Mummadi" userId="9ef4e730-7b35-4449-8721-c88f24195a86" providerId="ADAL" clId="{B9A3B8CA-53A8-49B3-9420-856174541D09}" dt="2019-12-01T03:11:52.574" v="321" actId="26606"/>
          <ac:cxnSpMkLst>
            <pc:docMk/>
            <pc:sldMk cId="2760131060" sldId="280"/>
            <ac:cxnSpMk id="89" creationId="{5714A049-40FE-4FF6-9176-06ADCD274E2E}"/>
          </ac:cxnSpMkLst>
        </pc:cxnChg>
        <pc:cxnChg chg="add del">
          <ac:chgData name="Tejaswini Mummadi" userId="9ef4e730-7b35-4449-8721-c88f24195a86" providerId="ADAL" clId="{B9A3B8CA-53A8-49B3-9420-856174541D09}" dt="2019-12-01T03:12:55.336" v="331" actId="26606"/>
          <ac:cxnSpMkLst>
            <pc:docMk/>
            <pc:sldMk cId="2760131060" sldId="280"/>
            <ac:cxnSpMk id="97" creationId="{29310625-7B00-47AC-8816-DB1D867D4CFD}"/>
          </ac:cxnSpMkLst>
        </pc:cxnChg>
        <pc:cxnChg chg="add del">
          <ac:chgData name="Tejaswini Mummadi" userId="9ef4e730-7b35-4449-8721-c88f24195a86" providerId="ADAL" clId="{B9A3B8CA-53A8-49B3-9420-856174541D09}" dt="2019-12-01T03:12:19.698" v="328" actId="26606"/>
          <ac:cxnSpMkLst>
            <pc:docMk/>
            <pc:sldMk cId="2760131060" sldId="280"/>
            <ac:cxnSpMk id="143" creationId="{1F510FDE-DE95-4B70-9D1C-7214BFCC3457}"/>
          </ac:cxnSpMkLst>
        </pc:cxnChg>
        <pc:cxnChg chg="add del">
          <ac:chgData name="Tejaswini Mummadi" userId="9ef4e730-7b35-4449-8721-c88f24195a86" providerId="ADAL" clId="{B9A3B8CA-53A8-49B3-9420-856174541D09}" dt="2019-12-01T03:16:32.189" v="363" actId="26606"/>
          <ac:cxnSpMkLst>
            <pc:docMk/>
            <pc:sldMk cId="2760131060" sldId="280"/>
            <ac:cxnSpMk id="152" creationId="{20F1788F-A5AE-4188-8274-F7F2E3833ECD}"/>
          </ac:cxnSpMkLst>
        </pc:cxnChg>
        <pc:cxnChg chg="add del">
          <ac:chgData name="Tejaswini Mummadi" userId="9ef4e730-7b35-4449-8721-c88f24195a86" providerId="ADAL" clId="{B9A3B8CA-53A8-49B3-9420-856174541D09}" dt="2019-12-01T03:13:50.337" v="345" actId="26606"/>
          <ac:cxnSpMkLst>
            <pc:docMk/>
            <pc:sldMk cId="2760131060" sldId="280"/>
            <ac:cxnSpMk id="156" creationId="{FE334D75-621B-40C8-8B6E-F7444F8C0FF6}"/>
          </ac:cxnSpMkLst>
        </pc:cxnChg>
        <pc:cxnChg chg="add del">
          <ac:chgData name="Tejaswini Mummadi" userId="9ef4e730-7b35-4449-8721-c88f24195a86" providerId="ADAL" clId="{B9A3B8CA-53A8-49B3-9420-856174541D09}" dt="2019-12-01T03:13:50.337" v="345" actId="26606"/>
          <ac:cxnSpMkLst>
            <pc:docMk/>
            <pc:sldMk cId="2760131060" sldId="280"/>
            <ac:cxnSpMk id="168" creationId="{29310625-7B00-47AC-8816-DB1D867D4CFD}"/>
          </ac:cxnSpMkLst>
        </pc:cxnChg>
        <pc:cxnChg chg="add del">
          <ac:chgData name="Tejaswini Mummadi" userId="9ef4e730-7b35-4449-8721-c88f24195a86" providerId="ADAL" clId="{B9A3B8CA-53A8-49B3-9420-856174541D09}" dt="2019-12-01T03:12:55.409" v="332" actId="26606"/>
          <ac:cxnSpMkLst>
            <pc:docMk/>
            <pc:sldMk cId="2760131060" sldId="280"/>
            <ac:cxnSpMk id="198" creationId="{DFBD34B5-7777-4A8A-8ED2-97A4A3C273A2}"/>
          </ac:cxnSpMkLst>
        </pc:cxnChg>
        <pc:cxnChg chg="add del">
          <ac:chgData name="Tejaswini Mummadi" userId="9ef4e730-7b35-4449-8721-c88f24195a86" providerId="ADAL" clId="{B9A3B8CA-53A8-49B3-9420-856174541D09}" dt="2019-12-01T03:15:42.794" v="355" actId="26606"/>
          <ac:cxnSpMkLst>
            <pc:docMk/>
            <pc:sldMk cId="2760131060" sldId="280"/>
            <ac:cxnSpMk id="1037" creationId="{A82A5FDC-0CB0-426A-A974-5B7A646F2EC1}"/>
          </ac:cxnSpMkLst>
        </pc:cxnChg>
        <pc:cxnChg chg="add del">
          <ac:chgData name="Tejaswini Mummadi" userId="9ef4e730-7b35-4449-8721-c88f24195a86" providerId="ADAL" clId="{B9A3B8CA-53A8-49B3-9420-856174541D09}" dt="2019-12-01T03:15:42.794" v="355" actId="26606"/>
          <ac:cxnSpMkLst>
            <pc:docMk/>
            <pc:sldMk cId="2760131060" sldId="280"/>
            <ac:cxnSpMk id="1041" creationId="{5714A049-40FE-4FF6-9176-06ADCD274E2E}"/>
          </ac:cxnSpMkLst>
        </pc:cxnChg>
        <pc:cxnChg chg="add del">
          <ac:chgData name="Tejaswini Mummadi" userId="9ef4e730-7b35-4449-8721-c88f24195a86" providerId="ADAL" clId="{B9A3B8CA-53A8-49B3-9420-856174541D09}" dt="2019-12-01T03:16:32.189" v="363" actId="26606"/>
          <ac:cxnSpMkLst>
            <pc:docMk/>
            <pc:sldMk cId="2760131060" sldId="280"/>
            <ac:cxnSpMk id="1043" creationId="{DCD67800-37AC-4E14-89B0-F79DCB3FB86D}"/>
          </ac:cxnSpMkLst>
        </pc:cxnChg>
      </pc:sldChg>
      <pc:sldChg chg="addSp delSp modSp">
        <pc:chgData name="Tejaswini Mummadi" userId="9ef4e730-7b35-4449-8721-c88f24195a86" providerId="ADAL" clId="{B9A3B8CA-53A8-49B3-9420-856174541D09}" dt="2019-12-01T21:24:58.980" v="850" actId="14100"/>
        <pc:sldMkLst>
          <pc:docMk/>
          <pc:sldMk cId="723191875" sldId="281"/>
        </pc:sldMkLst>
        <pc:spChg chg="mod">
          <ac:chgData name="Tejaswini Mummadi" userId="9ef4e730-7b35-4449-8721-c88f24195a86" providerId="ADAL" clId="{B9A3B8CA-53A8-49B3-9420-856174541D09}" dt="2019-12-01T21:09:55.969" v="769" actId="1076"/>
          <ac:spMkLst>
            <pc:docMk/>
            <pc:sldMk cId="723191875" sldId="281"/>
            <ac:spMk id="8" creationId="{E6CE0025-B5E4-41E3-80BB-F22A2CEB7CA9}"/>
          </ac:spMkLst>
        </pc:spChg>
        <pc:picChg chg="add mod">
          <ac:chgData name="Tejaswini Mummadi" userId="9ef4e730-7b35-4449-8721-c88f24195a86" providerId="ADAL" clId="{B9A3B8CA-53A8-49B3-9420-856174541D09}" dt="2019-12-01T21:24:58.980" v="850" actId="14100"/>
          <ac:picMkLst>
            <pc:docMk/>
            <pc:sldMk cId="723191875" sldId="281"/>
            <ac:picMk id="4" creationId="{695D0F40-144E-47B0-8051-47ACB4DB4FE4}"/>
          </ac:picMkLst>
        </pc:picChg>
        <pc:picChg chg="del">
          <ac:chgData name="Tejaswini Mummadi" userId="9ef4e730-7b35-4449-8721-c88f24195a86" providerId="ADAL" clId="{B9A3B8CA-53A8-49B3-9420-856174541D09}" dt="2019-12-01T21:09:29.064" v="762" actId="478"/>
          <ac:picMkLst>
            <pc:docMk/>
            <pc:sldMk cId="723191875" sldId="281"/>
            <ac:picMk id="7" creationId="{FC7E29E2-3F6B-4BE4-9AAF-7556281D7014}"/>
          </ac:picMkLst>
        </pc:picChg>
      </pc:sldChg>
      <pc:sldChg chg="modSp add">
        <pc:chgData name="Tejaswini Mummadi" userId="9ef4e730-7b35-4449-8721-c88f24195a86" providerId="ADAL" clId="{B9A3B8CA-53A8-49B3-9420-856174541D09}" dt="2019-12-01T03:26:25.837" v="725" actId="20577"/>
        <pc:sldMkLst>
          <pc:docMk/>
          <pc:sldMk cId="287014542" sldId="282"/>
        </pc:sldMkLst>
        <pc:spChg chg="mod">
          <ac:chgData name="Tejaswini Mummadi" userId="9ef4e730-7b35-4449-8721-c88f24195a86" providerId="ADAL" clId="{B9A3B8CA-53A8-49B3-9420-856174541D09}" dt="2019-12-01T03:24:15.521" v="434" actId="20577"/>
          <ac:spMkLst>
            <pc:docMk/>
            <pc:sldMk cId="287014542" sldId="282"/>
            <ac:spMk id="2" creationId="{894C8C76-6F90-4E13-B3A2-96FA0056CAF3}"/>
          </ac:spMkLst>
        </pc:spChg>
        <pc:spChg chg="mod">
          <ac:chgData name="Tejaswini Mummadi" userId="9ef4e730-7b35-4449-8721-c88f24195a86" providerId="ADAL" clId="{B9A3B8CA-53A8-49B3-9420-856174541D09}" dt="2019-12-01T03:26:25.837" v="725" actId="20577"/>
          <ac:spMkLst>
            <pc:docMk/>
            <pc:sldMk cId="287014542" sldId="282"/>
            <ac:spMk id="3" creationId="{A9FECBEA-3EB1-462A-8B0E-F7F373E84FBA}"/>
          </ac:spMkLst>
        </pc:spChg>
      </pc:sldChg>
      <pc:sldChg chg="addSp delSp modSp mod setBg">
        <pc:chgData name="Tejaswini Mummadi" userId="9ef4e730-7b35-4449-8721-c88f24195a86" providerId="ADAL" clId="{B9A3B8CA-53A8-49B3-9420-856174541D09}" dt="2019-12-01T20:59:46.779" v="754"/>
        <pc:sldMkLst>
          <pc:docMk/>
          <pc:sldMk cId="400882189" sldId="291"/>
        </pc:sldMkLst>
        <pc:spChg chg="mod">
          <ac:chgData name="Tejaswini Mummadi" userId="9ef4e730-7b35-4449-8721-c88f24195a86" providerId="ADAL" clId="{B9A3B8CA-53A8-49B3-9420-856174541D09}" dt="2019-12-01T20:57:32.062" v="740" actId="26606"/>
          <ac:spMkLst>
            <pc:docMk/>
            <pc:sldMk cId="400882189" sldId="291"/>
            <ac:spMk id="2" creationId="{3C855F5B-3D54-4353-BD69-1320307EF4B9}"/>
          </ac:spMkLst>
        </pc:spChg>
        <pc:spChg chg="add del">
          <ac:chgData name="Tejaswini Mummadi" userId="9ef4e730-7b35-4449-8721-c88f24195a86" providerId="ADAL" clId="{B9A3B8CA-53A8-49B3-9420-856174541D09}" dt="2019-12-01T20:57:40.152" v="743" actId="26606"/>
          <ac:spMkLst>
            <pc:docMk/>
            <pc:sldMk cId="400882189" sldId="291"/>
            <ac:spMk id="3" creationId="{151A53FF-56E1-40DC-AA30-A7ECD9F0273B}"/>
          </ac:spMkLst>
        </pc:spChg>
        <pc:spChg chg="add del">
          <ac:chgData name="Tejaswini Mummadi" userId="9ef4e730-7b35-4449-8721-c88f24195a86" providerId="ADAL" clId="{B9A3B8CA-53A8-49B3-9420-856174541D09}" dt="2019-12-01T20:57:40.152" v="743" actId="26606"/>
          <ac:spMkLst>
            <pc:docMk/>
            <pc:sldMk cId="400882189" sldId="291"/>
            <ac:spMk id="5" creationId="{DC878D9A-77BE-4701-AE3D-EEFC53CD50BC}"/>
          </ac:spMkLst>
        </pc:spChg>
        <pc:spChg chg="add del">
          <ac:chgData name="Tejaswini Mummadi" userId="9ef4e730-7b35-4449-8721-c88f24195a86" providerId="ADAL" clId="{B9A3B8CA-53A8-49B3-9420-856174541D09}" dt="2019-12-01T20:57:40.152" v="743" actId="26606"/>
          <ac:spMkLst>
            <pc:docMk/>
            <pc:sldMk cId="400882189" sldId="291"/>
            <ac:spMk id="6" creationId="{F643BE08-0ED1-4B73-AC6D-B7E26A59CDAA}"/>
          </ac:spMkLst>
        </pc:spChg>
        <pc:spChg chg="add del">
          <ac:chgData name="Tejaswini Mummadi" userId="9ef4e730-7b35-4449-8721-c88f24195a86" providerId="ADAL" clId="{B9A3B8CA-53A8-49B3-9420-856174541D09}" dt="2019-12-01T20:57:40.152" v="743" actId="26606"/>
          <ac:spMkLst>
            <pc:docMk/>
            <pc:sldMk cId="400882189" sldId="291"/>
            <ac:spMk id="7" creationId="{956B2094-7FC0-45FC-BFED-3CB88CEE63F5}"/>
          </ac:spMkLst>
        </pc:spChg>
        <pc:spChg chg="add del">
          <ac:chgData name="Tejaswini Mummadi" userId="9ef4e730-7b35-4449-8721-c88f24195a86" providerId="ADAL" clId="{B9A3B8CA-53A8-49B3-9420-856174541D09}" dt="2019-12-01T20:57:40.152" v="743" actId="26606"/>
          <ac:spMkLst>
            <pc:docMk/>
            <pc:sldMk cId="400882189" sldId="291"/>
            <ac:spMk id="9" creationId="{07A4B640-BB7F-4272-A710-068DBA9F9A6E}"/>
          </ac:spMkLst>
        </pc:spChg>
        <pc:spChg chg="add del">
          <ac:chgData name="Tejaswini Mummadi" userId="9ef4e730-7b35-4449-8721-c88f24195a86" providerId="ADAL" clId="{B9A3B8CA-53A8-49B3-9420-856174541D09}" dt="2019-12-01T20:57:25.415" v="738" actId="26606"/>
          <ac:spMkLst>
            <pc:docMk/>
            <pc:sldMk cId="400882189" sldId="291"/>
            <ac:spMk id="16" creationId="{52BE4420-3B5F-4549-8B4A-77855B8215EC}"/>
          </ac:spMkLst>
        </pc:spChg>
        <pc:spChg chg="add del">
          <ac:chgData name="Tejaswini Mummadi" userId="9ef4e730-7b35-4449-8721-c88f24195a86" providerId="ADAL" clId="{B9A3B8CA-53A8-49B3-9420-856174541D09}" dt="2019-12-01T20:57:25.415" v="738" actId="26606"/>
          <ac:spMkLst>
            <pc:docMk/>
            <pc:sldMk cId="400882189" sldId="291"/>
            <ac:spMk id="18" creationId="{A75876F6-95D4-48CB-8E3E-4401A96E25A4}"/>
          </ac:spMkLst>
        </pc:spChg>
        <pc:spChg chg="add del">
          <ac:chgData name="Tejaswini Mummadi" userId="9ef4e730-7b35-4449-8721-c88f24195a86" providerId="ADAL" clId="{B9A3B8CA-53A8-49B3-9420-856174541D09}" dt="2019-12-01T20:57:25.415" v="738" actId="26606"/>
          <ac:spMkLst>
            <pc:docMk/>
            <pc:sldMk cId="400882189" sldId="291"/>
            <ac:spMk id="20" creationId="{D1B84719-90BB-4D0C-92D8-61DC5512B34B}"/>
          </ac:spMkLst>
        </pc:spChg>
        <pc:spChg chg="add del">
          <ac:chgData name="Tejaswini Mummadi" userId="9ef4e730-7b35-4449-8721-c88f24195a86" providerId="ADAL" clId="{B9A3B8CA-53A8-49B3-9420-856174541D09}" dt="2019-12-01T20:57:25.415" v="738" actId="26606"/>
          <ac:spMkLst>
            <pc:docMk/>
            <pc:sldMk cId="400882189" sldId="291"/>
            <ac:spMk id="22" creationId="{7B407EC4-5D16-4845-9840-4E28622B6568}"/>
          </ac:spMkLst>
        </pc:spChg>
        <pc:spChg chg="add del">
          <ac:chgData name="Tejaswini Mummadi" userId="9ef4e730-7b35-4449-8721-c88f24195a86" providerId="ADAL" clId="{B9A3B8CA-53A8-49B3-9420-856174541D09}" dt="2019-12-01T20:57:40.131" v="742" actId="26606"/>
          <ac:spMkLst>
            <pc:docMk/>
            <pc:sldMk cId="400882189" sldId="291"/>
            <ac:spMk id="26" creationId="{DC878D9A-77BE-4701-AE3D-EEFC53CD50BC}"/>
          </ac:spMkLst>
        </pc:spChg>
        <pc:spChg chg="add del">
          <ac:chgData name="Tejaswini Mummadi" userId="9ef4e730-7b35-4449-8721-c88f24195a86" providerId="ADAL" clId="{B9A3B8CA-53A8-49B3-9420-856174541D09}" dt="2019-12-01T20:57:40.131" v="742" actId="26606"/>
          <ac:spMkLst>
            <pc:docMk/>
            <pc:sldMk cId="400882189" sldId="291"/>
            <ac:spMk id="27" creationId="{F643BE08-0ED1-4B73-AC6D-B7E26A59CDAA}"/>
          </ac:spMkLst>
        </pc:spChg>
        <pc:spChg chg="add del">
          <ac:chgData name="Tejaswini Mummadi" userId="9ef4e730-7b35-4449-8721-c88f24195a86" providerId="ADAL" clId="{B9A3B8CA-53A8-49B3-9420-856174541D09}" dt="2019-12-01T20:57:40.131" v="742" actId="26606"/>
          <ac:spMkLst>
            <pc:docMk/>
            <pc:sldMk cId="400882189" sldId="291"/>
            <ac:spMk id="28" creationId="{956B2094-7FC0-45FC-BFED-3CB88CEE63F5}"/>
          </ac:spMkLst>
        </pc:spChg>
        <pc:spChg chg="add del">
          <ac:chgData name="Tejaswini Mummadi" userId="9ef4e730-7b35-4449-8721-c88f24195a86" providerId="ADAL" clId="{B9A3B8CA-53A8-49B3-9420-856174541D09}" dt="2019-12-01T20:57:40.131" v="742" actId="26606"/>
          <ac:spMkLst>
            <pc:docMk/>
            <pc:sldMk cId="400882189" sldId="291"/>
            <ac:spMk id="29" creationId="{07A4B640-BB7F-4272-A710-068DBA9F9A6E}"/>
          </ac:spMkLst>
        </pc:spChg>
        <pc:spChg chg="add del">
          <ac:chgData name="Tejaswini Mummadi" userId="9ef4e730-7b35-4449-8721-c88f24195a86" providerId="ADAL" clId="{B9A3B8CA-53A8-49B3-9420-856174541D09}" dt="2019-12-01T20:57:40.131" v="742" actId="26606"/>
          <ac:spMkLst>
            <pc:docMk/>
            <pc:sldMk cId="400882189" sldId="291"/>
            <ac:spMk id="30" creationId="{151A53FF-56E1-40DC-AA30-A7ECD9F0273B}"/>
          </ac:spMkLst>
        </pc:spChg>
        <pc:spChg chg="add">
          <ac:chgData name="Tejaswini Mummadi" userId="9ef4e730-7b35-4449-8721-c88f24195a86" providerId="ADAL" clId="{B9A3B8CA-53A8-49B3-9420-856174541D09}" dt="2019-12-01T20:57:40.152" v="743" actId="26606"/>
          <ac:spMkLst>
            <pc:docMk/>
            <pc:sldMk cId="400882189" sldId="291"/>
            <ac:spMk id="32" creationId="{0B7C4858-FAA3-4226-A856-193A01910E69}"/>
          </ac:spMkLst>
        </pc:spChg>
        <pc:spChg chg="add">
          <ac:chgData name="Tejaswini Mummadi" userId="9ef4e730-7b35-4449-8721-c88f24195a86" providerId="ADAL" clId="{B9A3B8CA-53A8-49B3-9420-856174541D09}" dt="2019-12-01T20:57:40.152" v="743" actId="26606"/>
          <ac:spMkLst>
            <pc:docMk/>
            <pc:sldMk cId="400882189" sldId="291"/>
            <ac:spMk id="33" creationId="{68C1B503-0291-4E82-A65E-72D604D9F6CF}"/>
          </ac:spMkLst>
        </pc:spChg>
        <pc:spChg chg="add">
          <ac:chgData name="Tejaswini Mummadi" userId="9ef4e730-7b35-4449-8721-c88f24195a86" providerId="ADAL" clId="{B9A3B8CA-53A8-49B3-9420-856174541D09}" dt="2019-12-01T20:57:40.152" v="743" actId="26606"/>
          <ac:spMkLst>
            <pc:docMk/>
            <pc:sldMk cId="400882189" sldId="291"/>
            <ac:spMk id="34" creationId="{B3F836C5-9601-4982-A121-CCA49BF7BA6C}"/>
          </ac:spMkLst>
        </pc:spChg>
        <pc:spChg chg="add">
          <ac:chgData name="Tejaswini Mummadi" userId="9ef4e730-7b35-4449-8721-c88f24195a86" providerId="ADAL" clId="{B9A3B8CA-53A8-49B3-9420-856174541D09}" dt="2019-12-01T20:57:40.152" v="743" actId="26606"/>
          <ac:spMkLst>
            <pc:docMk/>
            <pc:sldMk cId="400882189" sldId="291"/>
            <ac:spMk id="35" creationId="{46CD0D05-FF47-4ABB-841C-0600CADC354B}"/>
          </ac:spMkLst>
        </pc:spChg>
        <pc:spChg chg="add mod">
          <ac:chgData name="Tejaswini Mummadi" userId="9ef4e730-7b35-4449-8721-c88f24195a86" providerId="ADAL" clId="{B9A3B8CA-53A8-49B3-9420-856174541D09}" dt="2019-12-01T20:59:16.312" v="753" actId="207"/>
          <ac:spMkLst>
            <pc:docMk/>
            <pc:sldMk cId="400882189" sldId="291"/>
            <ac:spMk id="36" creationId="{151A53FF-56E1-40DC-AA30-A7ECD9F0273B}"/>
          </ac:spMkLst>
        </pc:spChg>
        <pc:graphicFrameChg chg="add del">
          <ac:chgData name="Tejaswini Mummadi" userId="9ef4e730-7b35-4449-8721-c88f24195a86" providerId="ADAL" clId="{B9A3B8CA-53A8-49B3-9420-856174541D09}" dt="2019-12-01T20:57:25.415" v="738" actId="26606"/>
          <ac:graphicFrameMkLst>
            <pc:docMk/>
            <pc:sldMk cId="400882189" sldId="291"/>
            <ac:graphicFrameMk id="11" creationId="{5A962DEE-2EDE-42C4-BB02-4B5CBC30AC32}"/>
          </ac:graphicFrameMkLst>
        </pc:graphicFrameChg>
        <pc:graphicFrameChg chg="add del">
          <ac:chgData name="Tejaswini Mummadi" userId="9ef4e730-7b35-4449-8721-c88f24195a86" providerId="ADAL" clId="{B9A3B8CA-53A8-49B3-9420-856174541D09}" dt="2019-12-01T20:57:32.062" v="740" actId="26606"/>
          <ac:graphicFrameMkLst>
            <pc:docMk/>
            <pc:sldMk cId="400882189" sldId="291"/>
            <ac:graphicFrameMk id="24" creationId="{5A90A4A0-BCB0-479B-9C30-C676785CF367}"/>
          </ac:graphicFrameMkLst>
        </pc:graphicFrameChg>
      </pc:sldChg>
      <pc:sldChg chg="modSp">
        <pc:chgData name="Tejaswini Mummadi" userId="9ef4e730-7b35-4449-8721-c88f24195a86" providerId="ADAL" clId="{B9A3B8CA-53A8-49B3-9420-856174541D09}" dt="2019-12-01T21:12:15.444" v="778" actId="14100"/>
        <pc:sldMkLst>
          <pc:docMk/>
          <pc:sldMk cId="3664454597" sldId="292"/>
        </pc:sldMkLst>
        <pc:picChg chg="mod">
          <ac:chgData name="Tejaswini Mummadi" userId="9ef4e730-7b35-4449-8721-c88f24195a86" providerId="ADAL" clId="{B9A3B8CA-53A8-49B3-9420-856174541D09}" dt="2019-12-01T21:12:15.444" v="778" actId="14100"/>
          <ac:picMkLst>
            <pc:docMk/>
            <pc:sldMk cId="3664454597" sldId="292"/>
            <ac:picMk id="3" creationId="{6316EF1C-09CA-4682-9FAA-C8006CE2E682}"/>
          </ac:picMkLst>
        </pc:picChg>
        <pc:picChg chg="mod">
          <ac:chgData name="Tejaswini Mummadi" userId="9ef4e730-7b35-4449-8721-c88f24195a86" providerId="ADAL" clId="{B9A3B8CA-53A8-49B3-9420-856174541D09}" dt="2019-12-01T21:12:10.930" v="776" actId="1076"/>
          <ac:picMkLst>
            <pc:docMk/>
            <pc:sldMk cId="3664454597" sldId="292"/>
            <ac:picMk id="4" creationId="{E637C2CC-BA6B-4ADF-8D24-C36F325A6737}"/>
          </ac:picMkLst>
        </pc:picChg>
      </pc:sldChg>
      <pc:sldChg chg="addSp delSp modSp add">
        <pc:chgData name="Tejaswini Mummadi" userId="9ef4e730-7b35-4449-8721-c88f24195a86" providerId="ADAL" clId="{B9A3B8CA-53A8-49B3-9420-856174541D09}" dt="2019-12-01T21:28:43.039" v="892" actId="1440"/>
        <pc:sldMkLst>
          <pc:docMk/>
          <pc:sldMk cId="3853531287" sldId="300"/>
        </pc:sldMkLst>
        <pc:spChg chg="mod">
          <ac:chgData name="Tejaswini Mummadi" userId="9ef4e730-7b35-4449-8721-c88f24195a86" providerId="ADAL" clId="{B9A3B8CA-53A8-49B3-9420-856174541D09}" dt="2019-12-01T21:25:35.638" v="866" actId="20577"/>
          <ac:spMkLst>
            <pc:docMk/>
            <pc:sldMk cId="3853531287" sldId="300"/>
            <ac:spMk id="2" creationId="{AE2CC3C8-41E3-466F-8EDA-D2EBCE243476}"/>
          </ac:spMkLst>
        </pc:spChg>
        <pc:spChg chg="add del mod">
          <ac:chgData name="Tejaswini Mummadi" userId="9ef4e730-7b35-4449-8721-c88f24195a86" providerId="ADAL" clId="{B9A3B8CA-53A8-49B3-9420-856174541D09}" dt="2019-12-01T21:28:06.610" v="884" actId="478"/>
          <ac:spMkLst>
            <pc:docMk/>
            <pc:sldMk cId="3853531287" sldId="300"/>
            <ac:spMk id="6" creationId="{442D0A1F-38CD-4B5E-A715-8011EF21C888}"/>
          </ac:spMkLst>
        </pc:spChg>
        <pc:picChg chg="del">
          <ac:chgData name="Tejaswini Mummadi" userId="9ef4e730-7b35-4449-8721-c88f24195a86" providerId="ADAL" clId="{B9A3B8CA-53A8-49B3-9420-856174541D09}" dt="2019-12-01T21:27:03.224" v="867" actId="478"/>
          <ac:picMkLst>
            <pc:docMk/>
            <pc:sldMk cId="3853531287" sldId="300"/>
            <ac:picMk id="7" creationId="{9FEA6C27-8B48-4799-9CF8-763C1F88DA9E}"/>
          </ac:picMkLst>
        </pc:picChg>
        <pc:picChg chg="del">
          <ac:chgData name="Tejaswini Mummadi" userId="9ef4e730-7b35-4449-8721-c88f24195a86" providerId="ADAL" clId="{B9A3B8CA-53A8-49B3-9420-856174541D09}" dt="2019-12-01T21:28:31.283" v="885" actId="478"/>
          <ac:picMkLst>
            <pc:docMk/>
            <pc:sldMk cId="3853531287" sldId="300"/>
            <ac:picMk id="8" creationId="{C6F6208F-1760-49C9-AF52-49E8413AD8E7}"/>
          </ac:picMkLst>
        </pc:picChg>
        <pc:picChg chg="add del mod">
          <ac:chgData name="Tejaswini Mummadi" userId="9ef4e730-7b35-4449-8721-c88f24195a86" providerId="ADAL" clId="{B9A3B8CA-53A8-49B3-9420-856174541D09}" dt="2019-12-01T21:27:34.984" v="875" actId="478"/>
          <ac:picMkLst>
            <pc:docMk/>
            <pc:sldMk cId="3853531287" sldId="300"/>
            <ac:picMk id="10" creationId="{A6C7736C-84E1-43C5-A2FB-9D2B9E59C60C}"/>
          </ac:picMkLst>
        </pc:picChg>
        <pc:picChg chg="add mod">
          <ac:chgData name="Tejaswini Mummadi" userId="9ef4e730-7b35-4449-8721-c88f24195a86" providerId="ADAL" clId="{B9A3B8CA-53A8-49B3-9420-856174541D09}" dt="2019-12-01T21:27:51.739" v="882" actId="1440"/>
          <ac:picMkLst>
            <pc:docMk/>
            <pc:sldMk cId="3853531287" sldId="300"/>
            <ac:picMk id="11" creationId="{2F4BFDC4-A8A9-457C-AEBF-04B7414AA3FB}"/>
          </ac:picMkLst>
        </pc:picChg>
        <pc:picChg chg="add mod">
          <ac:chgData name="Tejaswini Mummadi" userId="9ef4e730-7b35-4449-8721-c88f24195a86" providerId="ADAL" clId="{B9A3B8CA-53A8-49B3-9420-856174541D09}" dt="2019-12-01T21:28:43.039" v="892" actId="1440"/>
          <ac:picMkLst>
            <pc:docMk/>
            <pc:sldMk cId="3853531287" sldId="300"/>
            <ac:picMk id="12" creationId="{500F988D-6C89-42E5-8BA1-51BF495B993F}"/>
          </ac:picMkLst>
        </pc:picChg>
      </pc:sldChg>
    </pc:docChg>
  </pc:docChgLst>
  <pc:docChgLst>
    <pc:chgData name="Shruti Vidya Jituri" userId="S::z1840273@students.niu.edu::f483a5b7-b91f-430e-a0dc-4c07b422bcb1" providerId="AD" clId="Web-{E5F1DC55-7068-6758-02F8-B1BE937C92F2}"/>
    <pc:docChg chg="modSld sldOrd">
      <pc:chgData name="Shruti Vidya Jituri" userId="S::z1840273@students.niu.edu::f483a5b7-b91f-430e-a0dc-4c07b422bcb1" providerId="AD" clId="Web-{E5F1DC55-7068-6758-02F8-B1BE937C92F2}" dt="2019-12-01T00:52:24.602" v="84"/>
      <pc:docMkLst>
        <pc:docMk/>
      </pc:docMkLst>
      <pc:sldChg chg="addSp delSp modSp mod setBg setClrOvrMap">
        <pc:chgData name="Shruti Vidya Jituri" userId="S::z1840273@students.niu.edu::f483a5b7-b91f-430e-a0dc-4c07b422bcb1" providerId="AD" clId="Web-{E5F1DC55-7068-6758-02F8-B1BE937C92F2}" dt="2019-12-01T00:49:46.877" v="59"/>
        <pc:sldMkLst>
          <pc:docMk/>
          <pc:sldMk cId="3855289568" sldId="261"/>
        </pc:sldMkLst>
        <pc:spChg chg="mod ord">
          <ac:chgData name="Shruti Vidya Jituri" userId="S::z1840273@students.niu.edu::f483a5b7-b91f-430e-a0dc-4c07b422bcb1" providerId="AD" clId="Web-{E5F1DC55-7068-6758-02F8-B1BE937C92F2}" dt="2019-12-01T00:49:46.877" v="59"/>
          <ac:spMkLst>
            <pc:docMk/>
            <pc:sldMk cId="3855289568" sldId="261"/>
            <ac:spMk id="12" creationId="{5331D777-E379-4332-A560-B8227736D9F8}"/>
          </ac:spMkLst>
        </pc:spChg>
        <pc:spChg chg="add del">
          <ac:chgData name="Shruti Vidya Jituri" userId="S::z1840273@students.niu.edu::f483a5b7-b91f-430e-a0dc-4c07b422bcb1" providerId="AD" clId="Web-{E5F1DC55-7068-6758-02F8-B1BE937C92F2}" dt="2019-12-01T00:49:46.877" v="59"/>
          <ac:spMkLst>
            <pc:docMk/>
            <pc:sldMk cId="3855289568" sldId="261"/>
            <ac:spMk id="20" creationId="{CFF24E03-A276-4FF4-BFC4-4F9CCAA59AFD}"/>
          </ac:spMkLst>
        </pc:spChg>
        <pc:spChg chg="add del">
          <ac:chgData name="Shruti Vidya Jituri" userId="S::z1840273@students.niu.edu::f483a5b7-b91f-430e-a0dc-4c07b422bcb1" providerId="AD" clId="Web-{E5F1DC55-7068-6758-02F8-B1BE937C92F2}" dt="2019-12-01T00:49:40.501" v="57"/>
          <ac:spMkLst>
            <pc:docMk/>
            <pc:sldMk cId="3855289568" sldId="261"/>
            <ac:spMk id="21" creationId="{6528B462-D3CB-40EE-BF11-4E83349948CA}"/>
          </ac:spMkLst>
        </pc:spChg>
        <pc:spChg chg="add del">
          <ac:chgData name="Shruti Vidya Jituri" userId="S::z1840273@students.niu.edu::f483a5b7-b91f-430e-a0dc-4c07b422bcb1" providerId="AD" clId="Web-{E5F1DC55-7068-6758-02F8-B1BE937C92F2}" dt="2019-12-01T00:49:46.877" v="59"/>
          <ac:spMkLst>
            <pc:docMk/>
            <pc:sldMk cId="3855289568" sldId="261"/>
            <ac:spMk id="24" creationId="{8C0FE9A7-4DAF-43C6-B6C7-AF2D46FAD324}"/>
          </ac:spMkLst>
        </pc:spChg>
        <pc:spChg chg="add del">
          <ac:chgData name="Shruti Vidya Jituri" userId="S::z1840273@students.niu.edu::f483a5b7-b91f-430e-a0dc-4c07b422bcb1" providerId="AD" clId="Web-{E5F1DC55-7068-6758-02F8-B1BE937C92F2}" dt="2019-12-01T00:49:46.877" v="59"/>
          <ac:spMkLst>
            <pc:docMk/>
            <pc:sldMk cId="3855289568" sldId="261"/>
            <ac:spMk id="26" creationId="{37D54B6C-87D0-4C03-8335-3955179D2B5B}"/>
          </ac:spMkLst>
        </pc:spChg>
        <pc:picChg chg="mod ord">
          <ac:chgData name="Shruti Vidya Jituri" userId="S::z1840273@students.niu.edu::f483a5b7-b91f-430e-a0dc-4c07b422bcb1" providerId="AD" clId="Web-{E5F1DC55-7068-6758-02F8-B1BE937C92F2}" dt="2019-12-01T00:49:46.877" v="59"/>
          <ac:picMkLst>
            <pc:docMk/>
            <pc:sldMk cId="3855289568" sldId="261"/>
            <ac:picMk id="11" creationId="{4ACA6707-9147-4EA2-88D8-CC6C84F7CAAC}"/>
          </ac:picMkLst>
        </pc:picChg>
        <pc:picChg chg="mod">
          <ac:chgData name="Shruti Vidya Jituri" userId="S::z1840273@students.niu.edu::f483a5b7-b91f-430e-a0dc-4c07b422bcb1" providerId="AD" clId="Web-{E5F1DC55-7068-6758-02F8-B1BE937C92F2}" dt="2019-12-01T00:49:46.877" v="59"/>
          <ac:picMkLst>
            <pc:docMk/>
            <pc:sldMk cId="3855289568" sldId="261"/>
            <ac:picMk id="17" creationId="{6955B62E-F99D-41CB-8536-6849705293AA}"/>
          </ac:picMkLst>
        </pc:picChg>
      </pc:sldChg>
      <pc:sldChg chg="addSp modSp mod ord setBg setClrOvrMap">
        <pc:chgData name="Shruti Vidya Jituri" userId="S::z1840273@students.niu.edu::f483a5b7-b91f-430e-a0dc-4c07b422bcb1" providerId="AD" clId="Web-{E5F1DC55-7068-6758-02F8-B1BE937C92F2}" dt="2019-11-30T22:18:00.603" v="31" actId="20577"/>
        <pc:sldMkLst>
          <pc:docMk/>
          <pc:sldMk cId="2715687117" sldId="262"/>
        </pc:sldMkLst>
        <pc:spChg chg="mod">
          <ac:chgData name="Shruti Vidya Jituri" userId="S::z1840273@students.niu.edu::f483a5b7-b91f-430e-a0dc-4c07b422bcb1" providerId="AD" clId="Web-{E5F1DC55-7068-6758-02F8-B1BE937C92F2}" dt="2019-11-30T22:17:49.384" v="28"/>
          <ac:spMkLst>
            <pc:docMk/>
            <pc:sldMk cId="2715687117" sldId="262"/>
            <ac:spMk id="2" creationId="{AE2CC3C8-41E3-466F-8EDA-D2EBCE243476}"/>
          </ac:spMkLst>
        </pc:spChg>
        <pc:spChg chg="mod">
          <ac:chgData name="Shruti Vidya Jituri" userId="S::z1840273@students.niu.edu::f483a5b7-b91f-430e-a0dc-4c07b422bcb1" providerId="AD" clId="Web-{E5F1DC55-7068-6758-02F8-B1BE937C92F2}" dt="2019-11-30T22:18:00.603" v="31" actId="20577"/>
          <ac:spMkLst>
            <pc:docMk/>
            <pc:sldMk cId="2715687117" sldId="262"/>
            <ac:spMk id="3" creationId="{50D3FF72-DBCC-43E4-BF2E-B0ADB6990EAB}"/>
          </ac:spMkLst>
        </pc:spChg>
        <pc:spChg chg="add">
          <ac:chgData name="Shruti Vidya Jituri" userId="S::z1840273@students.niu.edu::f483a5b7-b91f-430e-a0dc-4c07b422bcb1" providerId="AD" clId="Web-{E5F1DC55-7068-6758-02F8-B1BE937C92F2}" dt="2019-11-30T22:17:49.384" v="28"/>
          <ac:spMkLst>
            <pc:docMk/>
            <pc:sldMk cId="2715687117" sldId="262"/>
            <ac:spMk id="8" creationId="{56B051A4-96A7-4A11-9DAD-063A9C577F83}"/>
          </ac:spMkLst>
        </pc:spChg>
        <pc:spChg chg="add">
          <ac:chgData name="Shruti Vidya Jituri" userId="S::z1840273@students.niu.edu::f483a5b7-b91f-430e-a0dc-4c07b422bcb1" providerId="AD" clId="Web-{E5F1DC55-7068-6758-02F8-B1BE937C92F2}" dt="2019-11-30T22:17:49.384" v="28"/>
          <ac:spMkLst>
            <pc:docMk/>
            <pc:sldMk cId="2715687117" sldId="262"/>
            <ac:spMk id="10" creationId="{45B67B9C-9B45-4084-9BB5-187071EE9A61}"/>
          </ac:spMkLst>
        </pc:spChg>
      </pc:sldChg>
      <pc:sldChg chg="addSp modSp mod setBg setClrOvrMap">
        <pc:chgData name="Shruti Vidya Jituri" userId="S::z1840273@students.niu.edu::f483a5b7-b91f-430e-a0dc-4c07b422bcb1" providerId="AD" clId="Web-{E5F1DC55-7068-6758-02F8-B1BE937C92F2}" dt="2019-12-01T00:50:11.268" v="61"/>
        <pc:sldMkLst>
          <pc:docMk/>
          <pc:sldMk cId="2484685331" sldId="263"/>
        </pc:sldMkLst>
        <pc:spChg chg="mod">
          <ac:chgData name="Shruti Vidya Jituri" userId="S::z1840273@students.niu.edu::f483a5b7-b91f-430e-a0dc-4c07b422bcb1" providerId="AD" clId="Web-{E5F1DC55-7068-6758-02F8-B1BE937C92F2}" dt="2019-12-01T00:50:11.268" v="61"/>
          <ac:spMkLst>
            <pc:docMk/>
            <pc:sldMk cId="2484685331" sldId="263"/>
            <ac:spMk id="2" creationId="{AE2CC3C8-41E3-466F-8EDA-D2EBCE243476}"/>
          </ac:spMkLst>
        </pc:spChg>
        <pc:spChg chg="mod">
          <ac:chgData name="Shruti Vidya Jituri" userId="S::z1840273@students.niu.edu::f483a5b7-b91f-430e-a0dc-4c07b422bcb1" providerId="AD" clId="Web-{E5F1DC55-7068-6758-02F8-B1BE937C92F2}" dt="2019-12-01T00:50:11.268" v="61"/>
          <ac:spMkLst>
            <pc:docMk/>
            <pc:sldMk cId="2484685331" sldId="263"/>
            <ac:spMk id="3" creationId="{50D3FF72-DBCC-43E4-BF2E-B0ADB6990EAB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50:11.268" v="61"/>
          <ac:spMkLst>
            <pc:docMk/>
            <pc:sldMk cId="2484685331" sldId="263"/>
            <ac:spMk id="8" creationId="{56B051A4-96A7-4A11-9DAD-063A9C577F83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50:11.268" v="61"/>
          <ac:spMkLst>
            <pc:docMk/>
            <pc:sldMk cId="2484685331" sldId="263"/>
            <ac:spMk id="10" creationId="{45B67B9C-9B45-4084-9BB5-187071EE9A61}"/>
          </ac:spMkLst>
        </pc:spChg>
      </pc:sldChg>
      <pc:sldChg chg="addSp delSp modSp mod setBg">
        <pc:chgData name="Shruti Vidya Jituri" userId="S::z1840273@students.niu.edu::f483a5b7-b91f-430e-a0dc-4c07b422bcb1" providerId="AD" clId="Web-{E5F1DC55-7068-6758-02F8-B1BE937C92F2}" dt="2019-12-01T00:50:22.878" v="62"/>
        <pc:sldMkLst>
          <pc:docMk/>
          <pc:sldMk cId="1083090165" sldId="264"/>
        </pc:sldMkLst>
        <pc:spChg chg="mod">
          <ac:chgData name="Shruti Vidya Jituri" userId="S::z1840273@students.niu.edu::f483a5b7-b91f-430e-a0dc-4c07b422bcb1" providerId="AD" clId="Web-{E5F1DC55-7068-6758-02F8-B1BE937C92F2}" dt="2019-12-01T00:50:22.878" v="62"/>
          <ac:spMkLst>
            <pc:docMk/>
            <pc:sldMk cId="1083090165" sldId="264"/>
            <ac:spMk id="2" creationId="{AE2CC3C8-41E3-466F-8EDA-D2EBCE243476}"/>
          </ac:spMkLst>
        </pc:spChg>
        <pc:spChg chg="mod">
          <ac:chgData name="Shruti Vidya Jituri" userId="S::z1840273@students.niu.edu::f483a5b7-b91f-430e-a0dc-4c07b422bcb1" providerId="AD" clId="Web-{E5F1DC55-7068-6758-02F8-B1BE937C92F2}" dt="2019-12-01T00:50:22.878" v="62"/>
          <ac:spMkLst>
            <pc:docMk/>
            <pc:sldMk cId="1083090165" sldId="264"/>
            <ac:spMk id="3" creationId="{50D3FF72-DBCC-43E4-BF2E-B0ADB6990EAB}"/>
          </ac:spMkLst>
        </pc:spChg>
        <pc:spChg chg="del">
          <ac:chgData name="Shruti Vidya Jituri" userId="S::z1840273@students.niu.edu::f483a5b7-b91f-430e-a0dc-4c07b422bcb1" providerId="AD" clId="Web-{E5F1DC55-7068-6758-02F8-B1BE937C92F2}" dt="2019-12-01T00:50:22.878" v="62"/>
          <ac:spMkLst>
            <pc:docMk/>
            <pc:sldMk cId="1083090165" sldId="264"/>
            <ac:spMk id="6" creationId="{95CB840F-8E41-4CA5-B79B-25CC80AD234A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50:22.878" v="62"/>
          <ac:spMkLst>
            <pc:docMk/>
            <pc:sldMk cId="1083090165" sldId="264"/>
            <ac:spMk id="11" creationId="{A98FD4FC-479A-4C2B-84A5-CF81E055FBC0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50:22.878" v="62"/>
          <ac:spMkLst>
            <pc:docMk/>
            <pc:sldMk cId="1083090165" sldId="264"/>
            <ac:spMk id="13" creationId="{37D54B6C-87D0-4C03-8335-3955179D2B5B}"/>
          </ac:spMkLst>
        </pc:spChg>
        <pc:picChg chg="mod">
          <ac:chgData name="Shruti Vidya Jituri" userId="S::z1840273@students.niu.edu::f483a5b7-b91f-430e-a0dc-4c07b422bcb1" providerId="AD" clId="Web-{E5F1DC55-7068-6758-02F8-B1BE937C92F2}" dt="2019-12-01T00:50:22.878" v="62"/>
          <ac:picMkLst>
            <pc:docMk/>
            <pc:sldMk cId="1083090165" sldId="264"/>
            <ac:picMk id="4" creationId="{E15567B3-B75E-47A5-84DA-BF59441DDD61}"/>
          </ac:picMkLst>
        </pc:picChg>
      </pc:sldChg>
      <pc:sldChg chg="addSp modSp mod setBg">
        <pc:chgData name="Shruti Vidya Jituri" userId="S::z1840273@students.niu.edu::f483a5b7-b91f-430e-a0dc-4c07b422bcb1" providerId="AD" clId="Web-{E5F1DC55-7068-6758-02F8-B1BE937C92F2}" dt="2019-12-01T00:50:40.270" v="63"/>
        <pc:sldMkLst>
          <pc:docMk/>
          <pc:sldMk cId="2893110039" sldId="267"/>
        </pc:sldMkLst>
        <pc:spChg chg="mod">
          <ac:chgData name="Shruti Vidya Jituri" userId="S::z1840273@students.niu.edu::f483a5b7-b91f-430e-a0dc-4c07b422bcb1" providerId="AD" clId="Web-{E5F1DC55-7068-6758-02F8-B1BE937C92F2}" dt="2019-12-01T00:50:40.270" v="63"/>
          <ac:spMkLst>
            <pc:docMk/>
            <pc:sldMk cId="2893110039" sldId="267"/>
            <ac:spMk id="2" creationId="{AE2CC3C8-41E3-466F-8EDA-D2EBCE243476}"/>
          </ac:spMkLst>
        </pc:spChg>
        <pc:spChg chg="mod">
          <ac:chgData name="Shruti Vidya Jituri" userId="S::z1840273@students.niu.edu::f483a5b7-b91f-430e-a0dc-4c07b422bcb1" providerId="AD" clId="Web-{E5F1DC55-7068-6758-02F8-B1BE937C92F2}" dt="2019-12-01T00:50:40.270" v="63"/>
          <ac:spMkLst>
            <pc:docMk/>
            <pc:sldMk cId="2893110039" sldId="267"/>
            <ac:spMk id="3" creationId="{50D3FF72-DBCC-43E4-BF2E-B0ADB6990EAB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50:40.270" v="63"/>
          <ac:spMkLst>
            <pc:docMk/>
            <pc:sldMk cId="2893110039" sldId="267"/>
            <ac:spMk id="15" creationId="{8C0FE9A7-4DAF-43C6-B6C7-AF2D46FAD324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50:40.270" v="63"/>
          <ac:spMkLst>
            <pc:docMk/>
            <pc:sldMk cId="2893110039" sldId="267"/>
            <ac:spMk id="17" creationId="{37D54B6C-87D0-4C03-8335-3955179D2B5B}"/>
          </ac:spMkLst>
        </pc:spChg>
        <pc:picChg chg="mod ord">
          <ac:chgData name="Shruti Vidya Jituri" userId="S::z1840273@students.niu.edu::f483a5b7-b91f-430e-a0dc-4c07b422bcb1" providerId="AD" clId="Web-{E5F1DC55-7068-6758-02F8-B1BE937C92F2}" dt="2019-12-01T00:50:40.270" v="63"/>
          <ac:picMkLst>
            <pc:docMk/>
            <pc:sldMk cId="2893110039" sldId="267"/>
            <ac:picMk id="8" creationId="{865C7613-75AA-44B5-9435-DB88CAD25C21}"/>
          </ac:picMkLst>
        </pc:picChg>
        <pc:picChg chg="mod">
          <ac:chgData name="Shruti Vidya Jituri" userId="S::z1840273@students.niu.edu::f483a5b7-b91f-430e-a0dc-4c07b422bcb1" providerId="AD" clId="Web-{E5F1DC55-7068-6758-02F8-B1BE937C92F2}" dt="2019-12-01T00:50:40.270" v="63"/>
          <ac:picMkLst>
            <pc:docMk/>
            <pc:sldMk cId="2893110039" sldId="267"/>
            <ac:picMk id="10" creationId="{EF69763C-ED0A-4DC5-AB4E-42FC5B34CFEE}"/>
          </ac:picMkLst>
        </pc:picChg>
      </pc:sldChg>
      <pc:sldChg chg="addSp delSp modSp mod setBg">
        <pc:chgData name="Shruti Vidya Jituri" userId="S::z1840273@students.niu.edu::f483a5b7-b91f-430e-a0dc-4c07b422bcb1" providerId="AD" clId="Web-{E5F1DC55-7068-6758-02F8-B1BE937C92F2}" dt="2019-12-01T00:51:15.943" v="71" actId="14100"/>
        <pc:sldMkLst>
          <pc:docMk/>
          <pc:sldMk cId="348979815" sldId="268"/>
        </pc:sldMkLst>
        <pc:spChg chg="mod">
          <ac:chgData name="Shruti Vidya Jituri" userId="S::z1840273@students.niu.edu::f483a5b7-b91f-430e-a0dc-4c07b422bcb1" providerId="AD" clId="Web-{E5F1DC55-7068-6758-02F8-B1BE937C92F2}" dt="2019-12-01T00:50:51.707" v="64"/>
          <ac:spMkLst>
            <pc:docMk/>
            <pc:sldMk cId="348979815" sldId="268"/>
            <ac:spMk id="2" creationId="{AE2CC3C8-41E3-466F-8EDA-D2EBCE243476}"/>
          </ac:spMkLst>
        </pc:spChg>
        <pc:spChg chg="mod">
          <ac:chgData name="Shruti Vidya Jituri" userId="S::z1840273@students.niu.edu::f483a5b7-b91f-430e-a0dc-4c07b422bcb1" providerId="AD" clId="Web-{E5F1DC55-7068-6758-02F8-B1BE937C92F2}" dt="2019-12-01T00:51:08.099" v="67" actId="20577"/>
          <ac:spMkLst>
            <pc:docMk/>
            <pc:sldMk cId="348979815" sldId="268"/>
            <ac:spMk id="3" creationId="{50D3FF72-DBCC-43E4-BF2E-B0ADB6990EAB}"/>
          </ac:spMkLst>
        </pc:spChg>
        <pc:spChg chg="del">
          <ac:chgData name="Shruti Vidya Jituri" userId="S::z1840273@students.niu.edu::f483a5b7-b91f-430e-a0dc-4c07b422bcb1" providerId="AD" clId="Web-{E5F1DC55-7068-6758-02F8-B1BE937C92F2}" dt="2019-12-01T00:50:51.707" v="64"/>
          <ac:spMkLst>
            <pc:docMk/>
            <pc:sldMk cId="348979815" sldId="268"/>
            <ac:spMk id="6" creationId="{95CB840F-8E41-4CA5-B79B-25CC80AD234A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50:51.707" v="64"/>
          <ac:spMkLst>
            <pc:docMk/>
            <pc:sldMk cId="348979815" sldId="268"/>
            <ac:spMk id="11" creationId="{A98FD4FC-479A-4C2B-84A5-CF81E055FBC0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50:51.707" v="64"/>
          <ac:spMkLst>
            <pc:docMk/>
            <pc:sldMk cId="348979815" sldId="268"/>
            <ac:spMk id="13" creationId="{37D54B6C-87D0-4C03-8335-3955179D2B5B}"/>
          </ac:spMkLst>
        </pc:spChg>
        <pc:picChg chg="mod">
          <ac:chgData name="Shruti Vidya Jituri" userId="S::z1840273@students.niu.edu::f483a5b7-b91f-430e-a0dc-4c07b422bcb1" providerId="AD" clId="Web-{E5F1DC55-7068-6758-02F8-B1BE937C92F2}" dt="2019-12-01T00:51:15.943" v="71" actId="14100"/>
          <ac:picMkLst>
            <pc:docMk/>
            <pc:sldMk cId="348979815" sldId="268"/>
            <ac:picMk id="5" creationId="{00393E8A-F5E6-4F02-BB46-47026E0ED54A}"/>
          </ac:picMkLst>
        </pc:picChg>
      </pc:sldChg>
      <pc:sldChg chg="addSp delSp modSp mod setBg setClrOvrMap">
        <pc:chgData name="Shruti Vidya Jituri" userId="S::z1840273@students.niu.edu::f483a5b7-b91f-430e-a0dc-4c07b422bcb1" providerId="AD" clId="Web-{E5F1DC55-7068-6758-02F8-B1BE937C92F2}" dt="2019-12-01T00:51:28.100" v="72"/>
        <pc:sldMkLst>
          <pc:docMk/>
          <pc:sldMk cId="977289638" sldId="269"/>
        </pc:sldMkLst>
        <pc:spChg chg="mod">
          <ac:chgData name="Shruti Vidya Jituri" userId="S::z1840273@students.niu.edu::f483a5b7-b91f-430e-a0dc-4c07b422bcb1" providerId="AD" clId="Web-{E5F1DC55-7068-6758-02F8-B1BE937C92F2}" dt="2019-12-01T00:51:28.100" v="72"/>
          <ac:spMkLst>
            <pc:docMk/>
            <pc:sldMk cId="977289638" sldId="269"/>
            <ac:spMk id="2" creationId="{AE2CC3C8-41E3-466F-8EDA-D2EBCE243476}"/>
          </ac:spMkLst>
        </pc:spChg>
        <pc:spChg chg="del">
          <ac:chgData name="Shruti Vidya Jituri" userId="S::z1840273@students.niu.edu::f483a5b7-b91f-430e-a0dc-4c07b422bcb1" providerId="AD" clId="Web-{E5F1DC55-7068-6758-02F8-B1BE937C92F2}" dt="2019-12-01T00:51:28.100" v="72"/>
          <ac:spMkLst>
            <pc:docMk/>
            <pc:sldMk cId="977289638" sldId="269"/>
            <ac:spMk id="3" creationId="{50D3FF72-DBCC-43E4-BF2E-B0ADB6990EAB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51:28.100" v="72"/>
          <ac:spMkLst>
            <pc:docMk/>
            <pc:sldMk cId="977289638" sldId="269"/>
            <ac:spMk id="10" creationId="{D30579BA-22EC-41CB-82B7-65D5DFCA603C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51:28.100" v="72"/>
          <ac:spMkLst>
            <pc:docMk/>
            <pc:sldMk cId="977289638" sldId="269"/>
            <ac:spMk id="12" creationId="{FE469E50-3893-4ED6-92BA-2985C32B0CA6}"/>
          </ac:spMkLst>
        </pc:spChg>
        <pc:graphicFrameChg chg="add">
          <ac:chgData name="Shruti Vidya Jituri" userId="S::z1840273@students.niu.edu::f483a5b7-b91f-430e-a0dc-4c07b422bcb1" providerId="AD" clId="Web-{E5F1DC55-7068-6758-02F8-B1BE937C92F2}" dt="2019-12-01T00:51:28.100" v="72"/>
          <ac:graphicFrameMkLst>
            <pc:docMk/>
            <pc:sldMk cId="977289638" sldId="269"/>
            <ac:graphicFrameMk id="5" creationId="{B0D766DC-6AAF-4779-A830-93DE4A154112}"/>
          </ac:graphicFrameMkLst>
        </pc:graphicFrameChg>
      </pc:sldChg>
      <pc:sldChg chg="addSp delSp modSp mod setClrOvrMap">
        <pc:chgData name="Shruti Vidya Jituri" userId="S::z1840273@students.niu.edu::f483a5b7-b91f-430e-a0dc-4c07b422bcb1" providerId="AD" clId="Web-{E5F1DC55-7068-6758-02F8-B1BE937C92F2}" dt="2019-12-01T00:42:04.943" v="49" actId="20577"/>
        <pc:sldMkLst>
          <pc:docMk/>
          <pc:sldMk cId="2967020920" sldId="270"/>
        </pc:sldMkLst>
        <pc:spChg chg="mod">
          <ac:chgData name="Shruti Vidya Jituri" userId="S::z1840273@students.niu.edu::f483a5b7-b91f-430e-a0dc-4c07b422bcb1" providerId="AD" clId="Web-{E5F1DC55-7068-6758-02F8-B1BE937C92F2}" dt="2019-11-30T22:24:11.604" v="37" actId="14100"/>
          <ac:spMkLst>
            <pc:docMk/>
            <pc:sldMk cId="2967020920" sldId="270"/>
            <ac:spMk id="2" creationId="{9D1AA0D0-2BC3-42B2-84C3-15EB69D38466}"/>
          </ac:spMkLst>
        </pc:spChg>
        <pc:spChg chg="add del">
          <ac:chgData name="Shruti Vidya Jituri" userId="S::z1840273@students.niu.edu::f483a5b7-b91f-430e-a0dc-4c07b422bcb1" providerId="AD" clId="Web-{E5F1DC55-7068-6758-02F8-B1BE937C92F2}" dt="2019-11-30T22:24:03.229" v="35"/>
          <ac:spMkLst>
            <pc:docMk/>
            <pc:sldMk cId="2967020920" sldId="270"/>
            <ac:spMk id="18" creationId="{95CB840F-8E41-4CA5-B79B-25CC80AD234A}"/>
          </ac:spMkLst>
        </pc:spChg>
        <pc:spChg chg="mod">
          <ac:chgData name="Shruti Vidya Jituri" userId="S::z1840273@students.niu.edu::f483a5b7-b91f-430e-a0dc-4c07b422bcb1" providerId="AD" clId="Web-{E5F1DC55-7068-6758-02F8-B1BE937C92F2}" dt="2019-12-01T00:42:04.943" v="49" actId="20577"/>
          <ac:spMkLst>
            <pc:docMk/>
            <pc:sldMk cId="2967020920" sldId="270"/>
            <ac:spMk id="20" creationId="{A0DED4EF-25A5-4CAB-83EF-7535644430A6}"/>
          </ac:spMkLst>
        </pc:spChg>
        <pc:spChg chg="add del">
          <ac:chgData name="Shruti Vidya Jituri" userId="S::z1840273@students.niu.edu::f483a5b7-b91f-430e-a0dc-4c07b422bcb1" providerId="AD" clId="Web-{E5F1DC55-7068-6758-02F8-B1BE937C92F2}" dt="2019-11-30T22:24:03.229" v="35"/>
          <ac:spMkLst>
            <pc:docMk/>
            <pc:sldMk cId="2967020920" sldId="270"/>
            <ac:spMk id="22" creationId="{BEF75C5D-2BA1-43DF-A7EA-02C7DEC122DF}"/>
          </ac:spMkLst>
        </pc:spChg>
        <pc:spChg chg="add">
          <ac:chgData name="Shruti Vidya Jituri" userId="S::z1840273@students.niu.edu::f483a5b7-b91f-430e-a0dc-4c07b422bcb1" providerId="AD" clId="Web-{E5F1DC55-7068-6758-02F8-B1BE937C92F2}" dt="2019-11-30T22:24:03.229" v="35"/>
          <ac:spMkLst>
            <pc:docMk/>
            <pc:sldMk cId="2967020920" sldId="270"/>
            <ac:spMk id="24" creationId="{95CB840F-8E41-4CA5-B79B-25CC80AD234A}"/>
          </ac:spMkLst>
        </pc:spChg>
        <pc:spChg chg="add del">
          <ac:chgData name="Shruti Vidya Jituri" userId="S::z1840273@students.niu.edu::f483a5b7-b91f-430e-a0dc-4c07b422bcb1" providerId="AD" clId="Web-{E5F1DC55-7068-6758-02F8-B1BE937C92F2}" dt="2019-11-30T22:24:03.213" v="34"/>
          <ac:spMkLst>
            <pc:docMk/>
            <pc:sldMk cId="2967020920" sldId="270"/>
            <ac:spMk id="27" creationId="{3A7F5D76-1FEC-470A-B476-70574A89C72A}"/>
          </ac:spMkLst>
        </pc:spChg>
        <pc:picChg chg="mod">
          <ac:chgData name="Shruti Vidya Jituri" userId="S::z1840273@students.niu.edu::f483a5b7-b91f-430e-a0dc-4c07b422bcb1" providerId="AD" clId="Web-{E5F1DC55-7068-6758-02F8-B1BE937C92F2}" dt="2019-11-30T22:24:03.229" v="35"/>
          <ac:picMkLst>
            <pc:docMk/>
            <pc:sldMk cId="2967020920" sldId="270"/>
            <ac:picMk id="4" creationId="{39F2CE6F-54A9-4A3E-9E1C-F1172515E1ED}"/>
          </ac:picMkLst>
        </pc:picChg>
      </pc:sldChg>
      <pc:sldChg chg="addSp modSp mod setBg setClrOvrMap">
        <pc:chgData name="Shruti Vidya Jituri" userId="S::z1840273@students.niu.edu::f483a5b7-b91f-430e-a0dc-4c07b422bcb1" providerId="AD" clId="Web-{E5F1DC55-7068-6758-02F8-B1BE937C92F2}" dt="2019-12-01T00:47:24.463" v="50"/>
        <pc:sldMkLst>
          <pc:docMk/>
          <pc:sldMk cId="2617721372" sldId="271"/>
        </pc:sldMkLst>
        <pc:spChg chg="mod">
          <ac:chgData name="Shruti Vidya Jituri" userId="S::z1840273@students.niu.edu::f483a5b7-b91f-430e-a0dc-4c07b422bcb1" providerId="AD" clId="Web-{E5F1DC55-7068-6758-02F8-B1BE937C92F2}" dt="2019-12-01T00:47:24.463" v="50"/>
          <ac:spMkLst>
            <pc:docMk/>
            <pc:sldMk cId="2617721372" sldId="271"/>
            <ac:spMk id="2" creationId="{F14EC69D-2E2C-4E54-93D7-D99CADC5D80F}"/>
          </ac:spMkLst>
        </pc:spChg>
        <pc:spChg chg="mod">
          <ac:chgData name="Shruti Vidya Jituri" userId="S::z1840273@students.niu.edu::f483a5b7-b91f-430e-a0dc-4c07b422bcb1" providerId="AD" clId="Web-{E5F1DC55-7068-6758-02F8-B1BE937C92F2}" dt="2019-12-01T00:47:24.463" v="50"/>
          <ac:spMkLst>
            <pc:docMk/>
            <pc:sldMk cId="2617721372" sldId="271"/>
            <ac:spMk id="3" creationId="{060CC20E-C8BE-4D4F-BEC3-AD44FBD48225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47:24.463" v="50"/>
          <ac:spMkLst>
            <pc:docMk/>
            <pc:sldMk cId="2617721372" sldId="271"/>
            <ac:spMk id="8" creationId="{56B051A4-96A7-4A11-9DAD-063A9C577F83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47:24.463" v="50"/>
          <ac:spMkLst>
            <pc:docMk/>
            <pc:sldMk cId="2617721372" sldId="271"/>
            <ac:spMk id="10" creationId="{45B67B9C-9B45-4084-9BB5-187071EE9A61}"/>
          </ac:spMkLst>
        </pc:spChg>
      </pc:sldChg>
      <pc:sldChg chg="addSp modSp mod setBg setClrOvrMap">
        <pc:chgData name="Shruti Vidya Jituri" userId="S::z1840273@students.niu.edu::f483a5b7-b91f-430e-a0dc-4c07b422bcb1" providerId="AD" clId="Web-{E5F1DC55-7068-6758-02F8-B1BE937C92F2}" dt="2019-12-01T00:47:33.214" v="51"/>
        <pc:sldMkLst>
          <pc:docMk/>
          <pc:sldMk cId="3092079813" sldId="273"/>
        </pc:sldMkLst>
        <pc:spChg chg="mod">
          <ac:chgData name="Shruti Vidya Jituri" userId="S::z1840273@students.niu.edu::f483a5b7-b91f-430e-a0dc-4c07b422bcb1" providerId="AD" clId="Web-{E5F1DC55-7068-6758-02F8-B1BE937C92F2}" dt="2019-12-01T00:47:33.214" v="51"/>
          <ac:spMkLst>
            <pc:docMk/>
            <pc:sldMk cId="3092079813" sldId="273"/>
            <ac:spMk id="2" creationId="{DD89035B-5080-4E64-8E2A-825010DF5E99}"/>
          </ac:spMkLst>
        </pc:spChg>
        <pc:spChg chg="mod">
          <ac:chgData name="Shruti Vidya Jituri" userId="S::z1840273@students.niu.edu::f483a5b7-b91f-430e-a0dc-4c07b422bcb1" providerId="AD" clId="Web-{E5F1DC55-7068-6758-02F8-B1BE937C92F2}" dt="2019-12-01T00:47:33.214" v="51"/>
          <ac:spMkLst>
            <pc:docMk/>
            <pc:sldMk cId="3092079813" sldId="273"/>
            <ac:spMk id="3" creationId="{3CF7D1C6-4784-46B9-84C7-589F596F358C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47:33.214" v="51"/>
          <ac:spMkLst>
            <pc:docMk/>
            <pc:sldMk cId="3092079813" sldId="273"/>
            <ac:spMk id="8" creationId="{56B051A4-96A7-4A11-9DAD-063A9C577F83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47:33.214" v="51"/>
          <ac:spMkLst>
            <pc:docMk/>
            <pc:sldMk cId="3092079813" sldId="273"/>
            <ac:spMk id="10" creationId="{45B67B9C-9B45-4084-9BB5-187071EE9A61}"/>
          </ac:spMkLst>
        </pc:spChg>
      </pc:sldChg>
      <pc:sldChg chg="addSp delSp modSp mod setBg">
        <pc:chgData name="Shruti Vidya Jituri" userId="S::z1840273@students.niu.edu::f483a5b7-b91f-430e-a0dc-4c07b422bcb1" providerId="AD" clId="Web-{E5F1DC55-7068-6758-02F8-B1BE937C92F2}" dt="2019-12-01T00:52:24.602" v="84"/>
        <pc:sldMkLst>
          <pc:docMk/>
          <pc:sldMk cId="2353698213" sldId="274"/>
        </pc:sldMkLst>
        <pc:spChg chg="mod">
          <ac:chgData name="Shruti Vidya Jituri" userId="S::z1840273@students.niu.edu::f483a5b7-b91f-430e-a0dc-4c07b422bcb1" providerId="AD" clId="Web-{E5F1DC55-7068-6758-02F8-B1BE937C92F2}" dt="2019-12-01T00:52:24.602" v="84"/>
          <ac:spMkLst>
            <pc:docMk/>
            <pc:sldMk cId="2353698213" sldId="274"/>
            <ac:spMk id="2" creationId="{B0348D9D-A509-47BA-91AB-AE4AA576301A}"/>
          </ac:spMkLst>
        </pc:spChg>
        <pc:spChg chg="add del">
          <ac:chgData name="Shruti Vidya Jituri" userId="S::z1840273@students.niu.edu::f483a5b7-b91f-430e-a0dc-4c07b422bcb1" providerId="AD" clId="Web-{E5F1DC55-7068-6758-02F8-B1BE937C92F2}" dt="2019-12-01T00:52:24.602" v="84"/>
          <ac:spMkLst>
            <pc:docMk/>
            <pc:sldMk cId="2353698213" sldId="274"/>
            <ac:spMk id="6" creationId="{1E70A317-DCED-4E80-AA2D-467D8702E5CB}"/>
          </ac:spMkLst>
        </pc:spChg>
        <pc:spChg chg="add del">
          <ac:chgData name="Shruti Vidya Jituri" userId="S::z1840273@students.niu.edu::f483a5b7-b91f-430e-a0dc-4c07b422bcb1" providerId="AD" clId="Web-{E5F1DC55-7068-6758-02F8-B1BE937C92F2}" dt="2019-12-01T00:52:24.602" v="84"/>
          <ac:spMkLst>
            <pc:docMk/>
            <pc:sldMk cId="2353698213" sldId="274"/>
            <ac:spMk id="7" creationId="{A6D87845-294F-40CB-BC48-46455460D292}"/>
          </ac:spMkLst>
        </pc:spChg>
        <pc:spChg chg="add del">
          <ac:chgData name="Shruti Vidya Jituri" userId="S::z1840273@students.niu.edu::f483a5b7-b91f-430e-a0dc-4c07b422bcb1" providerId="AD" clId="Web-{E5F1DC55-7068-6758-02F8-B1BE937C92F2}" dt="2019-12-01T00:48:50.890" v="55"/>
          <ac:spMkLst>
            <pc:docMk/>
            <pc:sldMk cId="2353698213" sldId="274"/>
            <ac:spMk id="9" creationId="{72CA733A-8D25-4E63-8273-CC14052E0E8A}"/>
          </ac:spMkLst>
        </pc:spChg>
        <pc:picChg chg="mod">
          <ac:chgData name="Shruti Vidya Jituri" userId="S::z1840273@students.niu.edu::f483a5b7-b91f-430e-a0dc-4c07b422bcb1" providerId="AD" clId="Web-{E5F1DC55-7068-6758-02F8-B1BE937C92F2}" dt="2019-12-01T00:52:24.602" v="84"/>
          <ac:picMkLst>
            <pc:docMk/>
            <pc:sldMk cId="2353698213" sldId="274"/>
            <ac:picMk id="4" creationId="{3F8E66D3-460E-4D22-A6BD-C8D3FF58D3B0}"/>
          </ac:picMkLst>
        </pc:picChg>
        <pc:picChg chg="add del">
          <ac:chgData name="Shruti Vidya Jituri" userId="S::z1840273@students.niu.edu::f483a5b7-b91f-430e-a0dc-4c07b422bcb1" providerId="AD" clId="Web-{E5F1DC55-7068-6758-02F8-B1BE937C92F2}" dt="2019-12-01T00:48:50.890" v="55"/>
          <ac:picMkLst>
            <pc:docMk/>
            <pc:sldMk cId="2353698213" sldId="274"/>
            <ac:picMk id="11" creationId="{2BFB581C-2142-4222-9A3B-905AD6C09535}"/>
          </ac:picMkLst>
        </pc:picChg>
      </pc:sldChg>
      <pc:sldChg chg="addSp modSp mod setBg setClrOvrMap">
        <pc:chgData name="Shruti Vidya Jituri" userId="S::z1840273@students.niu.edu::f483a5b7-b91f-430e-a0dc-4c07b422bcb1" providerId="AD" clId="Web-{E5F1DC55-7068-6758-02F8-B1BE937C92F2}" dt="2019-12-01T00:48:01.701" v="53"/>
        <pc:sldMkLst>
          <pc:docMk/>
          <pc:sldMk cId="2125770654" sldId="276"/>
        </pc:sldMkLst>
        <pc:spChg chg="mod">
          <ac:chgData name="Shruti Vidya Jituri" userId="S::z1840273@students.niu.edu::f483a5b7-b91f-430e-a0dc-4c07b422bcb1" providerId="AD" clId="Web-{E5F1DC55-7068-6758-02F8-B1BE937C92F2}" dt="2019-12-01T00:48:01.701" v="53"/>
          <ac:spMkLst>
            <pc:docMk/>
            <pc:sldMk cId="2125770654" sldId="276"/>
            <ac:spMk id="2" creationId="{B3150B3B-18EF-4503-86A7-D359FCB112F8}"/>
          </ac:spMkLst>
        </pc:spChg>
        <pc:spChg chg="mod">
          <ac:chgData name="Shruti Vidya Jituri" userId="S::z1840273@students.niu.edu::f483a5b7-b91f-430e-a0dc-4c07b422bcb1" providerId="AD" clId="Web-{E5F1DC55-7068-6758-02F8-B1BE937C92F2}" dt="2019-12-01T00:48:01.701" v="53"/>
          <ac:spMkLst>
            <pc:docMk/>
            <pc:sldMk cId="2125770654" sldId="276"/>
            <ac:spMk id="3" creationId="{32174DD3-51AD-49A7-A872-510945847231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48:01.701" v="53"/>
          <ac:spMkLst>
            <pc:docMk/>
            <pc:sldMk cId="2125770654" sldId="276"/>
            <ac:spMk id="8" creationId="{56B051A4-96A7-4A11-9DAD-063A9C577F83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48:01.701" v="53"/>
          <ac:spMkLst>
            <pc:docMk/>
            <pc:sldMk cId="2125770654" sldId="276"/>
            <ac:spMk id="10" creationId="{45B67B9C-9B45-4084-9BB5-187071EE9A61}"/>
          </ac:spMkLst>
        </pc:spChg>
      </pc:sldChg>
      <pc:sldChg chg="addSp delSp modSp mod setBg">
        <pc:chgData name="Shruti Vidya Jituri" userId="S::z1840273@students.niu.edu::f483a5b7-b91f-430e-a0dc-4c07b422bcb1" providerId="AD" clId="Web-{E5F1DC55-7068-6758-02F8-B1BE937C92F2}" dt="2019-12-01T00:50:00.143" v="60"/>
        <pc:sldMkLst>
          <pc:docMk/>
          <pc:sldMk cId="74578434" sldId="277"/>
        </pc:sldMkLst>
        <pc:spChg chg="mod">
          <ac:chgData name="Shruti Vidya Jituri" userId="S::z1840273@students.niu.edu::f483a5b7-b91f-430e-a0dc-4c07b422bcb1" providerId="AD" clId="Web-{E5F1DC55-7068-6758-02F8-B1BE937C92F2}" dt="2019-12-01T00:50:00.143" v="60"/>
          <ac:spMkLst>
            <pc:docMk/>
            <pc:sldMk cId="74578434" sldId="277"/>
            <ac:spMk id="2" creationId="{EB8795B6-4990-436C-B054-96F1484DB1DE}"/>
          </ac:spMkLst>
        </pc:spChg>
        <pc:spChg chg="mod">
          <ac:chgData name="Shruti Vidya Jituri" userId="S::z1840273@students.niu.edu::f483a5b7-b91f-430e-a0dc-4c07b422bcb1" providerId="AD" clId="Web-{E5F1DC55-7068-6758-02F8-B1BE937C92F2}" dt="2019-12-01T00:50:00.143" v="60"/>
          <ac:spMkLst>
            <pc:docMk/>
            <pc:sldMk cId="74578434" sldId="277"/>
            <ac:spMk id="8" creationId="{2E28175F-1498-4E7A-A66F-F4C5A2858D7A}"/>
          </ac:spMkLst>
        </pc:spChg>
        <pc:spChg chg="del">
          <ac:chgData name="Shruti Vidya Jituri" userId="S::z1840273@students.niu.edu::f483a5b7-b91f-430e-a0dc-4c07b422bcb1" providerId="AD" clId="Web-{E5F1DC55-7068-6758-02F8-B1BE937C92F2}" dt="2019-12-01T00:50:00.143" v="60"/>
          <ac:spMkLst>
            <pc:docMk/>
            <pc:sldMk cId="74578434" sldId="277"/>
            <ac:spMk id="11" creationId="{95CB840F-8E41-4CA5-B79B-25CC80AD234A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50:00.143" v="60"/>
          <ac:spMkLst>
            <pc:docMk/>
            <pc:sldMk cId="74578434" sldId="277"/>
            <ac:spMk id="16" creationId="{A98FD4FC-479A-4C2B-84A5-CF81E055FBC0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50:00.143" v="60"/>
          <ac:spMkLst>
            <pc:docMk/>
            <pc:sldMk cId="74578434" sldId="277"/>
            <ac:spMk id="18" creationId="{37D54B6C-87D0-4C03-8335-3955179D2B5B}"/>
          </ac:spMkLst>
        </pc:spChg>
        <pc:picChg chg="mod">
          <ac:chgData name="Shruti Vidya Jituri" userId="S::z1840273@students.niu.edu::f483a5b7-b91f-430e-a0dc-4c07b422bcb1" providerId="AD" clId="Web-{E5F1DC55-7068-6758-02F8-B1BE937C92F2}" dt="2019-12-01T00:50:00.143" v="60"/>
          <ac:picMkLst>
            <pc:docMk/>
            <pc:sldMk cId="74578434" sldId="277"/>
            <ac:picMk id="4" creationId="{38181159-28E2-4C50-9676-C8462571C4F4}"/>
          </ac:picMkLst>
        </pc:picChg>
      </pc:sldChg>
      <pc:sldChg chg="addSp modSp mod setBg setClrOvrMap">
        <pc:chgData name="Shruti Vidya Jituri" userId="S::z1840273@students.niu.edu::f483a5b7-b91f-430e-a0dc-4c07b422bcb1" providerId="AD" clId="Web-{E5F1DC55-7068-6758-02F8-B1BE937C92F2}" dt="2019-12-01T00:47:48.184" v="52"/>
        <pc:sldMkLst>
          <pc:docMk/>
          <pc:sldMk cId="3096664260" sldId="278"/>
        </pc:sldMkLst>
        <pc:spChg chg="mod">
          <ac:chgData name="Shruti Vidya Jituri" userId="S::z1840273@students.niu.edu::f483a5b7-b91f-430e-a0dc-4c07b422bcb1" providerId="AD" clId="Web-{E5F1DC55-7068-6758-02F8-B1BE937C92F2}" dt="2019-12-01T00:47:48.184" v="52"/>
          <ac:spMkLst>
            <pc:docMk/>
            <pc:sldMk cId="3096664260" sldId="278"/>
            <ac:spMk id="2" creationId="{B636ED94-4E3A-4301-8A9D-296A0D41F302}"/>
          </ac:spMkLst>
        </pc:spChg>
        <pc:spChg chg="mod">
          <ac:chgData name="Shruti Vidya Jituri" userId="S::z1840273@students.niu.edu::f483a5b7-b91f-430e-a0dc-4c07b422bcb1" providerId="AD" clId="Web-{E5F1DC55-7068-6758-02F8-B1BE937C92F2}" dt="2019-12-01T00:47:48.184" v="52"/>
          <ac:spMkLst>
            <pc:docMk/>
            <pc:sldMk cId="3096664260" sldId="278"/>
            <ac:spMk id="3" creationId="{C157A032-1FC3-4208-A0F7-C86DCC8F877F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47:48.184" v="52"/>
          <ac:spMkLst>
            <pc:docMk/>
            <pc:sldMk cId="3096664260" sldId="278"/>
            <ac:spMk id="8" creationId="{56B051A4-96A7-4A11-9DAD-063A9C577F83}"/>
          </ac:spMkLst>
        </pc:spChg>
        <pc:spChg chg="add">
          <ac:chgData name="Shruti Vidya Jituri" userId="S::z1840273@students.niu.edu::f483a5b7-b91f-430e-a0dc-4c07b422bcb1" providerId="AD" clId="Web-{E5F1DC55-7068-6758-02F8-B1BE937C92F2}" dt="2019-12-01T00:47:48.184" v="52"/>
          <ac:spMkLst>
            <pc:docMk/>
            <pc:sldMk cId="3096664260" sldId="278"/>
            <ac:spMk id="10" creationId="{45B67B9C-9B45-4084-9BB5-187071EE9A61}"/>
          </ac:spMkLst>
        </pc:spChg>
      </pc:sldChg>
    </pc:docChg>
  </pc:docChgLst>
  <pc:docChgLst>
    <pc:chgData name="Shruti Vidya Jituri" userId="S::z1840273@students.niu.edu::f483a5b7-b91f-430e-a0dc-4c07b422bcb1" providerId="AD" clId="Web-{DC447059-B9E8-E6F3-47F3-357B5453372A}"/>
    <pc:docChg chg="modSld sldOrd addMainMaster delMainMaster">
      <pc:chgData name="Shruti Vidya Jituri" userId="S::z1840273@students.niu.edu::f483a5b7-b91f-430e-a0dc-4c07b422bcb1" providerId="AD" clId="Web-{DC447059-B9E8-E6F3-47F3-357B5453372A}" dt="2019-12-01T20:52:31.609" v="146"/>
      <pc:docMkLst>
        <pc:docMk/>
      </pc:docMkLst>
      <pc:sldChg chg="addSp delSp modSp mod modClrScheme delDesignElem chgLayout">
        <pc:chgData name="Shruti Vidya Jituri" userId="S::z1840273@students.niu.edu::f483a5b7-b91f-430e-a0dc-4c07b422bcb1" providerId="AD" clId="Web-{DC447059-B9E8-E6F3-47F3-357B5453372A}" dt="2019-12-01T20:52:31.609" v="146"/>
        <pc:sldMkLst>
          <pc:docMk/>
          <pc:sldMk cId="109857222" sldId="256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hruti Vidya Jituri" userId="S::z1840273@students.niu.edu::f483a5b7-b91f-430e-a0dc-4c07b422bcb1" providerId="AD" clId="Web-{DC447059-B9E8-E6F3-47F3-357B5453372A}" dt="2019-12-01T20:37:33.555" v="128"/>
          <ac:spMkLst>
            <pc:docMk/>
            <pc:sldMk cId="109857222" sldId="256"/>
            <ac:spMk id="38" creationId="{9401732C-37EE-4B98-A709-9530173F3802}"/>
          </ac:spMkLst>
        </pc:spChg>
        <pc:spChg chg="add del">
          <ac:chgData name="Shruti Vidya Jituri" userId="S::z1840273@students.niu.edu::f483a5b7-b91f-430e-a0dc-4c07b422bcb1" providerId="AD" clId="Web-{DC447059-B9E8-E6F3-47F3-357B5453372A}" dt="2019-12-01T20:45:09.231" v="143"/>
          <ac:spMkLst>
            <pc:docMk/>
            <pc:sldMk cId="109857222" sldId="256"/>
            <ac:spMk id="42" creationId="{9401732C-37EE-4B98-A709-9530173F3802}"/>
          </ac:spMkLst>
        </pc:spChg>
        <pc:spChg chg="add">
          <ac:chgData name="Shruti Vidya Jituri" userId="S::z1840273@students.niu.edu::f483a5b7-b91f-430e-a0dc-4c07b422bcb1" providerId="AD" clId="Web-{DC447059-B9E8-E6F3-47F3-357B5453372A}" dt="2019-12-01T20:45:56.825" v="145"/>
          <ac:spMkLst>
            <pc:docMk/>
            <pc:sldMk cId="109857222" sldId="256"/>
            <ac:spMk id="46" creationId="{9401732C-37EE-4B98-A709-9530173F3802}"/>
          </ac:spMkLst>
        </pc:spChg>
        <pc:spChg chg="add">
          <ac:chgData name="Shruti Vidya Jituri" userId="S::z1840273@students.niu.edu::f483a5b7-b91f-430e-a0dc-4c07b422bcb1" providerId="AD" clId="Web-{DC447059-B9E8-E6F3-47F3-357B5453372A}" dt="2019-12-01T20:52:31.609" v="146"/>
          <ac:spMkLst>
            <pc:docMk/>
            <pc:sldMk cId="109857222" sldId="256"/>
            <ac:spMk id="50" creationId="{9401732C-37EE-4B98-A709-9530173F3802}"/>
          </ac:spMkLst>
        </pc:spChg>
        <pc:grpChg chg="add">
          <ac:chgData name="Shruti Vidya Jituri" userId="S::z1840273@students.niu.edu::f483a5b7-b91f-430e-a0dc-4c07b422bcb1" providerId="AD" clId="Web-{DC447059-B9E8-E6F3-47F3-357B5453372A}" dt="2019-12-01T20:37:33.555" v="128"/>
          <ac:grpSpMkLst>
            <pc:docMk/>
            <pc:sldMk cId="109857222" sldId="256"/>
            <ac:grpSpMk id="40" creationId="{654E48C8-2A00-4C54-BC9C-B18EE49E9C13}"/>
          </ac:grpSpMkLst>
        </pc:grpChg>
        <pc:grpChg chg="add del">
          <ac:chgData name="Shruti Vidya Jituri" userId="S::z1840273@students.niu.edu::f483a5b7-b91f-430e-a0dc-4c07b422bcb1" providerId="AD" clId="Web-{DC447059-B9E8-E6F3-47F3-357B5453372A}" dt="2019-12-01T20:45:09.231" v="143"/>
          <ac:grpSpMkLst>
            <pc:docMk/>
            <pc:sldMk cId="109857222" sldId="256"/>
            <ac:grpSpMk id="44" creationId="{654E48C8-2A00-4C54-BC9C-B18EE49E9C13}"/>
          </ac:grpSpMkLst>
        </pc:grpChg>
        <pc:grpChg chg="add">
          <ac:chgData name="Shruti Vidya Jituri" userId="S::z1840273@students.niu.edu::f483a5b7-b91f-430e-a0dc-4c07b422bcb1" providerId="AD" clId="Web-{DC447059-B9E8-E6F3-47F3-357B5453372A}" dt="2019-12-01T20:45:56.825" v="145"/>
          <ac:grpSpMkLst>
            <pc:docMk/>
            <pc:sldMk cId="109857222" sldId="256"/>
            <ac:grpSpMk id="48" creationId="{654E48C8-2A00-4C54-BC9C-B18EE49E9C13}"/>
          </ac:grpSpMkLst>
        </pc:grpChg>
        <pc:grpChg chg="add">
          <ac:chgData name="Shruti Vidya Jituri" userId="S::z1840273@students.niu.edu::f483a5b7-b91f-430e-a0dc-4c07b422bcb1" providerId="AD" clId="Web-{DC447059-B9E8-E6F3-47F3-357B5453372A}" dt="2019-12-01T20:52:31.609" v="146"/>
          <ac:grpSpMkLst>
            <pc:docMk/>
            <pc:sldMk cId="109857222" sldId="256"/>
            <ac:grpSpMk id="51" creationId="{654E48C8-2A00-4C54-BC9C-B18EE49E9C13}"/>
          </ac:grpSpMkLst>
        </pc:grpChg>
        <pc:picChg chg="mod">
          <ac:chgData name="Shruti Vidya Jituri" userId="S::z1840273@students.niu.edu::f483a5b7-b91f-430e-a0dc-4c07b422bcb1" providerId="AD" clId="Web-{DC447059-B9E8-E6F3-47F3-357B5453372A}" dt="2019-12-01T20:37:33.555" v="128"/>
          <ac:picMkLst>
            <pc:docMk/>
            <pc:sldMk cId="109857222" sldId="256"/>
            <ac:picMk id="26" creationId="{B28B3F19-6721-40B1-BBA3-DC5BACD10128}"/>
          </ac:picMkLst>
        </pc:picChg>
      </pc:sldChg>
      <pc:sldChg chg="addSp delSp modSp mod setBg modClrScheme setClrOvrMap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3588711560" sldId="257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3588711560" sldId="257"/>
            <ac:spMk id="2" creationId="{806915EB-F7B2-482E-B65D-27AA862B9B1C}"/>
          </ac:spMkLst>
        </pc:spChg>
        <pc:spChg chg="add del">
          <ac:chgData name="Shruti Vidya Jituri" userId="S::z1840273@students.niu.edu::f483a5b7-b91f-430e-a0dc-4c07b422bcb1" providerId="AD" clId="Web-{DC447059-B9E8-E6F3-47F3-357B5453372A}" dt="2019-12-01T20:38:34.743" v="130"/>
          <ac:spMkLst>
            <pc:docMk/>
            <pc:sldMk cId="3588711560" sldId="257"/>
            <ac:spMk id="36" creationId="{52BE4420-3B5F-4549-8B4A-77855B8215EC}"/>
          </ac:spMkLst>
        </pc:spChg>
        <pc:spChg chg="add del">
          <ac:chgData name="Shruti Vidya Jituri" userId="S::z1840273@students.niu.edu::f483a5b7-b91f-430e-a0dc-4c07b422bcb1" providerId="AD" clId="Web-{DC447059-B9E8-E6F3-47F3-357B5453372A}" dt="2019-12-01T20:38:34.743" v="130"/>
          <ac:spMkLst>
            <pc:docMk/>
            <pc:sldMk cId="3588711560" sldId="257"/>
            <ac:spMk id="37" creationId="{A75876F6-95D4-48CB-8E3E-4401A96E25A4}"/>
          </ac:spMkLst>
        </pc:spChg>
        <pc:spChg chg="add del">
          <ac:chgData name="Shruti Vidya Jituri" userId="S::z1840273@students.niu.edu::f483a5b7-b91f-430e-a0dc-4c07b422bcb1" providerId="AD" clId="Web-{DC447059-B9E8-E6F3-47F3-357B5453372A}" dt="2019-12-01T20:38:34.743" v="130"/>
          <ac:spMkLst>
            <pc:docMk/>
            <pc:sldMk cId="3588711560" sldId="257"/>
            <ac:spMk id="38" creationId="{D1B84719-90BB-4D0C-92D8-61DC5512B34B}"/>
          </ac:spMkLst>
        </pc:spChg>
        <pc:spChg chg="add del">
          <ac:chgData name="Shruti Vidya Jituri" userId="S::z1840273@students.niu.edu::f483a5b7-b91f-430e-a0dc-4c07b422bcb1" providerId="AD" clId="Web-{DC447059-B9E8-E6F3-47F3-357B5453372A}" dt="2019-12-01T20:38:34.743" v="130"/>
          <ac:spMkLst>
            <pc:docMk/>
            <pc:sldMk cId="3588711560" sldId="257"/>
            <ac:spMk id="39" creationId="{7B407EC4-5D16-4845-9840-4E28622B6568}"/>
          </ac:spMkLst>
        </pc:spChg>
        <pc:graphicFrameChg chg="mod ord modGraphic">
          <ac:chgData name="Shruti Vidya Jituri" userId="S::z1840273@students.niu.edu::f483a5b7-b91f-430e-a0dc-4c07b422bcb1" providerId="AD" clId="Web-{DC447059-B9E8-E6F3-47F3-357B5453372A}" dt="2019-12-01T20:45:12.887" v="144"/>
          <ac:graphicFrameMkLst>
            <pc:docMk/>
            <pc:sldMk cId="3588711560" sldId="257"/>
            <ac:graphicFrameMk id="15" creationId="{B3B21B77-D92E-4D5C-A3BF-04D88A400793}"/>
          </ac:graphicFrameMkLst>
        </pc:graphicFrameChg>
      </pc:sldChg>
      <pc:sldChg chg="modSp 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3056233973" sldId="259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3056233973" sldId="259"/>
            <ac:spMk id="2" creationId="{AE2CC3C8-41E3-466F-8EDA-D2EBCE243476}"/>
          </ac:spMkLst>
        </pc:spChg>
        <pc:graphicFrameChg chg="mod ord">
          <ac:chgData name="Shruti Vidya Jituri" userId="S::z1840273@students.niu.edu::f483a5b7-b91f-430e-a0dc-4c07b422bcb1" providerId="AD" clId="Web-{DC447059-B9E8-E6F3-47F3-357B5453372A}" dt="2019-12-01T20:45:12.887" v="144"/>
          <ac:graphicFrameMkLst>
            <pc:docMk/>
            <pc:sldMk cId="3056233973" sldId="259"/>
            <ac:graphicFrameMk id="12" creationId="{0916BA3B-5585-4EFE-82A5-6C0BF516CA95}"/>
          </ac:graphicFrameMkLst>
        </pc:graphicFrameChg>
      </pc:sldChg>
      <pc:sldChg chg="modSp 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2575564335" sldId="260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2575564335" sldId="260"/>
            <ac:spMk id="2" creationId="{AE2CC3C8-41E3-466F-8EDA-D2EBCE243476}"/>
          </ac:spMkLst>
        </pc:spChg>
        <pc:graphicFrameChg chg="mod ord">
          <ac:chgData name="Shruti Vidya Jituri" userId="S::z1840273@students.niu.edu::f483a5b7-b91f-430e-a0dc-4c07b422bcb1" providerId="AD" clId="Web-{DC447059-B9E8-E6F3-47F3-357B5453372A}" dt="2019-12-01T20:45:12.887" v="144"/>
          <ac:graphicFrameMkLst>
            <pc:docMk/>
            <pc:sldMk cId="2575564335" sldId="260"/>
            <ac:graphicFrameMk id="12" creationId="{04EE894F-B1F3-4952-99C4-07184F3D801D}"/>
          </ac:graphicFrameMkLst>
        </pc:graphicFrameChg>
      </pc:sldChg>
      <pc:sldChg chg="addSp delSp modSp 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3855289568" sldId="261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3855289568" sldId="261"/>
            <ac:spMk id="12" creationId="{5331D777-E379-4332-A560-B8227736D9F8}"/>
          </ac:spMkLst>
        </pc:spChg>
        <pc:spChg chg="del mod">
          <ac:chgData name="Shruti Vidya Jituri" userId="S::z1840273@students.niu.edu::f483a5b7-b91f-430e-a0dc-4c07b422bcb1" providerId="AD" clId="Web-{DC447059-B9E8-E6F3-47F3-357B5453372A}" dt="2019-12-01T20:07:57.535" v="8"/>
          <ac:spMkLst>
            <pc:docMk/>
            <pc:sldMk cId="3855289568" sldId="261"/>
            <ac:spMk id="37" creationId="{321BEB6C-913A-4A10-8729-A59758A20FE7}"/>
          </ac:spMkLst>
        </pc:spChg>
        <pc:spChg chg="add">
          <ac:chgData name="Shruti Vidya Jituri" userId="S::z1840273@students.niu.edu::f483a5b7-b91f-430e-a0dc-4c07b422bcb1" providerId="AD" clId="Web-{DC447059-B9E8-E6F3-47F3-357B5453372A}" dt="2019-12-01T20:05:31.769" v="3"/>
          <ac:spMkLst>
            <pc:docMk/>
            <pc:sldMk cId="3855289568" sldId="261"/>
            <ac:spMk id="42" creationId="{4A2AAA7B-DD5A-486B-B28F-F19588315309}"/>
          </ac:spMkLst>
        </pc:spChg>
        <pc:grpChg chg="add">
          <ac:chgData name="Shruti Vidya Jituri" userId="S::z1840273@students.niu.edu::f483a5b7-b91f-430e-a0dc-4c07b422bcb1" providerId="AD" clId="Web-{DC447059-B9E8-E6F3-47F3-357B5453372A}" dt="2019-12-01T20:05:31.769" v="3"/>
          <ac:grpSpMkLst>
            <pc:docMk/>
            <pc:sldMk cId="3855289568" sldId="261"/>
            <ac:grpSpMk id="44" creationId="{3DB99B21-A649-42D2-BB86-486C2E73A089}"/>
          </ac:grpSpMkLst>
        </pc:grpChg>
        <pc:picChg chg="add mod ord">
          <ac:chgData name="Shruti Vidya Jituri" userId="S::z1840273@students.niu.edu::f483a5b7-b91f-430e-a0dc-4c07b422bcb1" providerId="AD" clId="Web-{DC447059-B9E8-E6F3-47F3-357B5453372A}" dt="2019-12-01T20:45:12.887" v="144"/>
          <ac:picMkLst>
            <pc:docMk/>
            <pc:sldMk cId="3855289568" sldId="261"/>
            <ac:picMk id="2" creationId="{7663FB96-C2F5-4EEA-812B-6DBA0E9FF246}"/>
          </ac:picMkLst>
        </pc:picChg>
        <pc:picChg chg="add mod">
          <ac:chgData name="Shruti Vidya Jituri" userId="S::z1840273@students.niu.edu::f483a5b7-b91f-430e-a0dc-4c07b422bcb1" providerId="AD" clId="Web-{DC447059-B9E8-E6F3-47F3-357B5453372A}" dt="2019-12-01T20:27:19.362" v="66" actId="14100"/>
          <ac:picMkLst>
            <pc:docMk/>
            <pc:sldMk cId="3855289568" sldId="261"/>
            <ac:picMk id="4" creationId="{0708E8B5-6F60-4506-B38F-E33E52C5C36F}"/>
          </ac:picMkLst>
        </pc:picChg>
        <pc:picChg chg="del mod">
          <ac:chgData name="Shruti Vidya Jituri" userId="S::z1840273@students.niu.edu::f483a5b7-b91f-430e-a0dc-4c07b422bcb1" providerId="AD" clId="Web-{DC447059-B9E8-E6F3-47F3-357B5453372A}" dt="2019-12-01T20:07:48.707" v="4"/>
          <ac:picMkLst>
            <pc:docMk/>
            <pc:sldMk cId="3855289568" sldId="261"/>
            <ac:picMk id="11" creationId="{4ACA6707-9147-4EA2-88D8-CC6C84F7CAAC}"/>
          </ac:picMkLst>
        </pc:picChg>
        <pc:picChg chg="del mod">
          <ac:chgData name="Shruti Vidya Jituri" userId="S::z1840273@students.niu.edu::f483a5b7-b91f-430e-a0dc-4c07b422bcb1" providerId="AD" clId="Web-{DC447059-B9E8-E6F3-47F3-357B5453372A}" dt="2019-12-01T20:07:49.426" v="5"/>
          <ac:picMkLst>
            <pc:docMk/>
            <pc:sldMk cId="3855289568" sldId="261"/>
            <ac:picMk id="17" creationId="{6955B62E-F99D-41CB-8536-6849705293AA}"/>
          </ac:picMkLst>
        </pc:picChg>
        <pc:cxnChg chg="add">
          <ac:chgData name="Shruti Vidya Jituri" userId="S::z1840273@students.niu.edu::f483a5b7-b91f-430e-a0dc-4c07b422bcb1" providerId="AD" clId="Web-{DC447059-B9E8-E6F3-47F3-357B5453372A}" dt="2019-12-01T20:05:31.769" v="3"/>
          <ac:cxnSpMkLst>
            <pc:docMk/>
            <pc:sldMk cId="3855289568" sldId="261"/>
            <ac:cxnSpMk id="50" creationId="{496D98D9-A8AD-432E-BD4E-FF80012442F0}"/>
          </ac:cxnSpMkLst>
        </pc:cxnChg>
      </pc:sldChg>
      <pc:sldChg chg="modSp mod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2715687117" sldId="262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2715687117" sldId="262"/>
            <ac:spMk id="2" creationId="{AE2CC3C8-41E3-466F-8EDA-D2EBCE243476}"/>
          </ac:spMkLst>
        </pc:spChg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2715687117" sldId="262"/>
            <ac:spMk id="3" creationId="{50D3FF72-DBCC-43E4-BF2E-B0ADB6990EAB}"/>
          </ac:spMkLst>
        </pc:spChg>
      </pc:sldChg>
      <pc:sldChg chg="modSp mod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2484685331" sldId="263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2484685331" sldId="263"/>
            <ac:spMk id="2" creationId="{AE2CC3C8-41E3-466F-8EDA-D2EBCE243476}"/>
          </ac:spMkLst>
        </pc:spChg>
        <pc:graphicFrameChg chg="mod ord">
          <ac:chgData name="Shruti Vidya Jituri" userId="S::z1840273@students.niu.edu::f483a5b7-b91f-430e-a0dc-4c07b422bcb1" providerId="AD" clId="Web-{DC447059-B9E8-E6F3-47F3-357B5453372A}" dt="2019-12-01T20:45:12.887" v="144"/>
          <ac:graphicFrameMkLst>
            <pc:docMk/>
            <pc:sldMk cId="2484685331" sldId="263"/>
            <ac:graphicFrameMk id="5" creationId="{5C239707-9D3B-4246-9079-DDF693ED6949}"/>
          </ac:graphicFrameMkLst>
        </pc:graphicFrameChg>
      </pc:sldChg>
      <pc:sldChg chg="modSp 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1083090165" sldId="264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1083090165" sldId="264"/>
            <ac:spMk id="2" creationId="{AE2CC3C8-41E3-466F-8EDA-D2EBCE243476}"/>
          </ac:spMkLst>
        </pc:spChg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1083090165" sldId="264"/>
            <ac:spMk id="3" creationId="{50D3FF72-DBCC-43E4-BF2E-B0ADB6990EAB}"/>
          </ac:spMkLst>
        </pc:spChg>
      </pc:sldChg>
      <pc:sldChg chg="modSp 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1642938641" sldId="266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1642938641" sldId="266"/>
            <ac:spMk id="2" creationId="{AE2CC3C8-41E3-466F-8EDA-D2EBCE243476}"/>
          </ac:spMkLst>
        </pc:spChg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1642938641" sldId="266"/>
            <ac:spMk id="3" creationId="{50D3FF72-DBCC-43E4-BF2E-B0ADB6990EAB}"/>
          </ac:spMkLst>
        </pc:spChg>
        <pc:picChg chg="mod ord">
          <ac:chgData name="Shruti Vidya Jituri" userId="S::z1840273@students.niu.edu::f483a5b7-b91f-430e-a0dc-4c07b422bcb1" providerId="AD" clId="Web-{DC447059-B9E8-E6F3-47F3-357B5453372A}" dt="2019-12-01T20:45:12.887" v="144"/>
          <ac:picMkLst>
            <pc:docMk/>
            <pc:sldMk cId="1642938641" sldId="266"/>
            <ac:picMk id="5" creationId="{C5202837-F39E-4BD4-99AE-29169589ABDD}"/>
          </ac:picMkLst>
        </pc:picChg>
      </pc:sldChg>
      <pc:sldChg chg="modSp 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2893110039" sldId="267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2893110039" sldId="267"/>
            <ac:spMk id="2" creationId="{AE2CC3C8-41E3-466F-8EDA-D2EBCE243476}"/>
          </ac:spMkLst>
        </pc:spChg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2893110039" sldId="267"/>
            <ac:spMk id="3" creationId="{50D3FF72-DBCC-43E4-BF2E-B0ADB6990EAB}"/>
          </ac:spMkLst>
        </pc:spChg>
        <pc:picChg chg="mod ord">
          <ac:chgData name="Shruti Vidya Jituri" userId="S::z1840273@students.niu.edu::f483a5b7-b91f-430e-a0dc-4c07b422bcb1" providerId="AD" clId="Web-{DC447059-B9E8-E6F3-47F3-357B5453372A}" dt="2019-12-01T20:45:12.887" v="144"/>
          <ac:picMkLst>
            <pc:docMk/>
            <pc:sldMk cId="2893110039" sldId="267"/>
            <ac:picMk id="11" creationId="{41480E5E-8AFC-4BD3-9BB2-A787FDA102AD}"/>
          </ac:picMkLst>
        </pc:picChg>
      </pc:sldChg>
      <pc:sldChg chg="modSp 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348979815" sldId="268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348979815" sldId="268"/>
            <ac:spMk id="2" creationId="{AE2CC3C8-41E3-466F-8EDA-D2EBCE243476}"/>
          </ac:spMkLst>
        </pc:spChg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348979815" sldId="268"/>
            <ac:spMk id="3" creationId="{50D3FF72-DBCC-43E4-BF2E-B0ADB6990EAB}"/>
          </ac:spMkLst>
        </pc:spChg>
      </pc:sldChg>
      <pc:sldChg chg="modSp mod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977289638" sldId="269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977289638" sldId="269"/>
            <ac:spMk id="2" creationId="{AE2CC3C8-41E3-466F-8EDA-D2EBCE243476}"/>
          </ac:spMkLst>
        </pc:spChg>
        <pc:graphicFrameChg chg="mod ord">
          <ac:chgData name="Shruti Vidya Jituri" userId="S::z1840273@students.niu.edu::f483a5b7-b91f-430e-a0dc-4c07b422bcb1" providerId="AD" clId="Web-{DC447059-B9E8-E6F3-47F3-357B5453372A}" dt="2019-12-01T20:45:12.887" v="144"/>
          <ac:graphicFrameMkLst>
            <pc:docMk/>
            <pc:sldMk cId="977289638" sldId="269"/>
            <ac:graphicFrameMk id="5" creationId="{B0D766DC-6AAF-4779-A830-93DE4A154112}"/>
          </ac:graphicFrameMkLst>
        </pc:graphicFrameChg>
      </pc:sldChg>
      <pc:sldChg chg="modSp 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2967020920" sldId="270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2967020920" sldId="270"/>
            <ac:spMk id="2" creationId="{9D1AA0D0-2BC3-42B2-84C3-15EB69D38466}"/>
          </ac:spMkLst>
        </pc:spChg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2967020920" sldId="270"/>
            <ac:spMk id="20" creationId="{A0DED4EF-25A5-4CAB-83EF-7535644430A6}"/>
          </ac:spMkLst>
        </pc:spChg>
      </pc:sldChg>
      <pc:sldChg chg="modSp mod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2617721372" sldId="271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2617721372" sldId="271"/>
            <ac:spMk id="2" creationId="{F14EC69D-2E2C-4E54-93D7-D99CADC5D80F}"/>
          </ac:spMkLst>
        </pc:spChg>
        <pc:graphicFrameChg chg="mod ord">
          <ac:chgData name="Shruti Vidya Jituri" userId="S::z1840273@students.niu.edu::f483a5b7-b91f-430e-a0dc-4c07b422bcb1" providerId="AD" clId="Web-{DC447059-B9E8-E6F3-47F3-357B5453372A}" dt="2019-12-01T20:45:12.887" v="144"/>
          <ac:graphicFrameMkLst>
            <pc:docMk/>
            <pc:sldMk cId="2617721372" sldId="271"/>
            <ac:graphicFrameMk id="5" creationId="{6A8A41D0-F797-4D71-83EA-033ECFEE67F3}"/>
          </ac:graphicFrameMkLst>
        </pc:graphicFrameChg>
      </pc:sldChg>
      <pc:sldChg chg="modSp 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74578434" sldId="277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74578434" sldId="277"/>
            <ac:spMk id="2" creationId="{EB8795B6-4990-436C-B054-96F1484DB1DE}"/>
          </ac:spMkLst>
        </pc:spChg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74578434" sldId="277"/>
            <ac:spMk id="8" creationId="{2E28175F-1498-4E7A-A66F-F4C5A2858D7A}"/>
          </ac:spMkLst>
        </pc:spChg>
      </pc:sldChg>
      <pc:sldChg chg="addSp delSp modSp mod ord setBg modClrScheme setClrOvrMap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265703419" sldId="279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265703419" sldId="279"/>
            <ac:spMk id="3" creationId="{2A2A98B2-18D6-4BFE-BBD6-073BF779A553}"/>
          </ac:spMkLst>
        </pc:spChg>
        <pc:spChg chg="add del mod ord">
          <ac:chgData name="Shruti Vidya Jituri" userId="S::z1840273@students.niu.edu::f483a5b7-b91f-430e-a0dc-4c07b422bcb1" providerId="AD" clId="Web-{DC447059-B9E8-E6F3-47F3-357B5453372A}" dt="2019-12-01T20:30:18.269" v="95"/>
          <ac:spMkLst>
            <pc:docMk/>
            <pc:sldMk cId="265703419" sldId="279"/>
            <ac:spMk id="5" creationId="{D9B10081-3CE5-4AE8-856D-98998F370585}"/>
          </ac:spMkLst>
        </pc:spChg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265703419" sldId="279"/>
            <ac:spMk id="12" creationId="{5331D777-E379-4332-A560-B8227736D9F8}"/>
          </ac:spMkLst>
        </pc:spChg>
        <pc:spChg chg="add">
          <ac:chgData name="Shruti Vidya Jituri" userId="S::z1840273@students.niu.edu::f483a5b7-b91f-430e-a0dc-4c07b422bcb1" providerId="AD" clId="Web-{DC447059-B9E8-E6F3-47F3-357B5453372A}" dt="2019-12-01T20:42:18.808" v="134"/>
          <ac:spMkLst>
            <pc:docMk/>
            <pc:sldMk cId="265703419" sldId="279"/>
            <ac:spMk id="14" creationId="{ED56E41F-B8E0-4D18-B554-FD40260DE0E3}"/>
          </ac:spMkLst>
        </pc:spChg>
        <pc:spChg chg="add">
          <ac:chgData name="Shruti Vidya Jituri" userId="S::z1840273@students.niu.edu::f483a5b7-b91f-430e-a0dc-4c07b422bcb1" providerId="AD" clId="Web-{DC447059-B9E8-E6F3-47F3-357B5453372A}" dt="2019-12-01T20:42:18.808" v="134"/>
          <ac:spMkLst>
            <pc:docMk/>
            <pc:sldMk cId="265703419" sldId="279"/>
            <ac:spMk id="25" creationId="{23E937B9-07EE-456A-A31C-41A8866E28A2}"/>
          </ac:spMkLst>
        </pc:spChg>
        <pc:spChg chg="add del mod">
          <ac:chgData name="Shruti Vidya Jituri" userId="S::z1840273@students.niu.edu::f483a5b7-b91f-430e-a0dc-4c07b422bcb1" providerId="AD" clId="Web-{DC447059-B9E8-E6F3-47F3-357B5453372A}" dt="2019-12-01T20:41:07.119" v="133"/>
          <ac:spMkLst>
            <pc:docMk/>
            <pc:sldMk cId="265703419" sldId="279"/>
            <ac:spMk id="328" creationId="{8D741916-16F4-49ED-A22F-6BB14A387276}"/>
          </ac:spMkLst>
        </pc:spChg>
        <pc:grpChg chg="add">
          <ac:chgData name="Shruti Vidya Jituri" userId="S::z1840273@students.niu.edu::f483a5b7-b91f-430e-a0dc-4c07b422bcb1" providerId="AD" clId="Web-{DC447059-B9E8-E6F3-47F3-357B5453372A}" dt="2019-12-01T20:42:18.808" v="134"/>
          <ac:grpSpMkLst>
            <pc:docMk/>
            <pc:sldMk cId="265703419" sldId="279"/>
            <ac:grpSpMk id="19" creationId="{2DB31E17-E562-4F82-98D0-858C84120F34}"/>
          </ac:grpSpMkLst>
        </pc:grpChg>
        <pc:graphicFrameChg chg="add del mod ord modGraphic">
          <ac:chgData name="Shruti Vidya Jituri" userId="S::z1840273@students.niu.edu::f483a5b7-b91f-430e-a0dc-4c07b422bcb1" providerId="AD" clId="Web-{DC447059-B9E8-E6F3-47F3-357B5453372A}" dt="2019-12-01T20:38:44.634" v="132"/>
          <ac:graphicFrameMkLst>
            <pc:docMk/>
            <pc:sldMk cId="265703419" sldId="279"/>
            <ac:graphicFrameMk id="6" creationId="{099A06AF-1F78-4C94-BE68-14EBEA2A1600}"/>
          </ac:graphicFrameMkLst>
        </pc:graphicFrameChg>
        <pc:picChg chg="add mod">
          <ac:chgData name="Shruti Vidya Jituri" userId="S::z1840273@students.niu.edu::f483a5b7-b91f-430e-a0dc-4c07b422bcb1" providerId="AD" clId="Web-{DC447059-B9E8-E6F3-47F3-357B5453372A}" dt="2019-12-01T20:44:16.887" v="141" actId="14100"/>
          <ac:picMkLst>
            <pc:docMk/>
            <pc:sldMk cId="265703419" sldId="279"/>
            <ac:picMk id="2" creationId="{C00D50B8-75E1-4F8F-BB84-16ACDBEBFCFD}"/>
          </ac:picMkLst>
        </pc:picChg>
        <pc:cxnChg chg="add">
          <ac:chgData name="Shruti Vidya Jituri" userId="S::z1840273@students.niu.edu::f483a5b7-b91f-430e-a0dc-4c07b422bcb1" providerId="AD" clId="Web-{DC447059-B9E8-E6F3-47F3-357B5453372A}" dt="2019-12-01T20:42:18.808" v="134"/>
          <ac:cxnSpMkLst>
            <pc:docMk/>
            <pc:sldMk cId="265703419" sldId="279"/>
            <ac:cxnSpMk id="27" creationId="{FD2308B7-2829-44DD-B213-27EEBDED1411}"/>
          </ac:cxnSpMkLst>
        </pc:cxnChg>
      </pc:sldChg>
      <pc:sldChg chg="modSp 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723191875" sldId="281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723191875" sldId="281"/>
            <ac:spMk id="2" creationId="{AE2CC3C8-41E3-466F-8EDA-D2EBCE243476}"/>
          </ac:spMkLst>
        </pc:spChg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723191875" sldId="281"/>
            <ac:spMk id="3" creationId="{50D3FF72-DBCC-43E4-BF2E-B0ADB6990EAB}"/>
          </ac:spMkLst>
        </pc:spChg>
      </pc:sldChg>
      <pc:sldChg chg="modSp 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287014542" sldId="282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287014542" sldId="282"/>
            <ac:spMk id="2" creationId="{894C8C76-6F90-4E13-B3A2-96FA0056CAF3}"/>
          </ac:spMkLst>
        </pc:spChg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287014542" sldId="282"/>
            <ac:spMk id="3" creationId="{A9FECBEA-3EB1-462A-8B0E-F7F373E84FBA}"/>
          </ac:spMkLst>
        </pc:spChg>
      </pc:sldChg>
      <pc:sldChg chg="modSp 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433560768" sldId="283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433560768" sldId="283"/>
            <ac:spMk id="2" creationId="{DD89035B-5080-4E64-8E2A-825010DF5E99}"/>
          </ac:spMkLst>
        </pc:spChg>
        <pc:graphicFrameChg chg="mod ord">
          <ac:chgData name="Shruti Vidya Jituri" userId="S::z1840273@students.niu.edu::f483a5b7-b91f-430e-a0dc-4c07b422bcb1" providerId="AD" clId="Web-{DC447059-B9E8-E6F3-47F3-357B5453372A}" dt="2019-12-01T20:45:12.887" v="144"/>
          <ac:graphicFrameMkLst>
            <pc:docMk/>
            <pc:sldMk cId="433560768" sldId="283"/>
            <ac:graphicFrameMk id="46" creationId="{7900B6F3-A92B-41C3-A324-4E07A40D3D32}"/>
          </ac:graphicFrameMkLst>
        </pc:graphicFrameChg>
      </pc:sldChg>
      <pc:sldChg chg="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1125223046" sldId="284"/>
        </pc:sldMkLst>
      </pc:sldChg>
      <pc:sldChg chg="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4158450908" sldId="285"/>
        </pc:sldMkLst>
      </pc:sldChg>
      <pc:sldChg chg="modSp 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851009223" sldId="287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851009223" sldId="287"/>
            <ac:spMk id="2" creationId="{4B6862B0-C195-4062-B8D2-6AABBD998146}"/>
          </ac:spMkLst>
        </pc:spChg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851009223" sldId="287"/>
            <ac:spMk id="3" creationId="{BAE20860-6164-463D-BDDD-49D25656B7CA}"/>
          </ac:spMkLst>
        </pc:spChg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851009223" sldId="287"/>
            <ac:spMk id="4" creationId="{7132B5BF-68B0-4543-83B9-FEEB37523EA7}"/>
          </ac:spMkLst>
        </pc:spChg>
      </pc:sldChg>
      <pc:sldChg chg="modSp mod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3439231197" sldId="289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3439231197" sldId="289"/>
            <ac:spMk id="2" creationId="{B3150B3B-18EF-4503-86A7-D359FCB112F8}"/>
          </ac:spMkLst>
        </pc:spChg>
        <pc:graphicFrameChg chg="mod ord">
          <ac:chgData name="Shruti Vidya Jituri" userId="S::z1840273@students.niu.edu::f483a5b7-b91f-430e-a0dc-4c07b422bcb1" providerId="AD" clId="Web-{DC447059-B9E8-E6F3-47F3-357B5453372A}" dt="2019-12-01T20:45:12.887" v="144"/>
          <ac:graphicFrameMkLst>
            <pc:docMk/>
            <pc:sldMk cId="3439231197" sldId="289"/>
            <ac:graphicFrameMk id="5" creationId="{CDF26988-6FC8-4D6D-97B7-8A066F7A6FDB}"/>
          </ac:graphicFrameMkLst>
        </pc:graphicFrameChg>
      </pc:sldChg>
      <pc:sldChg chg="modSp 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2122914944" sldId="290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2122914944" sldId="290"/>
            <ac:spMk id="2" creationId="{EB8795B6-4990-436C-B054-96F1484DB1DE}"/>
          </ac:spMkLst>
        </pc:spChg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2122914944" sldId="290"/>
            <ac:spMk id="8" creationId="{2E28175F-1498-4E7A-A66F-F4C5A2858D7A}"/>
          </ac:spMkLst>
        </pc:spChg>
      </pc:sldChg>
      <pc:sldChg chg="modSp 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400882189" sldId="291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400882189" sldId="291"/>
            <ac:spMk id="2" creationId="{3C855F5B-3D54-4353-BD69-1320307EF4B9}"/>
          </ac:spMkLst>
        </pc:spChg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400882189" sldId="291"/>
            <ac:spMk id="3" creationId="{151A53FF-56E1-40DC-AA30-A7ECD9F0273B}"/>
          </ac:spMkLst>
        </pc:spChg>
      </pc:sldChg>
      <pc:sldChg chg="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3664454597" sldId="292"/>
        </pc:sldMkLst>
      </pc:sldChg>
      <pc:sldChg chg="modSp 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3951552138" sldId="295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3951552138" sldId="295"/>
            <ac:spMk id="2" creationId="{BB81407C-748C-4AA5-876E-9A568448EF11}"/>
          </ac:spMkLst>
        </pc:spChg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3951552138" sldId="295"/>
            <ac:spMk id="3" creationId="{9BCB48A0-AFD7-4BBC-B913-E55A051773A9}"/>
          </ac:spMkLst>
        </pc:spChg>
      </pc:sldChg>
      <pc:sldChg chg="modSp 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202093068" sldId="296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202093068" sldId="296"/>
            <ac:spMk id="2" creationId="{1C35F98C-44B9-4E57-9A87-901656C6D1C2}"/>
          </ac:spMkLst>
        </pc:spChg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202093068" sldId="296"/>
            <ac:spMk id="3" creationId="{21C14865-7603-4BBD-AE99-51979F702828}"/>
          </ac:spMkLst>
        </pc:spChg>
      </pc:sldChg>
      <pc:sldChg chg="modSp mod modClrScheme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2931929843" sldId="297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2931929843" sldId="297"/>
            <ac:spMk id="2" creationId="{2DD41A82-8913-45ED-8892-4CF0723B42EB}"/>
          </ac:spMkLst>
        </pc:spChg>
        <pc:graphicFrameChg chg="mod ord">
          <ac:chgData name="Shruti Vidya Jituri" userId="S::z1840273@students.niu.edu::f483a5b7-b91f-430e-a0dc-4c07b422bcb1" providerId="AD" clId="Web-{DC447059-B9E8-E6F3-47F3-357B5453372A}" dt="2019-12-01T20:45:12.887" v="144"/>
          <ac:graphicFrameMkLst>
            <pc:docMk/>
            <pc:sldMk cId="2931929843" sldId="297"/>
            <ac:graphicFrameMk id="11" creationId="{EC3425F3-E3C4-4447-B164-EF6F24FBF1B6}"/>
          </ac:graphicFrameMkLst>
        </pc:graphicFrameChg>
      </pc:sldChg>
      <pc:sldChg chg="delSp modSp mod modClrScheme delDesignElem chgLayout">
        <pc:chgData name="Shruti Vidya Jituri" userId="S::z1840273@students.niu.edu::f483a5b7-b91f-430e-a0dc-4c07b422bcb1" providerId="AD" clId="Web-{DC447059-B9E8-E6F3-47F3-357B5453372A}" dt="2019-12-01T20:45:12.887" v="144"/>
        <pc:sldMkLst>
          <pc:docMk/>
          <pc:sldMk cId="2899398192" sldId="299"/>
        </pc:sldMkLst>
        <pc:spChg chg="mod ord">
          <ac:chgData name="Shruti Vidya Jituri" userId="S::z1840273@students.niu.edu::f483a5b7-b91f-430e-a0dc-4c07b422bcb1" providerId="AD" clId="Web-{DC447059-B9E8-E6F3-47F3-357B5453372A}" dt="2019-12-01T20:45:12.887" v="144"/>
          <ac:spMkLst>
            <pc:docMk/>
            <pc:sldMk cId="2899398192" sldId="299"/>
            <ac:spMk id="4" creationId="{7817BF21-0CA7-42BB-8248-36ED8AAB1552}"/>
          </ac:spMkLst>
        </pc:spChg>
        <pc:spChg chg="del">
          <ac:chgData name="Shruti Vidya Jituri" userId="S::z1840273@students.niu.edu::f483a5b7-b91f-430e-a0dc-4c07b422bcb1" providerId="AD" clId="Web-{DC447059-B9E8-E6F3-47F3-357B5453372A}" dt="2019-12-01T20:45:09.231" v="143"/>
          <ac:spMkLst>
            <pc:docMk/>
            <pc:sldMk cId="2899398192" sldId="299"/>
            <ac:spMk id="33" creationId="{575E71FA-50BD-43F8-8C98-04339283A93D}"/>
          </ac:spMkLst>
        </pc:spChg>
        <pc:spChg chg="del">
          <ac:chgData name="Shruti Vidya Jituri" userId="S::z1840273@students.niu.edu::f483a5b7-b91f-430e-a0dc-4c07b422bcb1" providerId="AD" clId="Web-{DC447059-B9E8-E6F3-47F3-357B5453372A}" dt="2019-12-01T20:45:09.231" v="143"/>
          <ac:spMkLst>
            <pc:docMk/>
            <pc:sldMk cId="2899398192" sldId="299"/>
            <ac:spMk id="36" creationId="{E89B1776-F953-4C0F-8E85-E9C66B1EF003}"/>
          </ac:spMkLst>
        </pc:spChg>
        <pc:grpChg chg="del">
          <ac:chgData name="Shruti Vidya Jituri" userId="S::z1840273@students.niu.edu::f483a5b7-b91f-430e-a0dc-4c07b422bcb1" providerId="AD" clId="Web-{DC447059-B9E8-E6F3-47F3-357B5453372A}" dt="2019-12-01T20:45:09.231" v="143"/>
          <ac:grpSpMkLst>
            <pc:docMk/>
            <pc:sldMk cId="2899398192" sldId="299"/>
            <ac:grpSpMk id="28" creationId="{749C117F-F390-437B-ADB0-57E87EFF34F5}"/>
          </ac:grpSpMkLst>
        </pc:grpChg>
        <pc:grpChg chg="del">
          <ac:chgData name="Shruti Vidya Jituri" userId="S::z1840273@students.niu.edu::f483a5b7-b91f-430e-a0dc-4c07b422bcb1" providerId="AD" clId="Web-{DC447059-B9E8-E6F3-47F3-357B5453372A}" dt="2019-12-01T20:45:09.231" v="143"/>
          <ac:grpSpMkLst>
            <pc:docMk/>
            <pc:sldMk cId="2899398192" sldId="299"/>
            <ac:grpSpMk id="34" creationId="{CF1AA7F6-A589-4BC8-BC72-2CA6DC908398}"/>
          </ac:grpSpMkLst>
        </pc:grpChg>
        <pc:cxnChg chg="del">
          <ac:chgData name="Shruti Vidya Jituri" userId="S::z1840273@students.niu.edu::f483a5b7-b91f-430e-a0dc-4c07b422bcb1" providerId="AD" clId="Web-{DC447059-B9E8-E6F3-47F3-357B5453372A}" dt="2019-12-01T20:45:09.231" v="143"/>
          <ac:cxnSpMkLst>
            <pc:docMk/>
            <pc:sldMk cId="2899398192" sldId="299"/>
            <ac:cxnSpMk id="31" creationId="{997356D0-D934-42B9-8291-DF34A3AC0CFE}"/>
          </ac:cxnSpMkLst>
        </pc:cxnChg>
        <pc:cxnChg chg="del">
          <ac:chgData name="Shruti Vidya Jituri" userId="S::z1840273@students.niu.edu::f483a5b7-b91f-430e-a0dc-4c07b422bcb1" providerId="AD" clId="Web-{DC447059-B9E8-E6F3-47F3-357B5453372A}" dt="2019-12-01T20:45:09.231" v="143"/>
          <ac:cxnSpMkLst>
            <pc:docMk/>
            <pc:sldMk cId="2899398192" sldId="299"/>
            <ac:cxnSpMk id="32" creationId="{20742BC3-654B-4E41-9A6A-73A42E477639}"/>
          </ac:cxnSpMkLst>
        </pc:cxnChg>
      </pc:sldChg>
      <pc:sldMasterChg chg="del delSldLayout">
        <pc:chgData name="Shruti Vidya Jituri" userId="S::z1840273@students.niu.edu::f483a5b7-b91f-430e-a0dc-4c07b422bcb1" providerId="AD" clId="Web-{DC447059-B9E8-E6F3-47F3-357B5453372A}" dt="2019-12-01T20:45:09.231" v="143"/>
        <pc:sldMasterMkLst>
          <pc:docMk/>
          <pc:sldMasterMk cId="1919237901" sldId="2147483728"/>
        </pc:sldMasterMkLst>
        <pc:sldLayoutChg chg="del">
          <pc:chgData name="Shruti Vidya Jituri" userId="S::z1840273@students.niu.edu::f483a5b7-b91f-430e-a0dc-4c07b422bcb1" providerId="AD" clId="Web-{DC447059-B9E8-E6F3-47F3-357B5453372A}" dt="2019-12-01T20:45:09.231" v="143"/>
          <pc:sldLayoutMkLst>
            <pc:docMk/>
            <pc:sldMasterMk cId="1919237901" sldId="2147483728"/>
            <pc:sldLayoutMk cId="963543077" sldId="2147483729"/>
          </pc:sldLayoutMkLst>
        </pc:sldLayoutChg>
        <pc:sldLayoutChg chg="del">
          <pc:chgData name="Shruti Vidya Jituri" userId="S::z1840273@students.niu.edu::f483a5b7-b91f-430e-a0dc-4c07b422bcb1" providerId="AD" clId="Web-{DC447059-B9E8-E6F3-47F3-357B5453372A}" dt="2019-12-01T20:45:09.231" v="143"/>
          <pc:sldLayoutMkLst>
            <pc:docMk/>
            <pc:sldMasterMk cId="1919237901" sldId="2147483728"/>
            <pc:sldLayoutMk cId="1594299264" sldId="2147483730"/>
          </pc:sldLayoutMkLst>
        </pc:sldLayoutChg>
        <pc:sldLayoutChg chg="del">
          <pc:chgData name="Shruti Vidya Jituri" userId="S::z1840273@students.niu.edu::f483a5b7-b91f-430e-a0dc-4c07b422bcb1" providerId="AD" clId="Web-{DC447059-B9E8-E6F3-47F3-357B5453372A}" dt="2019-12-01T20:45:09.231" v="143"/>
          <pc:sldLayoutMkLst>
            <pc:docMk/>
            <pc:sldMasterMk cId="1919237901" sldId="2147483728"/>
            <pc:sldLayoutMk cId="3084952505" sldId="2147483731"/>
          </pc:sldLayoutMkLst>
        </pc:sldLayoutChg>
        <pc:sldLayoutChg chg="del">
          <pc:chgData name="Shruti Vidya Jituri" userId="S::z1840273@students.niu.edu::f483a5b7-b91f-430e-a0dc-4c07b422bcb1" providerId="AD" clId="Web-{DC447059-B9E8-E6F3-47F3-357B5453372A}" dt="2019-12-01T20:45:09.231" v="143"/>
          <pc:sldLayoutMkLst>
            <pc:docMk/>
            <pc:sldMasterMk cId="1919237901" sldId="2147483728"/>
            <pc:sldLayoutMk cId="333811167" sldId="2147483732"/>
          </pc:sldLayoutMkLst>
        </pc:sldLayoutChg>
        <pc:sldLayoutChg chg="del">
          <pc:chgData name="Shruti Vidya Jituri" userId="S::z1840273@students.niu.edu::f483a5b7-b91f-430e-a0dc-4c07b422bcb1" providerId="AD" clId="Web-{DC447059-B9E8-E6F3-47F3-357B5453372A}" dt="2019-12-01T20:45:09.231" v="143"/>
          <pc:sldLayoutMkLst>
            <pc:docMk/>
            <pc:sldMasterMk cId="1919237901" sldId="2147483728"/>
            <pc:sldLayoutMk cId="1568584297" sldId="2147483733"/>
          </pc:sldLayoutMkLst>
        </pc:sldLayoutChg>
        <pc:sldLayoutChg chg="del">
          <pc:chgData name="Shruti Vidya Jituri" userId="S::z1840273@students.niu.edu::f483a5b7-b91f-430e-a0dc-4c07b422bcb1" providerId="AD" clId="Web-{DC447059-B9E8-E6F3-47F3-357B5453372A}" dt="2019-12-01T20:45:09.231" v="143"/>
          <pc:sldLayoutMkLst>
            <pc:docMk/>
            <pc:sldMasterMk cId="1919237901" sldId="2147483728"/>
            <pc:sldLayoutMk cId="567451624" sldId="2147483734"/>
          </pc:sldLayoutMkLst>
        </pc:sldLayoutChg>
        <pc:sldLayoutChg chg="del">
          <pc:chgData name="Shruti Vidya Jituri" userId="S::z1840273@students.niu.edu::f483a5b7-b91f-430e-a0dc-4c07b422bcb1" providerId="AD" clId="Web-{DC447059-B9E8-E6F3-47F3-357B5453372A}" dt="2019-12-01T20:45:09.231" v="143"/>
          <pc:sldLayoutMkLst>
            <pc:docMk/>
            <pc:sldMasterMk cId="1919237901" sldId="2147483728"/>
            <pc:sldLayoutMk cId="1263529318" sldId="2147483735"/>
          </pc:sldLayoutMkLst>
        </pc:sldLayoutChg>
        <pc:sldLayoutChg chg="del">
          <pc:chgData name="Shruti Vidya Jituri" userId="S::z1840273@students.niu.edu::f483a5b7-b91f-430e-a0dc-4c07b422bcb1" providerId="AD" clId="Web-{DC447059-B9E8-E6F3-47F3-357B5453372A}" dt="2019-12-01T20:45:09.231" v="143"/>
          <pc:sldLayoutMkLst>
            <pc:docMk/>
            <pc:sldMasterMk cId="1919237901" sldId="2147483728"/>
            <pc:sldLayoutMk cId="1231839715" sldId="2147483736"/>
          </pc:sldLayoutMkLst>
        </pc:sldLayoutChg>
        <pc:sldLayoutChg chg="del">
          <pc:chgData name="Shruti Vidya Jituri" userId="S::z1840273@students.niu.edu::f483a5b7-b91f-430e-a0dc-4c07b422bcb1" providerId="AD" clId="Web-{DC447059-B9E8-E6F3-47F3-357B5453372A}" dt="2019-12-01T20:45:09.231" v="143"/>
          <pc:sldLayoutMkLst>
            <pc:docMk/>
            <pc:sldMasterMk cId="1919237901" sldId="2147483728"/>
            <pc:sldLayoutMk cId="2828768012" sldId="2147483737"/>
          </pc:sldLayoutMkLst>
        </pc:sldLayoutChg>
        <pc:sldLayoutChg chg="del">
          <pc:chgData name="Shruti Vidya Jituri" userId="S::z1840273@students.niu.edu::f483a5b7-b91f-430e-a0dc-4c07b422bcb1" providerId="AD" clId="Web-{DC447059-B9E8-E6F3-47F3-357B5453372A}" dt="2019-12-01T20:45:09.231" v="143"/>
          <pc:sldLayoutMkLst>
            <pc:docMk/>
            <pc:sldMasterMk cId="1919237901" sldId="2147483728"/>
            <pc:sldLayoutMk cId="3046690447" sldId="2147483738"/>
          </pc:sldLayoutMkLst>
        </pc:sldLayoutChg>
        <pc:sldLayoutChg chg="del">
          <pc:chgData name="Shruti Vidya Jituri" userId="S::z1840273@students.niu.edu::f483a5b7-b91f-430e-a0dc-4c07b422bcb1" providerId="AD" clId="Web-{DC447059-B9E8-E6F3-47F3-357B5453372A}" dt="2019-12-01T20:45:09.231" v="143"/>
          <pc:sldLayoutMkLst>
            <pc:docMk/>
            <pc:sldMasterMk cId="1919237901" sldId="2147483728"/>
            <pc:sldLayoutMk cId="1358708370" sldId="2147483739"/>
          </pc:sldLayoutMkLst>
        </pc:sldLayoutChg>
        <pc:sldLayoutChg chg="del">
          <pc:chgData name="Shruti Vidya Jituri" userId="S::z1840273@students.niu.edu::f483a5b7-b91f-430e-a0dc-4c07b422bcb1" providerId="AD" clId="Web-{DC447059-B9E8-E6F3-47F3-357B5453372A}" dt="2019-12-01T20:45:09.231" v="143"/>
          <pc:sldLayoutMkLst>
            <pc:docMk/>
            <pc:sldMasterMk cId="1919237901" sldId="2147483728"/>
            <pc:sldLayoutMk cId="3332658640" sldId="2147483740"/>
          </pc:sldLayoutMkLst>
        </pc:sldLayoutChg>
        <pc:sldLayoutChg chg="del">
          <pc:chgData name="Shruti Vidya Jituri" userId="S::z1840273@students.niu.edu::f483a5b7-b91f-430e-a0dc-4c07b422bcb1" providerId="AD" clId="Web-{DC447059-B9E8-E6F3-47F3-357B5453372A}" dt="2019-12-01T20:45:09.231" v="143"/>
          <pc:sldLayoutMkLst>
            <pc:docMk/>
            <pc:sldMasterMk cId="1919237901" sldId="2147483728"/>
            <pc:sldLayoutMk cId="971003071" sldId="2147483741"/>
          </pc:sldLayoutMkLst>
        </pc:sldLayoutChg>
        <pc:sldLayoutChg chg="del">
          <pc:chgData name="Shruti Vidya Jituri" userId="S::z1840273@students.niu.edu::f483a5b7-b91f-430e-a0dc-4c07b422bcb1" providerId="AD" clId="Web-{DC447059-B9E8-E6F3-47F3-357B5453372A}" dt="2019-12-01T20:45:09.231" v="143"/>
          <pc:sldLayoutMkLst>
            <pc:docMk/>
            <pc:sldMasterMk cId="1919237901" sldId="2147483728"/>
            <pc:sldLayoutMk cId="1889360327" sldId="2147483742"/>
          </pc:sldLayoutMkLst>
        </pc:sldLayoutChg>
        <pc:sldLayoutChg chg="del">
          <pc:chgData name="Shruti Vidya Jituri" userId="S::z1840273@students.niu.edu::f483a5b7-b91f-430e-a0dc-4c07b422bcb1" providerId="AD" clId="Web-{DC447059-B9E8-E6F3-47F3-357B5453372A}" dt="2019-12-01T20:45:09.231" v="143"/>
          <pc:sldLayoutMkLst>
            <pc:docMk/>
            <pc:sldMasterMk cId="1919237901" sldId="2147483728"/>
            <pc:sldLayoutMk cId="3439443349" sldId="2147483743"/>
          </pc:sldLayoutMkLst>
        </pc:sldLayoutChg>
        <pc:sldLayoutChg chg="del">
          <pc:chgData name="Shruti Vidya Jituri" userId="S::z1840273@students.niu.edu::f483a5b7-b91f-430e-a0dc-4c07b422bcb1" providerId="AD" clId="Web-{DC447059-B9E8-E6F3-47F3-357B5453372A}" dt="2019-12-01T20:45:09.231" v="143"/>
          <pc:sldLayoutMkLst>
            <pc:docMk/>
            <pc:sldMasterMk cId="1919237901" sldId="2147483728"/>
            <pc:sldLayoutMk cId="2680950428" sldId="2147483744"/>
          </pc:sldLayoutMkLst>
        </pc:sldLayoutChg>
        <pc:sldLayoutChg chg="del">
          <pc:chgData name="Shruti Vidya Jituri" userId="S::z1840273@students.niu.edu::f483a5b7-b91f-430e-a0dc-4c07b422bcb1" providerId="AD" clId="Web-{DC447059-B9E8-E6F3-47F3-357B5453372A}" dt="2019-12-01T20:45:09.231" v="143"/>
          <pc:sldLayoutMkLst>
            <pc:docMk/>
            <pc:sldMasterMk cId="1919237901" sldId="2147483728"/>
            <pc:sldLayoutMk cId="3307285517" sldId="2147483745"/>
          </pc:sldLayoutMkLst>
        </pc:sldLayoutChg>
      </pc:sldMasterChg>
      <pc:sldMasterChg chg="add del addSldLayout delSldLayout modSldLayout">
        <pc:chgData name="Shruti Vidya Jituri" userId="S::z1840273@students.niu.edu::f483a5b7-b91f-430e-a0dc-4c07b422bcb1" providerId="AD" clId="Web-{DC447059-B9E8-E6F3-47F3-357B5453372A}" dt="2019-12-01T20:45:12.887" v="144"/>
        <pc:sldMasterMkLst>
          <pc:docMk/>
          <pc:sldMasterMk cId="1624427882" sldId="2147483746"/>
        </pc:sldMasterMkLst>
        <pc:sldLayoutChg chg="add del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1624427882" sldId="2147483746"/>
            <pc:sldLayoutMk cId="916670571" sldId="2147483747"/>
          </pc:sldLayoutMkLst>
        </pc:sldLayoutChg>
        <pc:sldLayoutChg chg="add del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1624427882" sldId="2147483746"/>
            <pc:sldLayoutMk cId="2299156417" sldId="2147483748"/>
          </pc:sldLayoutMkLst>
        </pc:sldLayoutChg>
        <pc:sldLayoutChg chg="add del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1624427882" sldId="2147483746"/>
            <pc:sldLayoutMk cId="3691344796" sldId="2147483749"/>
          </pc:sldLayoutMkLst>
        </pc:sldLayoutChg>
        <pc:sldLayoutChg chg="add del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1624427882" sldId="2147483746"/>
            <pc:sldLayoutMk cId="4052733709" sldId="2147483750"/>
          </pc:sldLayoutMkLst>
        </pc:sldLayoutChg>
        <pc:sldLayoutChg chg="add del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1624427882" sldId="2147483746"/>
            <pc:sldLayoutMk cId="2405458470" sldId="2147483751"/>
          </pc:sldLayoutMkLst>
        </pc:sldLayoutChg>
        <pc:sldLayoutChg chg="add del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1624427882" sldId="2147483746"/>
            <pc:sldLayoutMk cId="1754651184" sldId="2147483752"/>
          </pc:sldLayoutMkLst>
        </pc:sldLayoutChg>
        <pc:sldLayoutChg chg="add del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1624427882" sldId="2147483746"/>
            <pc:sldLayoutMk cId="147964985" sldId="2147483753"/>
          </pc:sldLayoutMkLst>
        </pc:sldLayoutChg>
        <pc:sldLayoutChg chg="add del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1624427882" sldId="2147483746"/>
            <pc:sldLayoutMk cId="1705974221" sldId="2147483754"/>
          </pc:sldLayoutMkLst>
        </pc:sldLayoutChg>
        <pc:sldLayoutChg chg="add del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1624427882" sldId="2147483746"/>
            <pc:sldLayoutMk cId="2572340948" sldId="2147483755"/>
          </pc:sldLayoutMkLst>
        </pc:sldLayoutChg>
        <pc:sldLayoutChg chg="add del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1624427882" sldId="2147483746"/>
            <pc:sldLayoutMk cId="3046475106" sldId="2147483756"/>
          </pc:sldLayoutMkLst>
        </pc:sldLayoutChg>
        <pc:sldLayoutChg chg="add del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1624427882" sldId="2147483746"/>
            <pc:sldLayoutMk cId="119114755" sldId="2147483757"/>
          </pc:sldLayoutMkLst>
        </pc:sldLayoutChg>
        <pc:sldLayoutChg chg="add del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1624427882" sldId="2147483746"/>
            <pc:sldLayoutMk cId="3791220024" sldId="2147483758"/>
          </pc:sldLayoutMkLst>
        </pc:sldLayoutChg>
        <pc:sldLayoutChg chg="add del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1624427882" sldId="2147483746"/>
            <pc:sldLayoutMk cId="571295045" sldId="2147483759"/>
          </pc:sldLayoutMkLst>
        </pc:sldLayoutChg>
        <pc:sldLayoutChg chg="add del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1624427882" sldId="2147483746"/>
            <pc:sldLayoutMk cId="3138119772" sldId="2147483760"/>
          </pc:sldLayoutMkLst>
        </pc:sldLayoutChg>
        <pc:sldLayoutChg chg="add del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1624427882" sldId="2147483746"/>
            <pc:sldLayoutMk cId="948720401" sldId="2147483761"/>
          </pc:sldLayoutMkLst>
        </pc:sldLayoutChg>
        <pc:sldLayoutChg chg="add del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1624427882" sldId="2147483746"/>
            <pc:sldLayoutMk cId="1514059639" sldId="2147483762"/>
          </pc:sldLayoutMkLst>
        </pc:sldLayoutChg>
        <pc:sldLayoutChg chg="add del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1624427882" sldId="2147483746"/>
            <pc:sldLayoutMk cId="553907742" sldId="2147483763"/>
          </pc:sldLayoutMkLst>
        </pc:sldLayoutChg>
      </pc:sldMasterChg>
      <pc:sldMasterChg chg="add addSldLayout modSldLayout">
        <pc:chgData name="Shruti Vidya Jituri" userId="S::z1840273@students.niu.edu::f483a5b7-b91f-430e-a0dc-4c07b422bcb1" providerId="AD" clId="Web-{DC447059-B9E8-E6F3-47F3-357B5453372A}" dt="2019-12-01T20:45:12.887" v="144"/>
        <pc:sldMasterMkLst>
          <pc:docMk/>
          <pc:sldMasterMk cId="947745137" sldId="2147483764"/>
        </pc:sldMasterMkLst>
        <pc:sldLayoutChg chg="add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947745137" sldId="2147483764"/>
            <pc:sldLayoutMk cId="2750193844" sldId="2147483765"/>
          </pc:sldLayoutMkLst>
        </pc:sldLayoutChg>
        <pc:sldLayoutChg chg="add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947745137" sldId="2147483764"/>
            <pc:sldLayoutMk cId="2185526636" sldId="2147483766"/>
          </pc:sldLayoutMkLst>
        </pc:sldLayoutChg>
        <pc:sldLayoutChg chg="add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947745137" sldId="2147483764"/>
            <pc:sldLayoutMk cId="215471155" sldId="2147483767"/>
          </pc:sldLayoutMkLst>
        </pc:sldLayoutChg>
        <pc:sldLayoutChg chg="add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947745137" sldId="2147483764"/>
            <pc:sldLayoutMk cId="460494283" sldId="2147483768"/>
          </pc:sldLayoutMkLst>
        </pc:sldLayoutChg>
        <pc:sldLayoutChg chg="add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947745137" sldId="2147483764"/>
            <pc:sldLayoutMk cId="1026558403" sldId="2147483769"/>
          </pc:sldLayoutMkLst>
        </pc:sldLayoutChg>
        <pc:sldLayoutChg chg="add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947745137" sldId="2147483764"/>
            <pc:sldLayoutMk cId="3724568896" sldId="2147483770"/>
          </pc:sldLayoutMkLst>
        </pc:sldLayoutChg>
        <pc:sldLayoutChg chg="add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947745137" sldId="2147483764"/>
            <pc:sldLayoutMk cId="549659884" sldId="2147483771"/>
          </pc:sldLayoutMkLst>
        </pc:sldLayoutChg>
        <pc:sldLayoutChg chg="add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947745137" sldId="2147483764"/>
            <pc:sldLayoutMk cId="2374490239" sldId="2147483772"/>
          </pc:sldLayoutMkLst>
        </pc:sldLayoutChg>
        <pc:sldLayoutChg chg="add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947745137" sldId="2147483764"/>
            <pc:sldLayoutMk cId="2143518851" sldId="2147483773"/>
          </pc:sldLayoutMkLst>
        </pc:sldLayoutChg>
        <pc:sldLayoutChg chg="add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947745137" sldId="2147483764"/>
            <pc:sldLayoutMk cId="2517914115" sldId="2147483774"/>
          </pc:sldLayoutMkLst>
        </pc:sldLayoutChg>
        <pc:sldLayoutChg chg="add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947745137" sldId="2147483764"/>
            <pc:sldLayoutMk cId="4268627851" sldId="2147483775"/>
          </pc:sldLayoutMkLst>
        </pc:sldLayoutChg>
        <pc:sldLayoutChg chg="add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947745137" sldId="2147483764"/>
            <pc:sldLayoutMk cId="1382703412" sldId="2147483776"/>
          </pc:sldLayoutMkLst>
        </pc:sldLayoutChg>
        <pc:sldLayoutChg chg="add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947745137" sldId="2147483764"/>
            <pc:sldLayoutMk cId="3874830630" sldId="2147483777"/>
          </pc:sldLayoutMkLst>
        </pc:sldLayoutChg>
        <pc:sldLayoutChg chg="add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947745137" sldId="2147483764"/>
            <pc:sldLayoutMk cId="2466170528" sldId="2147483778"/>
          </pc:sldLayoutMkLst>
        </pc:sldLayoutChg>
        <pc:sldLayoutChg chg="add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947745137" sldId="2147483764"/>
            <pc:sldLayoutMk cId="2687669986" sldId="2147483779"/>
          </pc:sldLayoutMkLst>
        </pc:sldLayoutChg>
        <pc:sldLayoutChg chg="add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947745137" sldId="2147483764"/>
            <pc:sldLayoutMk cId="3868054890" sldId="2147483780"/>
          </pc:sldLayoutMkLst>
        </pc:sldLayoutChg>
        <pc:sldLayoutChg chg="add mod replId">
          <pc:chgData name="Shruti Vidya Jituri" userId="S::z1840273@students.niu.edu::f483a5b7-b91f-430e-a0dc-4c07b422bcb1" providerId="AD" clId="Web-{DC447059-B9E8-E6F3-47F3-357B5453372A}" dt="2019-12-01T20:45:12.887" v="144"/>
          <pc:sldLayoutMkLst>
            <pc:docMk/>
            <pc:sldMasterMk cId="947745137" sldId="2147483764"/>
            <pc:sldLayoutMk cId="773355807" sldId="2147483781"/>
          </pc:sldLayoutMkLst>
        </pc:sldLayoutChg>
      </pc:sldMasterChg>
    </pc:docChg>
  </pc:docChgLst>
  <pc:docChgLst>
    <pc:chgData name="Anusha Kokkinti" userId="S::z1856785@students.niu.edu::395c6b91-6d15-4c3c-81d8-06970d6c30e6" providerId="AD" clId="Web-{0BF5ECE9-2E96-47FA-BFF3-7379B72973FB}"/>
    <pc:docChg chg="modSld">
      <pc:chgData name="Anusha Kokkinti" userId="S::z1856785@students.niu.edu::395c6b91-6d15-4c3c-81d8-06970d6c30e6" providerId="AD" clId="Web-{0BF5ECE9-2E96-47FA-BFF3-7379B72973FB}" dt="2019-12-02T14:08:26.493" v="6" actId="20577"/>
      <pc:docMkLst>
        <pc:docMk/>
      </pc:docMkLst>
      <pc:sldChg chg="modSp">
        <pc:chgData name="Anusha Kokkinti" userId="S::z1856785@students.niu.edu::395c6b91-6d15-4c3c-81d8-06970d6c30e6" providerId="AD" clId="Web-{0BF5ECE9-2E96-47FA-BFF3-7379B72973FB}" dt="2019-12-02T14:08:25.525" v="4" actId="20577"/>
        <pc:sldMkLst>
          <pc:docMk/>
          <pc:sldMk cId="851009223" sldId="287"/>
        </pc:sldMkLst>
        <pc:spChg chg="mod">
          <ac:chgData name="Anusha Kokkinti" userId="S::z1856785@students.niu.edu::395c6b91-6d15-4c3c-81d8-06970d6c30e6" providerId="AD" clId="Web-{0BF5ECE9-2E96-47FA-BFF3-7379B72973FB}" dt="2019-12-02T14:08:25.525" v="4" actId="20577"/>
          <ac:spMkLst>
            <pc:docMk/>
            <pc:sldMk cId="851009223" sldId="287"/>
            <ac:spMk id="2" creationId="{4B6862B0-C195-4062-B8D2-6AABBD998146}"/>
          </ac:spMkLst>
        </pc:spChg>
      </pc:sldChg>
    </pc:docChg>
  </pc:docChgLst>
  <pc:docChgLst>
    <pc:chgData name="Tejaswini Mummadi" userId="S::z1859635@students.niu.edu::9ef4e730-7b35-4449-8721-c88f24195a86" providerId="AD" clId="Web-{93515B9F-860E-F1B2-0716-3A8E4C7DA386}"/>
    <pc:docChg chg="modSld">
      <pc:chgData name="Tejaswini Mummadi" userId="S::z1859635@students.niu.edu::9ef4e730-7b35-4449-8721-c88f24195a86" providerId="AD" clId="Web-{93515B9F-860E-F1B2-0716-3A8E4C7DA386}" dt="2019-12-01T20:37:23.951" v="3" actId="1076"/>
      <pc:docMkLst>
        <pc:docMk/>
      </pc:docMkLst>
      <pc:sldChg chg="modSp">
        <pc:chgData name="Tejaswini Mummadi" userId="S::z1859635@students.niu.edu::9ef4e730-7b35-4449-8721-c88f24195a86" providerId="AD" clId="Web-{93515B9F-860E-F1B2-0716-3A8E4C7DA386}" dt="2019-12-01T20:37:23.951" v="3" actId="1076"/>
        <pc:sldMkLst>
          <pc:docMk/>
          <pc:sldMk cId="109857222" sldId="256"/>
        </pc:sldMkLst>
        <pc:spChg chg="mod">
          <ac:chgData name="Tejaswini Mummadi" userId="S::z1859635@students.niu.edu::9ef4e730-7b35-4449-8721-c88f24195a86" providerId="AD" clId="Web-{93515B9F-860E-F1B2-0716-3A8E4C7DA386}" dt="2019-12-01T20:37:17.529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ejaswini Mummadi" userId="S::z1859635@students.niu.edu::9ef4e730-7b35-4449-8721-c88f24195a86" providerId="AD" clId="Web-{93515B9F-860E-F1B2-0716-3A8E4C7DA386}" dt="2019-12-01T20:37:23.951" v="3" actId="1076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Anusha Kokkinti" userId="S::z1856785@students.niu.edu::395c6b91-6d15-4c3c-81d8-06970d6c30e6" providerId="AD" clId="Web-{1850CCD3-D864-4831-8242-C09A2EBD8534}"/>
    <pc:docChg chg="modSld">
      <pc:chgData name="Anusha Kokkinti" userId="S::z1856785@students.niu.edu::395c6b91-6d15-4c3c-81d8-06970d6c30e6" providerId="AD" clId="Web-{1850CCD3-D864-4831-8242-C09A2EBD8534}" dt="2019-12-02T18:27:00.241" v="4" actId="20577"/>
      <pc:docMkLst>
        <pc:docMk/>
      </pc:docMkLst>
      <pc:sldChg chg="modSp">
        <pc:chgData name="Anusha Kokkinti" userId="S::z1856785@students.niu.edu::395c6b91-6d15-4c3c-81d8-06970d6c30e6" providerId="AD" clId="Web-{1850CCD3-D864-4831-8242-C09A2EBD8534}" dt="2019-12-02T18:27:00.241" v="3" actId="20577"/>
        <pc:sldMkLst>
          <pc:docMk/>
          <pc:sldMk cId="2967020920" sldId="270"/>
        </pc:sldMkLst>
        <pc:spChg chg="mod">
          <ac:chgData name="Anusha Kokkinti" userId="S::z1856785@students.niu.edu::395c6b91-6d15-4c3c-81d8-06970d6c30e6" providerId="AD" clId="Web-{1850CCD3-D864-4831-8242-C09A2EBD8534}" dt="2019-12-02T18:27:00.241" v="3" actId="20577"/>
          <ac:spMkLst>
            <pc:docMk/>
            <pc:sldMk cId="2967020920" sldId="270"/>
            <ac:spMk id="2" creationId="{9D1AA0D0-2BC3-42B2-84C3-15EB69D38466}"/>
          </ac:spMkLst>
        </pc:spChg>
      </pc:sldChg>
      <pc:sldChg chg="modSp">
        <pc:chgData name="Anusha Kokkinti" userId="S::z1856785@students.niu.edu::395c6b91-6d15-4c3c-81d8-06970d6c30e6" providerId="AD" clId="Web-{1850CCD3-D864-4831-8242-C09A2EBD8534}" dt="2019-12-02T18:26:52.491" v="0" actId="20577"/>
        <pc:sldMkLst>
          <pc:docMk/>
          <pc:sldMk cId="2617721372" sldId="271"/>
        </pc:sldMkLst>
        <pc:spChg chg="mod">
          <ac:chgData name="Anusha Kokkinti" userId="S::z1856785@students.niu.edu::395c6b91-6d15-4c3c-81d8-06970d6c30e6" providerId="AD" clId="Web-{1850CCD3-D864-4831-8242-C09A2EBD8534}" dt="2019-12-02T18:26:52.491" v="0" actId="20577"/>
          <ac:spMkLst>
            <pc:docMk/>
            <pc:sldMk cId="2617721372" sldId="271"/>
            <ac:spMk id="2" creationId="{F14EC69D-2E2C-4E54-93D7-D99CADC5D80F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30T18:37:11.588" idx="1">
    <p:pos x="7092" y="1305"/>
    <p:text>as part of exploratory may be this slide we can mention as desciptive--and I feel addition of these points will be good.
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30T18:38:42.531" idx="2">
    <p:pos x="10" y="10"/>
    <p:text>we can explain that we did exploratory analysis for understanding the data. we want to understand the % of churn and no churn in the data we have. and also w.r.t to other variables. 
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30T18:43:46.670" idx="7">
    <p:pos x="10" y="10"/>
    <p:text>will change to 2 slides
</p:text>
    <p:extLst>
      <p:ext uri="{C676402C-5697-4E1C-873F-D02D1690AC5C}">
        <p15:threadingInfo xmlns:p15="http://schemas.microsoft.com/office/powerpoint/2012/main" timeZoneBias="48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image" Target="../media/image74.png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12" Type="http://schemas.openxmlformats.org/officeDocument/2006/relationships/image" Target="../media/image73.sv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38.svg"/><Relationship Id="rId11" Type="http://schemas.openxmlformats.org/officeDocument/2006/relationships/image" Target="../media/image72.png"/><Relationship Id="rId5" Type="http://schemas.openxmlformats.org/officeDocument/2006/relationships/image" Target="../media/image37.png"/><Relationship Id="rId10" Type="http://schemas.openxmlformats.org/officeDocument/2006/relationships/image" Target="../media/image71.svg"/><Relationship Id="rId4" Type="http://schemas.openxmlformats.org/officeDocument/2006/relationships/image" Target="../media/image67.svg"/><Relationship Id="rId9" Type="http://schemas.openxmlformats.org/officeDocument/2006/relationships/image" Target="../media/image70.png"/><Relationship Id="rId14" Type="http://schemas.openxmlformats.org/officeDocument/2006/relationships/image" Target="../media/image7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image" Target="../media/image74.png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12" Type="http://schemas.openxmlformats.org/officeDocument/2006/relationships/image" Target="../media/image73.sv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38.svg"/><Relationship Id="rId11" Type="http://schemas.openxmlformats.org/officeDocument/2006/relationships/image" Target="../media/image72.png"/><Relationship Id="rId5" Type="http://schemas.openxmlformats.org/officeDocument/2006/relationships/image" Target="../media/image37.png"/><Relationship Id="rId10" Type="http://schemas.openxmlformats.org/officeDocument/2006/relationships/image" Target="../media/image71.svg"/><Relationship Id="rId4" Type="http://schemas.openxmlformats.org/officeDocument/2006/relationships/image" Target="../media/image67.svg"/><Relationship Id="rId9" Type="http://schemas.openxmlformats.org/officeDocument/2006/relationships/image" Target="../media/image70.png"/><Relationship Id="rId14" Type="http://schemas.openxmlformats.org/officeDocument/2006/relationships/image" Target="../media/image7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F8D9A6-C6B1-4B84-B56F-224F0014232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02A779-B115-4485-BD37-B9498938C4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2BF51E7D-8C93-483C-BE19-B87815D99DDB}" type="parTrans" cxnId="{B41F4846-53A8-4B4E-8FE7-F44A77564A0F}">
      <dgm:prSet/>
      <dgm:spPr/>
      <dgm:t>
        <a:bodyPr/>
        <a:lstStyle/>
        <a:p>
          <a:endParaRPr lang="en-US"/>
        </a:p>
      </dgm:t>
    </dgm:pt>
    <dgm:pt modelId="{3216229F-1C3D-452D-A83E-7504F0B530A7}" type="sibTrans" cxnId="{B41F4846-53A8-4B4E-8FE7-F44A77564A0F}">
      <dgm:prSet/>
      <dgm:spPr/>
      <dgm:t>
        <a:bodyPr/>
        <a:lstStyle/>
        <a:p>
          <a:endParaRPr lang="en-US"/>
        </a:p>
      </dgm:t>
    </dgm:pt>
    <dgm:pt modelId="{1F888D21-C486-460D-8881-E186957E63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</a:t>
          </a:r>
        </a:p>
      </dgm:t>
    </dgm:pt>
    <dgm:pt modelId="{7B8DE45A-54E9-4EE2-BFF7-F5A0E19D1246}" type="parTrans" cxnId="{CF37B4B7-4776-4E38-AC39-F32E6A83CB66}">
      <dgm:prSet/>
      <dgm:spPr/>
      <dgm:t>
        <a:bodyPr/>
        <a:lstStyle/>
        <a:p>
          <a:endParaRPr lang="en-US"/>
        </a:p>
      </dgm:t>
    </dgm:pt>
    <dgm:pt modelId="{F298D757-5EBA-46D3-B4EA-4591269F088C}" type="sibTrans" cxnId="{CF37B4B7-4776-4E38-AC39-F32E6A83CB66}">
      <dgm:prSet/>
      <dgm:spPr/>
      <dgm:t>
        <a:bodyPr/>
        <a:lstStyle/>
        <a:p>
          <a:endParaRPr lang="en-US"/>
        </a:p>
      </dgm:t>
    </dgm:pt>
    <dgm:pt modelId="{942E2056-3853-4740-A1C6-98379A4BCF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aramond" panose="02020404030301010803"/>
            </a:rPr>
            <a:t>Data Visualization</a:t>
          </a:r>
          <a:endParaRPr lang="en-US"/>
        </a:p>
      </dgm:t>
    </dgm:pt>
    <dgm:pt modelId="{E92216D7-411E-4B42-A51F-FB223BDD65A1}" type="parTrans" cxnId="{B8E106B4-6F58-4483-A566-29257DCE1E34}">
      <dgm:prSet/>
      <dgm:spPr/>
      <dgm:t>
        <a:bodyPr/>
        <a:lstStyle/>
        <a:p>
          <a:endParaRPr lang="en-US"/>
        </a:p>
      </dgm:t>
    </dgm:pt>
    <dgm:pt modelId="{066563B8-552E-4E34-B41E-3C002463F186}" type="sibTrans" cxnId="{B8E106B4-6F58-4483-A566-29257DCE1E34}">
      <dgm:prSet/>
      <dgm:spPr/>
      <dgm:t>
        <a:bodyPr/>
        <a:lstStyle/>
        <a:p>
          <a:endParaRPr lang="en-US"/>
        </a:p>
      </dgm:t>
    </dgm:pt>
    <dgm:pt modelId="{9D7CA5B6-9FA0-4E7D-97C0-7114CBA9DC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Predictive Analysis</a:t>
          </a:r>
        </a:p>
      </dgm:t>
    </dgm:pt>
    <dgm:pt modelId="{5164AA72-B1B1-4185-A3AA-A8CECF01700F}" type="parTrans" cxnId="{88F0AC04-3565-418B-BCD5-A46E54C0FB50}">
      <dgm:prSet/>
      <dgm:spPr/>
      <dgm:t>
        <a:bodyPr/>
        <a:lstStyle/>
        <a:p>
          <a:endParaRPr lang="en-US"/>
        </a:p>
      </dgm:t>
    </dgm:pt>
    <dgm:pt modelId="{4A3F06D1-DCD4-4973-9E91-600AE87C2C0E}" type="sibTrans" cxnId="{88F0AC04-3565-418B-BCD5-A46E54C0FB50}">
      <dgm:prSet/>
      <dgm:spPr/>
      <dgm:t>
        <a:bodyPr/>
        <a:lstStyle/>
        <a:p>
          <a:endParaRPr lang="en-US"/>
        </a:p>
      </dgm:t>
    </dgm:pt>
    <dgm:pt modelId="{A1E5180D-2A3F-4673-AE47-7AC9F9DAF2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AA298A0B-C38C-412B-B02D-342F0A776C5B}" type="parTrans" cxnId="{BF2B49D6-1E06-445E-8B2B-1AD0DF23232A}">
      <dgm:prSet/>
      <dgm:spPr/>
      <dgm:t>
        <a:bodyPr/>
        <a:lstStyle/>
        <a:p>
          <a:endParaRPr lang="en-US"/>
        </a:p>
      </dgm:t>
    </dgm:pt>
    <dgm:pt modelId="{95F23FE6-70B9-41F0-91EF-DE7215C69B2A}" type="sibTrans" cxnId="{BF2B49D6-1E06-445E-8B2B-1AD0DF23232A}">
      <dgm:prSet/>
      <dgm:spPr/>
      <dgm:t>
        <a:bodyPr/>
        <a:lstStyle/>
        <a:p>
          <a:endParaRPr lang="en-US"/>
        </a:p>
      </dgm:t>
    </dgm:pt>
    <dgm:pt modelId="{073369FB-794F-48CD-99FC-C274C3251A41}" type="pres">
      <dgm:prSet presAssocID="{DCF8D9A6-C6B1-4B84-B56F-224F00142321}" presName="root" presStyleCnt="0">
        <dgm:presLayoutVars>
          <dgm:dir/>
          <dgm:resizeHandles val="exact"/>
        </dgm:presLayoutVars>
      </dgm:prSet>
      <dgm:spPr/>
    </dgm:pt>
    <dgm:pt modelId="{10AB10BB-09F7-4A45-92F5-EA56A9912CD8}" type="pres">
      <dgm:prSet presAssocID="{6902A779-B115-4485-BD37-B9498938C4DE}" presName="compNode" presStyleCnt="0"/>
      <dgm:spPr/>
    </dgm:pt>
    <dgm:pt modelId="{7DB44516-42DE-4DA7-B917-1B52CAB3532E}" type="pres">
      <dgm:prSet presAssocID="{6902A779-B115-4485-BD37-B9498938C4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013EBB7-5211-4C98-A746-66054C378DA6}" type="pres">
      <dgm:prSet presAssocID="{6902A779-B115-4485-BD37-B9498938C4DE}" presName="spaceRect" presStyleCnt="0"/>
      <dgm:spPr/>
    </dgm:pt>
    <dgm:pt modelId="{431AEC12-52F8-40E2-89F6-BA2090D63051}" type="pres">
      <dgm:prSet presAssocID="{6902A779-B115-4485-BD37-B9498938C4DE}" presName="textRect" presStyleLbl="revTx" presStyleIdx="0" presStyleCnt="5">
        <dgm:presLayoutVars>
          <dgm:chMax val="1"/>
          <dgm:chPref val="1"/>
        </dgm:presLayoutVars>
      </dgm:prSet>
      <dgm:spPr/>
    </dgm:pt>
    <dgm:pt modelId="{FABD200A-D15A-48FC-87F5-797FFCE0DBE5}" type="pres">
      <dgm:prSet presAssocID="{3216229F-1C3D-452D-A83E-7504F0B530A7}" presName="sibTrans" presStyleCnt="0"/>
      <dgm:spPr/>
    </dgm:pt>
    <dgm:pt modelId="{D04AE16C-A6CA-4390-8EFF-574CEEE20FA7}" type="pres">
      <dgm:prSet presAssocID="{1F888D21-C486-460D-8881-E186957E6310}" presName="compNode" presStyleCnt="0"/>
      <dgm:spPr/>
    </dgm:pt>
    <dgm:pt modelId="{4D6F6C8D-E6B2-417E-A663-59B893A5BA6F}" type="pres">
      <dgm:prSet presAssocID="{1F888D21-C486-460D-8881-E186957E631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F155C35-5CB5-46F3-967F-BABC23D400B5}" type="pres">
      <dgm:prSet presAssocID="{1F888D21-C486-460D-8881-E186957E6310}" presName="spaceRect" presStyleCnt="0"/>
      <dgm:spPr/>
    </dgm:pt>
    <dgm:pt modelId="{D9196730-ED24-45E7-852B-D16973A1C372}" type="pres">
      <dgm:prSet presAssocID="{1F888D21-C486-460D-8881-E186957E6310}" presName="textRect" presStyleLbl="revTx" presStyleIdx="1" presStyleCnt="5">
        <dgm:presLayoutVars>
          <dgm:chMax val="1"/>
          <dgm:chPref val="1"/>
        </dgm:presLayoutVars>
      </dgm:prSet>
      <dgm:spPr/>
    </dgm:pt>
    <dgm:pt modelId="{2DF8F449-0C75-4606-BA2B-746081AB461B}" type="pres">
      <dgm:prSet presAssocID="{F298D757-5EBA-46D3-B4EA-4591269F088C}" presName="sibTrans" presStyleCnt="0"/>
      <dgm:spPr/>
    </dgm:pt>
    <dgm:pt modelId="{78FE51D0-5492-48E6-AD0C-5ED739C1A15E}" type="pres">
      <dgm:prSet presAssocID="{942E2056-3853-4740-A1C6-98379A4BCFA3}" presName="compNode" presStyleCnt="0"/>
      <dgm:spPr/>
    </dgm:pt>
    <dgm:pt modelId="{2112D5B7-0E76-48CC-BAC4-745236B6AEC9}" type="pres">
      <dgm:prSet presAssocID="{942E2056-3853-4740-A1C6-98379A4BCFA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0B261D7-4BB2-4D9D-858C-48C96D620B14}" type="pres">
      <dgm:prSet presAssocID="{942E2056-3853-4740-A1C6-98379A4BCFA3}" presName="spaceRect" presStyleCnt="0"/>
      <dgm:spPr/>
    </dgm:pt>
    <dgm:pt modelId="{155082E0-A51E-46D4-A103-0E39D528C35D}" type="pres">
      <dgm:prSet presAssocID="{942E2056-3853-4740-A1C6-98379A4BCFA3}" presName="textRect" presStyleLbl="revTx" presStyleIdx="2" presStyleCnt="5">
        <dgm:presLayoutVars>
          <dgm:chMax val="1"/>
          <dgm:chPref val="1"/>
        </dgm:presLayoutVars>
      </dgm:prSet>
      <dgm:spPr/>
    </dgm:pt>
    <dgm:pt modelId="{96FF7E74-E98E-4BE2-9736-C634D3C30F7E}" type="pres">
      <dgm:prSet presAssocID="{066563B8-552E-4E34-B41E-3C002463F186}" presName="sibTrans" presStyleCnt="0"/>
      <dgm:spPr/>
    </dgm:pt>
    <dgm:pt modelId="{B929D47D-EAC3-41FB-BFE4-5D8D5B8233C8}" type="pres">
      <dgm:prSet presAssocID="{9D7CA5B6-9FA0-4E7D-97C0-7114CBA9DC02}" presName="compNode" presStyleCnt="0"/>
      <dgm:spPr/>
    </dgm:pt>
    <dgm:pt modelId="{20E7FBF5-7426-4731-B365-7D9215DD42D5}" type="pres">
      <dgm:prSet presAssocID="{9D7CA5B6-9FA0-4E7D-97C0-7114CBA9DC0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DA469E1-4C1C-41EA-AD27-7CF6E8BD762D}" type="pres">
      <dgm:prSet presAssocID="{9D7CA5B6-9FA0-4E7D-97C0-7114CBA9DC02}" presName="spaceRect" presStyleCnt="0"/>
      <dgm:spPr/>
    </dgm:pt>
    <dgm:pt modelId="{3C3D7ACC-3A58-4A30-8145-3CC4F30F422A}" type="pres">
      <dgm:prSet presAssocID="{9D7CA5B6-9FA0-4E7D-97C0-7114CBA9DC02}" presName="textRect" presStyleLbl="revTx" presStyleIdx="3" presStyleCnt="5">
        <dgm:presLayoutVars>
          <dgm:chMax val="1"/>
          <dgm:chPref val="1"/>
        </dgm:presLayoutVars>
      </dgm:prSet>
      <dgm:spPr/>
    </dgm:pt>
    <dgm:pt modelId="{9E213C3F-4BC7-4FA0-96B3-0E5F7C119C60}" type="pres">
      <dgm:prSet presAssocID="{4A3F06D1-DCD4-4973-9E91-600AE87C2C0E}" presName="sibTrans" presStyleCnt="0"/>
      <dgm:spPr/>
    </dgm:pt>
    <dgm:pt modelId="{516D14F3-4D8B-41A7-8973-F4DB2452EC81}" type="pres">
      <dgm:prSet presAssocID="{A1E5180D-2A3F-4673-AE47-7AC9F9DAF277}" presName="compNode" presStyleCnt="0"/>
      <dgm:spPr/>
    </dgm:pt>
    <dgm:pt modelId="{51CC00BD-869B-4262-AEFC-3B0FDAF25CB4}" type="pres">
      <dgm:prSet presAssocID="{A1E5180D-2A3F-4673-AE47-7AC9F9DAF27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1E9509EE-61A3-47BB-9106-0E27910D59CB}" type="pres">
      <dgm:prSet presAssocID="{A1E5180D-2A3F-4673-AE47-7AC9F9DAF277}" presName="spaceRect" presStyleCnt="0"/>
      <dgm:spPr/>
    </dgm:pt>
    <dgm:pt modelId="{5FFF19EC-70A3-4C50-BD6A-EE1DA49560C8}" type="pres">
      <dgm:prSet presAssocID="{A1E5180D-2A3F-4673-AE47-7AC9F9DAF27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8F0AC04-3565-418B-BCD5-A46E54C0FB50}" srcId="{DCF8D9A6-C6B1-4B84-B56F-224F00142321}" destId="{9D7CA5B6-9FA0-4E7D-97C0-7114CBA9DC02}" srcOrd="3" destOrd="0" parTransId="{5164AA72-B1B1-4185-A3AA-A8CECF01700F}" sibTransId="{4A3F06D1-DCD4-4973-9E91-600AE87C2C0E}"/>
    <dgm:cxn modelId="{155E9234-578A-42CC-983A-E30D714A4B9E}" type="presOf" srcId="{DCF8D9A6-C6B1-4B84-B56F-224F00142321}" destId="{073369FB-794F-48CD-99FC-C274C3251A41}" srcOrd="0" destOrd="0" presId="urn:microsoft.com/office/officeart/2018/2/layout/IconLabelList"/>
    <dgm:cxn modelId="{B41F4846-53A8-4B4E-8FE7-F44A77564A0F}" srcId="{DCF8D9A6-C6B1-4B84-B56F-224F00142321}" destId="{6902A779-B115-4485-BD37-B9498938C4DE}" srcOrd="0" destOrd="0" parTransId="{2BF51E7D-8C93-483C-BE19-B87815D99DDB}" sibTransId="{3216229F-1C3D-452D-A83E-7504F0B530A7}"/>
    <dgm:cxn modelId="{8C04E277-694F-4D13-8DC1-E9A2866D5E04}" type="presOf" srcId="{942E2056-3853-4740-A1C6-98379A4BCFA3}" destId="{155082E0-A51E-46D4-A103-0E39D528C35D}" srcOrd="0" destOrd="0" presId="urn:microsoft.com/office/officeart/2018/2/layout/IconLabelList"/>
    <dgm:cxn modelId="{DD3B61A3-09AC-4EE6-9019-600588D85593}" type="presOf" srcId="{9D7CA5B6-9FA0-4E7D-97C0-7114CBA9DC02}" destId="{3C3D7ACC-3A58-4A30-8145-3CC4F30F422A}" srcOrd="0" destOrd="0" presId="urn:microsoft.com/office/officeart/2018/2/layout/IconLabelList"/>
    <dgm:cxn modelId="{906CFAB2-6E18-4E16-B0C9-0472A8EB9C45}" type="presOf" srcId="{A1E5180D-2A3F-4673-AE47-7AC9F9DAF277}" destId="{5FFF19EC-70A3-4C50-BD6A-EE1DA49560C8}" srcOrd="0" destOrd="0" presId="urn:microsoft.com/office/officeart/2018/2/layout/IconLabelList"/>
    <dgm:cxn modelId="{B8E106B4-6F58-4483-A566-29257DCE1E34}" srcId="{DCF8D9A6-C6B1-4B84-B56F-224F00142321}" destId="{942E2056-3853-4740-A1C6-98379A4BCFA3}" srcOrd="2" destOrd="0" parTransId="{E92216D7-411E-4B42-A51F-FB223BDD65A1}" sibTransId="{066563B8-552E-4E34-B41E-3C002463F186}"/>
    <dgm:cxn modelId="{CF37B4B7-4776-4E38-AC39-F32E6A83CB66}" srcId="{DCF8D9A6-C6B1-4B84-B56F-224F00142321}" destId="{1F888D21-C486-460D-8881-E186957E6310}" srcOrd="1" destOrd="0" parTransId="{7B8DE45A-54E9-4EE2-BFF7-F5A0E19D1246}" sibTransId="{F298D757-5EBA-46D3-B4EA-4591269F088C}"/>
    <dgm:cxn modelId="{9E44C8BA-9338-4E5B-B638-A0D1ED5D88A0}" type="presOf" srcId="{1F888D21-C486-460D-8881-E186957E6310}" destId="{D9196730-ED24-45E7-852B-D16973A1C372}" srcOrd="0" destOrd="0" presId="urn:microsoft.com/office/officeart/2018/2/layout/IconLabelList"/>
    <dgm:cxn modelId="{A7B385C0-162E-4E49-9C33-00BEB0C7BA56}" type="presOf" srcId="{6902A779-B115-4485-BD37-B9498938C4DE}" destId="{431AEC12-52F8-40E2-89F6-BA2090D63051}" srcOrd="0" destOrd="0" presId="urn:microsoft.com/office/officeart/2018/2/layout/IconLabelList"/>
    <dgm:cxn modelId="{BF2B49D6-1E06-445E-8B2B-1AD0DF23232A}" srcId="{DCF8D9A6-C6B1-4B84-B56F-224F00142321}" destId="{A1E5180D-2A3F-4673-AE47-7AC9F9DAF277}" srcOrd="4" destOrd="0" parTransId="{AA298A0B-C38C-412B-B02D-342F0A776C5B}" sibTransId="{95F23FE6-70B9-41F0-91EF-DE7215C69B2A}"/>
    <dgm:cxn modelId="{84C52E07-CD7D-4B85-9549-27DF1D033C7E}" type="presParOf" srcId="{073369FB-794F-48CD-99FC-C274C3251A41}" destId="{10AB10BB-09F7-4A45-92F5-EA56A9912CD8}" srcOrd="0" destOrd="0" presId="urn:microsoft.com/office/officeart/2018/2/layout/IconLabelList"/>
    <dgm:cxn modelId="{87F921D0-41B0-4315-94F5-E1323855BC01}" type="presParOf" srcId="{10AB10BB-09F7-4A45-92F5-EA56A9912CD8}" destId="{7DB44516-42DE-4DA7-B917-1B52CAB3532E}" srcOrd="0" destOrd="0" presId="urn:microsoft.com/office/officeart/2018/2/layout/IconLabelList"/>
    <dgm:cxn modelId="{DA19967A-001C-4350-8882-D17DE179DC5F}" type="presParOf" srcId="{10AB10BB-09F7-4A45-92F5-EA56A9912CD8}" destId="{4013EBB7-5211-4C98-A746-66054C378DA6}" srcOrd="1" destOrd="0" presId="urn:microsoft.com/office/officeart/2018/2/layout/IconLabelList"/>
    <dgm:cxn modelId="{CA4E99C4-72C5-4915-A5BE-271CF4D0A236}" type="presParOf" srcId="{10AB10BB-09F7-4A45-92F5-EA56A9912CD8}" destId="{431AEC12-52F8-40E2-89F6-BA2090D63051}" srcOrd="2" destOrd="0" presId="urn:microsoft.com/office/officeart/2018/2/layout/IconLabelList"/>
    <dgm:cxn modelId="{F2111031-4879-4FD6-8900-5799B096437D}" type="presParOf" srcId="{073369FB-794F-48CD-99FC-C274C3251A41}" destId="{FABD200A-D15A-48FC-87F5-797FFCE0DBE5}" srcOrd="1" destOrd="0" presId="urn:microsoft.com/office/officeart/2018/2/layout/IconLabelList"/>
    <dgm:cxn modelId="{A254EED2-A3A5-4C48-871B-0F3DC864F224}" type="presParOf" srcId="{073369FB-794F-48CD-99FC-C274C3251A41}" destId="{D04AE16C-A6CA-4390-8EFF-574CEEE20FA7}" srcOrd="2" destOrd="0" presId="urn:microsoft.com/office/officeart/2018/2/layout/IconLabelList"/>
    <dgm:cxn modelId="{EDBFD062-1F07-42FF-AA14-8099F269215D}" type="presParOf" srcId="{D04AE16C-A6CA-4390-8EFF-574CEEE20FA7}" destId="{4D6F6C8D-E6B2-417E-A663-59B893A5BA6F}" srcOrd="0" destOrd="0" presId="urn:microsoft.com/office/officeart/2018/2/layout/IconLabelList"/>
    <dgm:cxn modelId="{CCE08B19-23AD-4525-A3D7-4D6C1E43F06C}" type="presParOf" srcId="{D04AE16C-A6CA-4390-8EFF-574CEEE20FA7}" destId="{8F155C35-5CB5-46F3-967F-BABC23D400B5}" srcOrd="1" destOrd="0" presId="urn:microsoft.com/office/officeart/2018/2/layout/IconLabelList"/>
    <dgm:cxn modelId="{80DE9053-BC26-4483-9B32-97A70361C6F6}" type="presParOf" srcId="{D04AE16C-A6CA-4390-8EFF-574CEEE20FA7}" destId="{D9196730-ED24-45E7-852B-D16973A1C372}" srcOrd="2" destOrd="0" presId="urn:microsoft.com/office/officeart/2018/2/layout/IconLabelList"/>
    <dgm:cxn modelId="{9B2DAB69-4559-43CE-888F-781C99D24A81}" type="presParOf" srcId="{073369FB-794F-48CD-99FC-C274C3251A41}" destId="{2DF8F449-0C75-4606-BA2B-746081AB461B}" srcOrd="3" destOrd="0" presId="urn:microsoft.com/office/officeart/2018/2/layout/IconLabelList"/>
    <dgm:cxn modelId="{D7925722-98A3-4D81-A5F4-4776974ED580}" type="presParOf" srcId="{073369FB-794F-48CD-99FC-C274C3251A41}" destId="{78FE51D0-5492-48E6-AD0C-5ED739C1A15E}" srcOrd="4" destOrd="0" presId="urn:microsoft.com/office/officeart/2018/2/layout/IconLabelList"/>
    <dgm:cxn modelId="{81873112-64BD-406B-AFEF-28047658825C}" type="presParOf" srcId="{78FE51D0-5492-48E6-AD0C-5ED739C1A15E}" destId="{2112D5B7-0E76-48CC-BAC4-745236B6AEC9}" srcOrd="0" destOrd="0" presId="urn:microsoft.com/office/officeart/2018/2/layout/IconLabelList"/>
    <dgm:cxn modelId="{2ABC93C0-E227-4B5A-978E-755893F25147}" type="presParOf" srcId="{78FE51D0-5492-48E6-AD0C-5ED739C1A15E}" destId="{D0B261D7-4BB2-4D9D-858C-48C96D620B14}" srcOrd="1" destOrd="0" presId="urn:microsoft.com/office/officeart/2018/2/layout/IconLabelList"/>
    <dgm:cxn modelId="{3D5D9320-EA63-4550-AB45-C9B52086182E}" type="presParOf" srcId="{78FE51D0-5492-48E6-AD0C-5ED739C1A15E}" destId="{155082E0-A51E-46D4-A103-0E39D528C35D}" srcOrd="2" destOrd="0" presId="urn:microsoft.com/office/officeart/2018/2/layout/IconLabelList"/>
    <dgm:cxn modelId="{FB1B428F-52EB-4E8B-8D7D-10C67B13392A}" type="presParOf" srcId="{073369FB-794F-48CD-99FC-C274C3251A41}" destId="{96FF7E74-E98E-4BE2-9736-C634D3C30F7E}" srcOrd="5" destOrd="0" presId="urn:microsoft.com/office/officeart/2018/2/layout/IconLabelList"/>
    <dgm:cxn modelId="{AD3C2A33-8D04-4DB0-A836-36304591F3A5}" type="presParOf" srcId="{073369FB-794F-48CD-99FC-C274C3251A41}" destId="{B929D47D-EAC3-41FB-BFE4-5D8D5B8233C8}" srcOrd="6" destOrd="0" presId="urn:microsoft.com/office/officeart/2018/2/layout/IconLabelList"/>
    <dgm:cxn modelId="{91841C4F-664C-4695-A63A-5801C8605925}" type="presParOf" srcId="{B929D47D-EAC3-41FB-BFE4-5D8D5B8233C8}" destId="{20E7FBF5-7426-4731-B365-7D9215DD42D5}" srcOrd="0" destOrd="0" presId="urn:microsoft.com/office/officeart/2018/2/layout/IconLabelList"/>
    <dgm:cxn modelId="{DB8A7FAF-3E04-4864-A732-9B966C08B843}" type="presParOf" srcId="{B929D47D-EAC3-41FB-BFE4-5D8D5B8233C8}" destId="{3DA469E1-4C1C-41EA-AD27-7CF6E8BD762D}" srcOrd="1" destOrd="0" presId="urn:microsoft.com/office/officeart/2018/2/layout/IconLabelList"/>
    <dgm:cxn modelId="{0816369C-0D79-478A-8265-E75A49F6DDAB}" type="presParOf" srcId="{B929D47D-EAC3-41FB-BFE4-5D8D5B8233C8}" destId="{3C3D7ACC-3A58-4A30-8145-3CC4F30F422A}" srcOrd="2" destOrd="0" presId="urn:microsoft.com/office/officeart/2018/2/layout/IconLabelList"/>
    <dgm:cxn modelId="{B846385F-4D24-4396-811E-D8C5731AD3BC}" type="presParOf" srcId="{073369FB-794F-48CD-99FC-C274C3251A41}" destId="{9E213C3F-4BC7-4FA0-96B3-0E5F7C119C60}" srcOrd="7" destOrd="0" presId="urn:microsoft.com/office/officeart/2018/2/layout/IconLabelList"/>
    <dgm:cxn modelId="{9EB1819C-E067-4F7B-87B0-D97303FC12DD}" type="presParOf" srcId="{073369FB-794F-48CD-99FC-C274C3251A41}" destId="{516D14F3-4D8B-41A7-8973-F4DB2452EC81}" srcOrd="8" destOrd="0" presId="urn:microsoft.com/office/officeart/2018/2/layout/IconLabelList"/>
    <dgm:cxn modelId="{69ADCCFA-FECB-4352-969F-B8A1AF3BC203}" type="presParOf" srcId="{516D14F3-4D8B-41A7-8973-F4DB2452EC81}" destId="{51CC00BD-869B-4262-AEFC-3B0FDAF25CB4}" srcOrd="0" destOrd="0" presId="urn:microsoft.com/office/officeart/2018/2/layout/IconLabelList"/>
    <dgm:cxn modelId="{59A89825-2487-4D0A-BD54-19C02C5DA3FF}" type="presParOf" srcId="{516D14F3-4D8B-41A7-8973-F4DB2452EC81}" destId="{1E9509EE-61A3-47BB-9106-0E27910D59CB}" srcOrd="1" destOrd="0" presId="urn:microsoft.com/office/officeart/2018/2/layout/IconLabelList"/>
    <dgm:cxn modelId="{EE88575E-2A7A-4F5A-81B1-B80662FF66BA}" type="presParOf" srcId="{516D14F3-4D8B-41A7-8973-F4DB2452EC81}" destId="{5FFF19EC-70A3-4C50-BD6A-EE1DA49560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C9222E1-3E50-425D-8D3E-FF12C145B0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9C3AC78-F5D8-4319-9011-BE6A6386C7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Approach the customers likely to churn with these features, and making appropriate changes will bind them to the company</a:t>
          </a:r>
        </a:p>
      </dgm:t>
    </dgm:pt>
    <dgm:pt modelId="{23001AAA-ECA2-429F-996C-EB9954063C8E}" type="parTrans" cxnId="{FB0D5127-920C-4B61-83C0-01D9DA57EAA1}">
      <dgm:prSet/>
      <dgm:spPr/>
      <dgm:t>
        <a:bodyPr/>
        <a:lstStyle/>
        <a:p>
          <a:endParaRPr lang="en-US"/>
        </a:p>
      </dgm:t>
    </dgm:pt>
    <dgm:pt modelId="{D796843F-0496-4E98-AF9A-5AA9B5765DE1}" type="sibTrans" cxnId="{FB0D5127-920C-4B61-83C0-01D9DA57EAA1}">
      <dgm:prSet/>
      <dgm:spPr/>
      <dgm:t>
        <a:bodyPr/>
        <a:lstStyle/>
        <a:p>
          <a:endParaRPr lang="en-US"/>
        </a:p>
      </dgm:t>
    </dgm:pt>
    <dgm:pt modelId="{843E67E8-5CB7-4F54-A5C9-397B647677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Building exclusive offers and promotions targeted towards seniors</a:t>
          </a:r>
        </a:p>
      </dgm:t>
    </dgm:pt>
    <dgm:pt modelId="{2152FD44-8A33-451E-AEAB-96CF978BAC95}" type="parTrans" cxnId="{76C561F2-6F03-4134-9ED6-2BA7904092F0}">
      <dgm:prSet/>
      <dgm:spPr/>
      <dgm:t>
        <a:bodyPr/>
        <a:lstStyle/>
        <a:p>
          <a:endParaRPr lang="en-US"/>
        </a:p>
      </dgm:t>
    </dgm:pt>
    <dgm:pt modelId="{F3C4C59F-7CEA-4161-866F-81533F6974B3}" type="sibTrans" cxnId="{76C561F2-6F03-4134-9ED6-2BA7904092F0}">
      <dgm:prSet/>
      <dgm:spPr/>
      <dgm:t>
        <a:bodyPr/>
        <a:lstStyle/>
        <a:p>
          <a:endParaRPr lang="en-US"/>
        </a:p>
      </dgm:t>
    </dgm:pt>
    <dgm:pt modelId="{B88C5D3F-684D-4960-BF5A-0825E5293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Adjust the relevant criteria</a:t>
          </a:r>
        </a:p>
      </dgm:t>
    </dgm:pt>
    <dgm:pt modelId="{3D8F503C-16DF-4DEE-9FA6-54E7C5EE20B0}" type="parTrans" cxnId="{9E4FAA05-C276-4552-A31D-BCA7450D0196}">
      <dgm:prSet/>
      <dgm:spPr/>
      <dgm:t>
        <a:bodyPr/>
        <a:lstStyle/>
        <a:p>
          <a:endParaRPr lang="en-US"/>
        </a:p>
      </dgm:t>
    </dgm:pt>
    <dgm:pt modelId="{0371A867-6AC7-4282-8478-0F5D3A66E0EA}" type="sibTrans" cxnId="{9E4FAA05-C276-4552-A31D-BCA7450D0196}">
      <dgm:prSet/>
      <dgm:spPr/>
      <dgm:t>
        <a:bodyPr/>
        <a:lstStyle/>
        <a:p>
          <a:endParaRPr lang="en-US"/>
        </a:p>
      </dgm:t>
    </dgm:pt>
    <dgm:pt modelId="{7FF84A60-C0BF-490C-9128-21A32519D3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 Boarding program</a:t>
          </a:r>
        </a:p>
      </dgm:t>
    </dgm:pt>
    <dgm:pt modelId="{53BE67F8-4B3A-4000-86F7-A1D8BBF57A76}" type="parTrans" cxnId="{D97D4EA5-48CF-4E0A-A720-B0E3F69C5867}">
      <dgm:prSet/>
      <dgm:spPr/>
      <dgm:t>
        <a:bodyPr/>
        <a:lstStyle/>
        <a:p>
          <a:endParaRPr lang="en-US"/>
        </a:p>
      </dgm:t>
    </dgm:pt>
    <dgm:pt modelId="{B1AC4701-32EB-46D0-B3C8-95FE3164A7F7}" type="sibTrans" cxnId="{D97D4EA5-48CF-4E0A-A720-B0E3F69C5867}">
      <dgm:prSet/>
      <dgm:spPr/>
      <dgm:t>
        <a:bodyPr/>
        <a:lstStyle/>
        <a:p>
          <a:endParaRPr lang="en-US"/>
        </a:p>
      </dgm:t>
    </dgm:pt>
    <dgm:pt modelId="{36842419-E662-41C4-B6DD-E17385B5E3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Feedback Loop</a:t>
          </a:r>
        </a:p>
      </dgm:t>
    </dgm:pt>
    <dgm:pt modelId="{681BB43F-6578-41F4-8C37-C6179366C68F}" type="parTrans" cxnId="{4D839BE0-22BF-4269-A27A-679EDD607068}">
      <dgm:prSet/>
      <dgm:spPr/>
      <dgm:t>
        <a:bodyPr/>
        <a:lstStyle/>
        <a:p>
          <a:endParaRPr lang="en-US"/>
        </a:p>
      </dgm:t>
    </dgm:pt>
    <dgm:pt modelId="{F331793A-8DE2-4239-89E9-1D4BF82EBDEB}" type="sibTrans" cxnId="{4D839BE0-22BF-4269-A27A-679EDD607068}">
      <dgm:prSet/>
      <dgm:spPr/>
      <dgm:t>
        <a:bodyPr/>
        <a:lstStyle/>
        <a:p>
          <a:endParaRPr lang="en-US"/>
        </a:p>
      </dgm:t>
    </dgm:pt>
    <dgm:pt modelId="{55BAAFBE-DF5D-4B48-8B4D-F106A4A4A4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Targeting Business users for Fiber Optics Internet Service</a:t>
          </a:r>
        </a:p>
      </dgm:t>
    </dgm:pt>
    <dgm:pt modelId="{00A16253-CA71-4CD6-B009-542B968FDE61}" type="parTrans" cxnId="{7837D108-C667-4BC8-84C8-0665E61DA845}">
      <dgm:prSet/>
      <dgm:spPr/>
      <dgm:t>
        <a:bodyPr/>
        <a:lstStyle/>
        <a:p>
          <a:endParaRPr lang="en-US"/>
        </a:p>
      </dgm:t>
    </dgm:pt>
    <dgm:pt modelId="{F919187B-8C5F-4660-99E0-1AC6BB75B71B}" type="sibTrans" cxnId="{7837D108-C667-4BC8-84C8-0665E61DA845}">
      <dgm:prSet/>
      <dgm:spPr/>
      <dgm:t>
        <a:bodyPr/>
        <a:lstStyle/>
        <a:p>
          <a:endParaRPr lang="en-US"/>
        </a:p>
      </dgm:t>
    </dgm:pt>
    <dgm:pt modelId="{E7F38856-0EC4-4407-961B-39E71B0A91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Referral programs </a:t>
          </a:r>
        </a:p>
      </dgm:t>
    </dgm:pt>
    <dgm:pt modelId="{A18D36D4-725B-438C-A8A6-1008500FB6F3}" type="parTrans" cxnId="{E8E63013-4DA5-45A1-AF61-F3793E8D7323}">
      <dgm:prSet/>
      <dgm:spPr/>
      <dgm:t>
        <a:bodyPr/>
        <a:lstStyle/>
        <a:p>
          <a:endParaRPr lang="en-US"/>
        </a:p>
      </dgm:t>
    </dgm:pt>
    <dgm:pt modelId="{BDABD3CE-FD72-4BDC-8619-95B1D6CEE490}" type="sibTrans" cxnId="{E8E63013-4DA5-45A1-AF61-F3793E8D7323}">
      <dgm:prSet/>
      <dgm:spPr/>
      <dgm:t>
        <a:bodyPr/>
        <a:lstStyle/>
        <a:p>
          <a:endParaRPr lang="en-US"/>
        </a:p>
      </dgm:t>
    </dgm:pt>
    <dgm:pt modelId="{9FFA6929-F034-4DD8-83AF-C1D04767984B}" type="pres">
      <dgm:prSet presAssocID="{9C9222E1-3E50-425D-8D3E-FF12C145B06C}" presName="root" presStyleCnt="0">
        <dgm:presLayoutVars>
          <dgm:dir/>
          <dgm:resizeHandles val="exact"/>
        </dgm:presLayoutVars>
      </dgm:prSet>
      <dgm:spPr/>
    </dgm:pt>
    <dgm:pt modelId="{C037585D-F124-4F24-835E-5413E017ECF1}" type="pres">
      <dgm:prSet presAssocID="{29C3AC78-F5D8-4319-9011-BE6A6386C7D6}" presName="compNode" presStyleCnt="0"/>
      <dgm:spPr/>
    </dgm:pt>
    <dgm:pt modelId="{8D43E810-4FB7-42AB-B668-C6A4D937D3A0}" type="pres">
      <dgm:prSet presAssocID="{29C3AC78-F5D8-4319-9011-BE6A6386C7D6}" presName="bgRect" presStyleLbl="bgShp" presStyleIdx="0" presStyleCnt="7"/>
      <dgm:spPr/>
    </dgm:pt>
    <dgm:pt modelId="{4ED654A2-4D1E-4E8F-93E1-F824B52AC4CC}" type="pres">
      <dgm:prSet presAssocID="{29C3AC78-F5D8-4319-9011-BE6A6386C7D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E443448-7C20-42C2-B133-8712F9C90C42}" type="pres">
      <dgm:prSet presAssocID="{29C3AC78-F5D8-4319-9011-BE6A6386C7D6}" presName="spaceRect" presStyleCnt="0"/>
      <dgm:spPr/>
    </dgm:pt>
    <dgm:pt modelId="{D9F32855-CC52-481A-A295-6C757DB32F80}" type="pres">
      <dgm:prSet presAssocID="{29C3AC78-F5D8-4319-9011-BE6A6386C7D6}" presName="parTx" presStyleLbl="revTx" presStyleIdx="0" presStyleCnt="7">
        <dgm:presLayoutVars>
          <dgm:chMax val="0"/>
          <dgm:chPref val="0"/>
        </dgm:presLayoutVars>
      </dgm:prSet>
      <dgm:spPr/>
    </dgm:pt>
    <dgm:pt modelId="{4DC03D68-8AFC-4527-B084-FB8E55C958EE}" type="pres">
      <dgm:prSet presAssocID="{D796843F-0496-4E98-AF9A-5AA9B5765DE1}" presName="sibTrans" presStyleCnt="0"/>
      <dgm:spPr/>
    </dgm:pt>
    <dgm:pt modelId="{74479146-1BC3-47C0-B8A7-6FEB2841CF3D}" type="pres">
      <dgm:prSet presAssocID="{843E67E8-5CB7-4F54-A5C9-397B64767764}" presName="compNode" presStyleCnt="0"/>
      <dgm:spPr/>
    </dgm:pt>
    <dgm:pt modelId="{EAE93D94-659E-4FE9-9C8F-8963691BAE65}" type="pres">
      <dgm:prSet presAssocID="{843E67E8-5CB7-4F54-A5C9-397B64767764}" presName="bgRect" presStyleLbl="bgShp" presStyleIdx="1" presStyleCnt="7"/>
      <dgm:spPr/>
    </dgm:pt>
    <dgm:pt modelId="{E0083023-8A09-4574-9C67-B83F25B72C34}" type="pres">
      <dgm:prSet presAssocID="{843E67E8-5CB7-4F54-A5C9-397B6476776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99E8D77-137B-418C-92B3-B81D187C4018}" type="pres">
      <dgm:prSet presAssocID="{843E67E8-5CB7-4F54-A5C9-397B64767764}" presName="spaceRect" presStyleCnt="0"/>
      <dgm:spPr/>
    </dgm:pt>
    <dgm:pt modelId="{782EC84B-E898-477C-9D62-2826AF0A78AC}" type="pres">
      <dgm:prSet presAssocID="{843E67E8-5CB7-4F54-A5C9-397B64767764}" presName="parTx" presStyleLbl="revTx" presStyleIdx="1" presStyleCnt="7">
        <dgm:presLayoutVars>
          <dgm:chMax val="0"/>
          <dgm:chPref val="0"/>
        </dgm:presLayoutVars>
      </dgm:prSet>
      <dgm:spPr/>
    </dgm:pt>
    <dgm:pt modelId="{C273D8EE-137F-46C9-8D73-4865582D18DE}" type="pres">
      <dgm:prSet presAssocID="{F3C4C59F-7CEA-4161-866F-81533F6974B3}" presName="sibTrans" presStyleCnt="0"/>
      <dgm:spPr/>
    </dgm:pt>
    <dgm:pt modelId="{33C0BF5C-CB92-44B0-8DCF-B519DF9A398F}" type="pres">
      <dgm:prSet presAssocID="{B88C5D3F-684D-4960-BF5A-0825E5293E4E}" presName="compNode" presStyleCnt="0"/>
      <dgm:spPr/>
    </dgm:pt>
    <dgm:pt modelId="{1A03043F-C2A0-419A-964C-2433DB167EB6}" type="pres">
      <dgm:prSet presAssocID="{B88C5D3F-684D-4960-BF5A-0825E5293E4E}" presName="bgRect" presStyleLbl="bgShp" presStyleIdx="2" presStyleCnt="7"/>
      <dgm:spPr/>
    </dgm:pt>
    <dgm:pt modelId="{51D2C77A-F8E1-4A04-A169-73E7F66BA92D}" type="pres">
      <dgm:prSet presAssocID="{B88C5D3F-684D-4960-BF5A-0825E5293E4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A8E126-18F4-40FA-98EA-FC16524B8782}" type="pres">
      <dgm:prSet presAssocID="{B88C5D3F-684D-4960-BF5A-0825E5293E4E}" presName="spaceRect" presStyleCnt="0"/>
      <dgm:spPr/>
    </dgm:pt>
    <dgm:pt modelId="{B4202C53-7F00-4DE2-AE2B-BD6545A59EDE}" type="pres">
      <dgm:prSet presAssocID="{B88C5D3F-684D-4960-BF5A-0825E5293E4E}" presName="parTx" presStyleLbl="revTx" presStyleIdx="2" presStyleCnt="7">
        <dgm:presLayoutVars>
          <dgm:chMax val="0"/>
          <dgm:chPref val="0"/>
        </dgm:presLayoutVars>
      </dgm:prSet>
      <dgm:spPr/>
    </dgm:pt>
    <dgm:pt modelId="{FA060867-7388-4448-A486-F08D8B7A2B98}" type="pres">
      <dgm:prSet presAssocID="{0371A867-6AC7-4282-8478-0F5D3A66E0EA}" presName="sibTrans" presStyleCnt="0"/>
      <dgm:spPr/>
    </dgm:pt>
    <dgm:pt modelId="{36A83B44-6AFC-47C4-B925-393A070AADDC}" type="pres">
      <dgm:prSet presAssocID="{7FF84A60-C0BF-490C-9128-21A32519D3E6}" presName="compNode" presStyleCnt="0"/>
      <dgm:spPr/>
    </dgm:pt>
    <dgm:pt modelId="{1C3B0F68-710D-4915-8F19-9F11185A2C3F}" type="pres">
      <dgm:prSet presAssocID="{7FF84A60-C0BF-490C-9128-21A32519D3E6}" presName="bgRect" presStyleLbl="bgShp" presStyleIdx="3" presStyleCnt="7"/>
      <dgm:spPr/>
    </dgm:pt>
    <dgm:pt modelId="{C19364D8-82FE-4FF6-91B4-59C6D3AFACEE}" type="pres">
      <dgm:prSet presAssocID="{7FF84A60-C0BF-490C-9128-21A32519D3E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itcase"/>
        </a:ext>
      </dgm:extLst>
    </dgm:pt>
    <dgm:pt modelId="{3AF8C274-44C0-4F49-AE85-308C2D0ACDDB}" type="pres">
      <dgm:prSet presAssocID="{7FF84A60-C0BF-490C-9128-21A32519D3E6}" presName="spaceRect" presStyleCnt="0"/>
      <dgm:spPr/>
    </dgm:pt>
    <dgm:pt modelId="{1C8260E9-0A3C-414B-9057-8E9EC7D8F22B}" type="pres">
      <dgm:prSet presAssocID="{7FF84A60-C0BF-490C-9128-21A32519D3E6}" presName="parTx" presStyleLbl="revTx" presStyleIdx="3" presStyleCnt="7">
        <dgm:presLayoutVars>
          <dgm:chMax val="0"/>
          <dgm:chPref val="0"/>
        </dgm:presLayoutVars>
      </dgm:prSet>
      <dgm:spPr/>
    </dgm:pt>
    <dgm:pt modelId="{8A930249-245E-45AB-AD62-7A6935224A6B}" type="pres">
      <dgm:prSet presAssocID="{B1AC4701-32EB-46D0-B3C8-95FE3164A7F7}" presName="sibTrans" presStyleCnt="0"/>
      <dgm:spPr/>
    </dgm:pt>
    <dgm:pt modelId="{58D8EBD1-FADE-42D7-BADA-1BA5258FD04C}" type="pres">
      <dgm:prSet presAssocID="{36842419-E662-41C4-B6DD-E17385B5E340}" presName="compNode" presStyleCnt="0"/>
      <dgm:spPr/>
    </dgm:pt>
    <dgm:pt modelId="{CFDF1733-0C49-43DF-B0D5-5C3A27EC7D73}" type="pres">
      <dgm:prSet presAssocID="{36842419-E662-41C4-B6DD-E17385B5E340}" presName="bgRect" presStyleLbl="bgShp" presStyleIdx="4" presStyleCnt="7"/>
      <dgm:spPr/>
    </dgm:pt>
    <dgm:pt modelId="{9625D18C-4D4C-4620-BEB3-102695B38753}" type="pres">
      <dgm:prSet presAssocID="{36842419-E662-41C4-B6DD-E17385B5E34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4AC5F0E-0967-4710-AC21-C6A2C4EEA721}" type="pres">
      <dgm:prSet presAssocID="{36842419-E662-41C4-B6DD-E17385B5E340}" presName="spaceRect" presStyleCnt="0"/>
      <dgm:spPr/>
    </dgm:pt>
    <dgm:pt modelId="{D573DF19-9262-43DC-8060-280BB2B36958}" type="pres">
      <dgm:prSet presAssocID="{36842419-E662-41C4-B6DD-E17385B5E340}" presName="parTx" presStyleLbl="revTx" presStyleIdx="4" presStyleCnt="7">
        <dgm:presLayoutVars>
          <dgm:chMax val="0"/>
          <dgm:chPref val="0"/>
        </dgm:presLayoutVars>
      </dgm:prSet>
      <dgm:spPr/>
    </dgm:pt>
    <dgm:pt modelId="{CD4BA5E8-D601-44AC-B762-041CB23ABD99}" type="pres">
      <dgm:prSet presAssocID="{F331793A-8DE2-4239-89E9-1D4BF82EBDEB}" presName="sibTrans" presStyleCnt="0"/>
      <dgm:spPr/>
    </dgm:pt>
    <dgm:pt modelId="{1BC0977B-C7B8-432E-BCA6-C21E9BB638FD}" type="pres">
      <dgm:prSet presAssocID="{55BAAFBE-DF5D-4B48-8B4D-F106A4A4A4D1}" presName="compNode" presStyleCnt="0"/>
      <dgm:spPr/>
    </dgm:pt>
    <dgm:pt modelId="{73F3B3DA-2534-4BDE-AE7F-680D8E5FCEF2}" type="pres">
      <dgm:prSet presAssocID="{55BAAFBE-DF5D-4B48-8B4D-F106A4A4A4D1}" presName="bgRect" presStyleLbl="bgShp" presStyleIdx="5" presStyleCnt="7"/>
      <dgm:spPr/>
    </dgm:pt>
    <dgm:pt modelId="{E3ED66B1-3993-4BF9-8EE3-7153E5B1BC3E}" type="pres">
      <dgm:prSet presAssocID="{55BAAFBE-DF5D-4B48-8B4D-F106A4A4A4D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5FDA3645-F323-4ED1-997F-577C8A5E83BD}" type="pres">
      <dgm:prSet presAssocID="{55BAAFBE-DF5D-4B48-8B4D-F106A4A4A4D1}" presName="spaceRect" presStyleCnt="0"/>
      <dgm:spPr/>
    </dgm:pt>
    <dgm:pt modelId="{A21A99AC-2213-4DD7-963F-4CFF61CDB921}" type="pres">
      <dgm:prSet presAssocID="{55BAAFBE-DF5D-4B48-8B4D-F106A4A4A4D1}" presName="parTx" presStyleLbl="revTx" presStyleIdx="5" presStyleCnt="7">
        <dgm:presLayoutVars>
          <dgm:chMax val="0"/>
          <dgm:chPref val="0"/>
        </dgm:presLayoutVars>
      </dgm:prSet>
      <dgm:spPr/>
    </dgm:pt>
    <dgm:pt modelId="{1A8396EE-B7B1-49E1-8FF3-B942C4D97BE8}" type="pres">
      <dgm:prSet presAssocID="{F919187B-8C5F-4660-99E0-1AC6BB75B71B}" presName="sibTrans" presStyleCnt="0"/>
      <dgm:spPr/>
    </dgm:pt>
    <dgm:pt modelId="{0683CF92-3939-404E-A20D-66756BEB8125}" type="pres">
      <dgm:prSet presAssocID="{E7F38856-0EC4-4407-961B-39E71B0A9166}" presName="compNode" presStyleCnt="0"/>
      <dgm:spPr/>
    </dgm:pt>
    <dgm:pt modelId="{A4DF61A0-2B40-4E51-8640-8F313A8CA171}" type="pres">
      <dgm:prSet presAssocID="{E7F38856-0EC4-4407-961B-39E71B0A9166}" presName="bgRect" presStyleLbl="bgShp" presStyleIdx="6" presStyleCnt="7"/>
      <dgm:spPr/>
    </dgm:pt>
    <dgm:pt modelId="{4AF844A4-F109-4292-A7FA-1514AD9E9BCC}" type="pres">
      <dgm:prSet presAssocID="{E7F38856-0EC4-4407-961B-39E71B0A916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1D2B6EE-2B5D-4061-AC21-E9C71F74E1CC}" type="pres">
      <dgm:prSet presAssocID="{E7F38856-0EC4-4407-961B-39E71B0A9166}" presName="spaceRect" presStyleCnt="0"/>
      <dgm:spPr/>
    </dgm:pt>
    <dgm:pt modelId="{00A58BD9-5FCC-4BCC-AED9-C87793CD0DC7}" type="pres">
      <dgm:prSet presAssocID="{E7F38856-0EC4-4407-961B-39E71B0A916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D8C82703-91F1-4D35-B74D-490974A5FE8F}" type="presOf" srcId="{843E67E8-5CB7-4F54-A5C9-397B64767764}" destId="{782EC84B-E898-477C-9D62-2826AF0A78AC}" srcOrd="0" destOrd="0" presId="urn:microsoft.com/office/officeart/2018/2/layout/IconVerticalSolidList"/>
    <dgm:cxn modelId="{9E4FAA05-C276-4552-A31D-BCA7450D0196}" srcId="{9C9222E1-3E50-425D-8D3E-FF12C145B06C}" destId="{B88C5D3F-684D-4960-BF5A-0825E5293E4E}" srcOrd="2" destOrd="0" parTransId="{3D8F503C-16DF-4DEE-9FA6-54E7C5EE20B0}" sibTransId="{0371A867-6AC7-4282-8478-0F5D3A66E0EA}"/>
    <dgm:cxn modelId="{A7004907-B2C4-4049-AB87-CAB51CAB2152}" type="presOf" srcId="{B88C5D3F-684D-4960-BF5A-0825E5293E4E}" destId="{B4202C53-7F00-4DE2-AE2B-BD6545A59EDE}" srcOrd="0" destOrd="0" presId="urn:microsoft.com/office/officeart/2018/2/layout/IconVerticalSolidList"/>
    <dgm:cxn modelId="{7837D108-C667-4BC8-84C8-0665E61DA845}" srcId="{9C9222E1-3E50-425D-8D3E-FF12C145B06C}" destId="{55BAAFBE-DF5D-4B48-8B4D-F106A4A4A4D1}" srcOrd="5" destOrd="0" parTransId="{00A16253-CA71-4CD6-B009-542B968FDE61}" sibTransId="{F919187B-8C5F-4660-99E0-1AC6BB75B71B}"/>
    <dgm:cxn modelId="{E8E63013-4DA5-45A1-AF61-F3793E8D7323}" srcId="{9C9222E1-3E50-425D-8D3E-FF12C145B06C}" destId="{E7F38856-0EC4-4407-961B-39E71B0A9166}" srcOrd="6" destOrd="0" parTransId="{A18D36D4-725B-438C-A8A6-1008500FB6F3}" sibTransId="{BDABD3CE-FD72-4BDC-8619-95B1D6CEE490}"/>
    <dgm:cxn modelId="{0FD9531D-D51A-432D-9491-B8549257D3DF}" type="presOf" srcId="{36842419-E662-41C4-B6DD-E17385B5E340}" destId="{D573DF19-9262-43DC-8060-280BB2B36958}" srcOrd="0" destOrd="0" presId="urn:microsoft.com/office/officeart/2018/2/layout/IconVerticalSolidList"/>
    <dgm:cxn modelId="{59E85524-C934-4F88-9A80-5A7B56D51957}" type="presOf" srcId="{29C3AC78-F5D8-4319-9011-BE6A6386C7D6}" destId="{D9F32855-CC52-481A-A295-6C757DB32F80}" srcOrd="0" destOrd="0" presId="urn:microsoft.com/office/officeart/2018/2/layout/IconVerticalSolidList"/>
    <dgm:cxn modelId="{FB0D5127-920C-4B61-83C0-01D9DA57EAA1}" srcId="{9C9222E1-3E50-425D-8D3E-FF12C145B06C}" destId="{29C3AC78-F5D8-4319-9011-BE6A6386C7D6}" srcOrd="0" destOrd="0" parTransId="{23001AAA-ECA2-429F-996C-EB9954063C8E}" sibTransId="{D796843F-0496-4E98-AF9A-5AA9B5765DE1}"/>
    <dgm:cxn modelId="{417ED993-A848-4384-8359-404D0056B9C9}" type="presOf" srcId="{7FF84A60-C0BF-490C-9128-21A32519D3E6}" destId="{1C8260E9-0A3C-414B-9057-8E9EC7D8F22B}" srcOrd="0" destOrd="0" presId="urn:microsoft.com/office/officeart/2018/2/layout/IconVerticalSolidList"/>
    <dgm:cxn modelId="{F64D1E98-5666-48E3-87E2-2164E9C57A27}" type="presOf" srcId="{E7F38856-0EC4-4407-961B-39E71B0A9166}" destId="{00A58BD9-5FCC-4BCC-AED9-C87793CD0DC7}" srcOrd="0" destOrd="0" presId="urn:microsoft.com/office/officeart/2018/2/layout/IconVerticalSolidList"/>
    <dgm:cxn modelId="{3CB6CEA2-CCE1-4446-B941-2EBE9BC40A58}" type="presOf" srcId="{9C9222E1-3E50-425D-8D3E-FF12C145B06C}" destId="{9FFA6929-F034-4DD8-83AF-C1D04767984B}" srcOrd="0" destOrd="0" presId="urn:microsoft.com/office/officeart/2018/2/layout/IconVerticalSolidList"/>
    <dgm:cxn modelId="{D97D4EA5-48CF-4E0A-A720-B0E3F69C5867}" srcId="{9C9222E1-3E50-425D-8D3E-FF12C145B06C}" destId="{7FF84A60-C0BF-490C-9128-21A32519D3E6}" srcOrd="3" destOrd="0" parTransId="{53BE67F8-4B3A-4000-86F7-A1D8BBF57A76}" sibTransId="{B1AC4701-32EB-46D0-B3C8-95FE3164A7F7}"/>
    <dgm:cxn modelId="{80ECB9BF-B124-4981-843A-04CE878371C4}" type="presOf" srcId="{55BAAFBE-DF5D-4B48-8B4D-F106A4A4A4D1}" destId="{A21A99AC-2213-4DD7-963F-4CFF61CDB921}" srcOrd="0" destOrd="0" presId="urn:microsoft.com/office/officeart/2018/2/layout/IconVerticalSolidList"/>
    <dgm:cxn modelId="{4D839BE0-22BF-4269-A27A-679EDD607068}" srcId="{9C9222E1-3E50-425D-8D3E-FF12C145B06C}" destId="{36842419-E662-41C4-B6DD-E17385B5E340}" srcOrd="4" destOrd="0" parTransId="{681BB43F-6578-41F4-8C37-C6179366C68F}" sibTransId="{F331793A-8DE2-4239-89E9-1D4BF82EBDEB}"/>
    <dgm:cxn modelId="{76C561F2-6F03-4134-9ED6-2BA7904092F0}" srcId="{9C9222E1-3E50-425D-8D3E-FF12C145B06C}" destId="{843E67E8-5CB7-4F54-A5C9-397B64767764}" srcOrd="1" destOrd="0" parTransId="{2152FD44-8A33-451E-AEAB-96CF978BAC95}" sibTransId="{F3C4C59F-7CEA-4161-866F-81533F6974B3}"/>
    <dgm:cxn modelId="{C101D1A4-A021-4CC0-9FC8-677D1654EFD9}" type="presParOf" srcId="{9FFA6929-F034-4DD8-83AF-C1D04767984B}" destId="{C037585D-F124-4F24-835E-5413E017ECF1}" srcOrd="0" destOrd="0" presId="urn:microsoft.com/office/officeart/2018/2/layout/IconVerticalSolidList"/>
    <dgm:cxn modelId="{456E9CB8-C7BB-41EB-8201-1DA59F9C5EB5}" type="presParOf" srcId="{C037585D-F124-4F24-835E-5413E017ECF1}" destId="{8D43E810-4FB7-42AB-B668-C6A4D937D3A0}" srcOrd="0" destOrd="0" presId="urn:microsoft.com/office/officeart/2018/2/layout/IconVerticalSolidList"/>
    <dgm:cxn modelId="{9A34C861-1132-4325-B681-BCA09D893522}" type="presParOf" srcId="{C037585D-F124-4F24-835E-5413E017ECF1}" destId="{4ED654A2-4D1E-4E8F-93E1-F824B52AC4CC}" srcOrd="1" destOrd="0" presId="urn:microsoft.com/office/officeart/2018/2/layout/IconVerticalSolidList"/>
    <dgm:cxn modelId="{77980F5C-B29C-4492-A04C-2C033D84300C}" type="presParOf" srcId="{C037585D-F124-4F24-835E-5413E017ECF1}" destId="{5E443448-7C20-42C2-B133-8712F9C90C42}" srcOrd="2" destOrd="0" presId="urn:microsoft.com/office/officeart/2018/2/layout/IconVerticalSolidList"/>
    <dgm:cxn modelId="{384DCC03-11A6-4597-B089-0CA0B2AD99AD}" type="presParOf" srcId="{C037585D-F124-4F24-835E-5413E017ECF1}" destId="{D9F32855-CC52-481A-A295-6C757DB32F80}" srcOrd="3" destOrd="0" presId="urn:microsoft.com/office/officeart/2018/2/layout/IconVerticalSolidList"/>
    <dgm:cxn modelId="{31D0C56E-313A-4534-8049-B92BA9422181}" type="presParOf" srcId="{9FFA6929-F034-4DD8-83AF-C1D04767984B}" destId="{4DC03D68-8AFC-4527-B084-FB8E55C958EE}" srcOrd="1" destOrd="0" presId="urn:microsoft.com/office/officeart/2018/2/layout/IconVerticalSolidList"/>
    <dgm:cxn modelId="{23FF9CBF-FBBF-4780-B4B2-C20CF5A1D29E}" type="presParOf" srcId="{9FFA6929-F034-4DD8-83AF-C1D04767984B}" destId="{74479146-1BC3-47C0-B8A7-6FEB2841CF3D}" srcOrd="2" destOrd="0" presId="urn:microsoft.com/office/officeart/2018/2/layout/IconVerticalSolidList"/>
    <dgm:cxn modelId="{4E1BA85F-D911-4FD4-BABA-2F37F0AFA041}" type="presParOf" srcId="{74479146-1BC3-47C0-B8A7-6FEB2841CF3D}" destId="{EAE93D94-659E-4FE9-9C8F-8963691BAE65}" srcOrd="0" destOrd="0" presId="urn:microsoft.com/office/officeart/2018/2/layout/IconVerticalSolidList"/>
    <dgm:cxn modelId="{A258B014-0734-4DA4-860F-82618B5A026D}" type="presParOf" srcId="{74479146-1BC3-47C0-B8A7-6FEB2841CF3D}" destId="{E0083023-8A09-4574-9C67-B83F25B72C34}" srcOrd="1" destOrd="0" presId="urn:microsoft.com/office/officeart/2018/2/layout/IconVerticalSolidList"/>
    <dgm:cxn modelId="{7D0D2181-7926-45D8-AD2E-A01468B80E96}" type="presParOf" srcId="{74479146-1BC3-47C0-B8A7-6FEB2841CF3D}" destId="{599E8D77-137B-418C-92B3-B81D187C4018}" srcOrd="2" destOrd="0" presId="urn:microsoft.com/office/officeart/2018/2/layout/IconVerticalSolidList"/>
    <dgm:cxn modelId="{4F5699D7-277B-45E2-A45E-EFDCBC195026}" type="presParOf" srcId="{74479146-1BC3-47C0-B8A7-6FEB2841CF3D}" destId="{782EC84B-E898-477C-9D62-2826AF0A78AC}" srcOrd="3" destOrd="0" presId="urn:microsoft.com/office/officeart/2018/2/layout/IconVerticalSolidList"/>
    <dgm:cxn modelId="{D6D8B815-66E6-4D94-AE90-17AE62A2EDE0}" type="presParOf" srcId="{9FFA6929-F034-4DD8-83AF-C1D04767984B}" destId="{C273D8EE-137F-46C9-8D73-4865582D18DE}" srcOrd="3" destOrd="0" presId="urn:microsoft.com/office/officeart/2018/2/layout/IconVerticalSolidList"/>
    <dgm:cxn modelId="{AC8066F7-FDDD-4485-B766-6437B302FDBF}" type="presParOf" srcId="{9FFA6929-F034-4DD8-83AF-C1D04767984B}" destId="{33C0BF5C-CB92-44B0-8DCF-B519DF9A398F}" srcOrd="4" destOrd="0" presId="urn:microsoft.com/office/officeart/2018/2/layout/IconVerticalSolidList"/>
    <dgm:cxn modelId="{8D45E810-F15B-4143-975A-B03E6E01E347}" type="presParOf" srcId="{33C0BF5C-CB92-44B0-8DCF-B519DF9A398F}" destId="{1A03043F-C2A0-419A-964C-2433DB167EB6}" srcOrd="0" destOrd="0" presId="urn:microsoft.com/office/officeart/2018/2/layout/IconVerticalSolidList"/>
    <dgm:cxn modelId="{02B4EB49-18AD-4080-A6CA-1369E8846B39}" type="presParOf" srcId="{33C0BF5C-CB92-44B0-8DCF-B519DF9A398F}" destId="{51D2C77A-F8E1-4A04-A169-73E7F66BA92D}" srcOrd="1" destOrd="0" presId="urn:microsoft.com/office/officeart/2018/2/layout/IconVerticalSolidList"/>
    <dgm:cxn modelId="{C5E9F756-569E-4A7C-8C13-B4FEFAB2B88A}" type="presParOf" srcId="{33C0BF5C-CB92-44B0-8DCF-B519DF9A398F}" destId="{1AA8E126-18F4-40FA-98EA-FC16524B8782}" srcOrd="2" destOrd="0" presId="urn:microsoft.com/office/officeart/2018/2/layout/IconVerticalSolidList"/>
    <dgm:cxn modelId="{59DAA090-AF4D-478E-BDE6-B26E113C686E}" type="presParOf" srcId="{33C0BF5C-CB92-44B0-8DCF-B519DF9A398F}" destId="{B4202C53-7F00-4DE2-AE2B-BD6545A59EDE}" srcOrd="3" destOrd="0" presId="urn:microsoft.com/office/officeart/2018/2/layout/IconVerticalSolidList"/>
    <dgm:cxn modelId="{B1AA27CB-0F4B-41B9-B2D7-00D3E38AA82D}" type="presParOf" srcId="{9FFA6929-F034-4DD8-83AF-C1D04767984B}" destId="{FA060867-7388-4448-A486-F08D8B7A2B98}" srcOrd="5" destOrd="0" presId="urn:microsoft.com/office/officeart/2018/2/layout/IconVerticalSolidList"/>
    <dgm:cxn modelId="{A2CF72F6-BCF9-41F1-AB32-CB711B5032E2}" type="presParOf" srcId="{9FFA6929-F034-4DD8-83AF-C1D04767984B}" destId="{36A83B44-6AFC-47C4-B925-393A070AADDC}" srcOrd="6" destOrd="0" presId="urn:microsoft.com/office/officeart/2018/2/layout/IconVerticalSolidList"/>
    <dgm:cxn modelId="{E2282B13-287C-436D-8D25-21908531D4AF}" type="presParOf" srcId="{36A83B44-6AFC-47C4-B925-393A070AADDC}" destId="{1C3B0F68-710D-4915-8F19-9F11185A2C3F}" srcOrd="0" destOrd="0" presId="urn:microsoft.com/office/officeart/2018/2/layout/IconVerticalSolidList"/>
    <dgm:cxn modelId="{9141CDA1-3724-4739-8F67-8234F969BF68}" type="presParOf" srcId="{36A83B44-6AFC-47C4-B925-393A070AADDC}" destId="{C19364D8-82FE-4FF6-91B4-59C6D3AFACEE}" srcOrd="1" destOrd="0" presId="urn:microsoft.com/office/officeart/2018/2/layout/IconVerticalSolidList"/>
    <dgm:cxn modelId="{92CA25EC-5358-4A11-9EE8-AC1670D02319}" type="presParOf" srcId="{36A83B44-6AFC-47C4-B925-393A070AADDC}" destId="{3AF8C274-44C0-4F49-AE85-308C2D0ACDDB}" srcOrd="2" destOrd="0" presId="urn:microsoft.com/office/officeart/2018/2/layout/IconVerticalSolidList"/>
    <dgm:cxn modelId="{85E2F2A1-B08D-4C0F-9DDA-CE20DF1DFF45}" type="presParOf" srcId="{36A83B44-6AFC-47C4-B925-393A070AADDC}" destId="{1C8260E9-0A3C-414B-9057-8E9EC7D8F22B}" srcOrd="3" destOrd="0" presId="urn:microsoft.com/office/officeart/2018/2/layout/IconVerticalSolidList"/>
    <dgm:cxn modelId="{C77368F6-07DF-459B-B894-EE42DDE49770}" type="presParOf" srcId="{9FFA6929-F034-4DD8-83AF-C1D04767984B}" destId="{8A930249-245E-45AB-AD62-7A6935224A6B}" srcOrd="7" destOrd="0" presId="urn:microsoft.com/office/officeart/2018/2/layout/IconVerticalSolidList"/>
    <dgm:cxn modelId="{0DC74000-F5A2-4F81-9F2E-05ED82C759D2}" type="presParOf" srcId="{9FFA6929-F034-4DD8-83AF-C1D04767984B}" destId="{58D8EBD1-FADE-42D7-BADA-1BA5258FD04C}" srcOrd="8" destOrd="0" presId="urn:microsoft.com/office/officeart/2018/2/layout/IconVerticalSolidList"/>
    <dgm:cxn modelId="{81356747-2872-426F-8417-3082637D433E}" type="presParOf" srcId="{58D8EBD1-FADE-42D7-BADA-1BA5258FD04C}" destId="{CFDF1733-0C49-43DF-B0D5-5C3A27EC7D73}" srcOrd="0" destOrd="0" presId="urn:microsoft.com/office/officeart/2018/2/layout/IconVerticalSolidList"/>
    <dgm:cxn modelId="{C52E611C-6A10-490F-BE42-1B6EA3187F65}" type="presParOf" srcId="{58D8EBD1-FADE-42D7-BADA-1BA5258FD04C}" destId="{9625D18C-4D4C-4620-BEB3-102695B38753}" srcOrd="1" destOrd="0" presId="urn:microsoft.com/office/officeart/2018/2/layout/IconVerticalSolidList"/>
    <dgm:cxn modelId="{E8280C26-669B-4472-9E60-375E88BD4E48}" type="presParOf" srcId="{58D8EBD1-FADE-42D7-BADA-1BA5258FD04C}" destId="{24AC5F0E-0967-4710-AC21-C6A2C4EEA721}" srcOrd="2" destOrd="0" presId="urn:microsoft.com/office/officeart/2018/2/layout/IconVerticalSolidList"/>
    <dgm:cxn modelId="{B4BAC772-93EF-4D59-8E38-68A62963CBAE}" type="presParOf" srcId="{58D8EBD1-FADE-42D7-BADA-1BA5258FD04C}" destId="{D573DF19-9262-43DC-8060-280BB2B36958}" srcOrd="3" destOrd="0" presId="urn:microsoft.com/office/officeart/2018/2/layout/IconVerticalSolidList"/>
    <dgm:cxn modelId="{07724ABA-729C-4D25-AFD5-D19AC9CF7B3A}" type="presParOf" srcId="{9FFA6929-F034-4DD8-83AF-C1D04767984B}" destId="{CD4BA5E8-D601-44AC-B762-041CB23ABD99}" srcOrd="9" destOrd="0" presId="urn:microsoft.com/office/officeart/2018/2/layout/IconVerticalSolidList"/>
    <dgm:cxn modelId="{697708D3-B28E-42A6-9A5C-4275F2F23848}" type="presParOf" srcId="{9FFA6929-F034-4DD8-83AF-C1D04767984B}" destId="{1BC0977B-C7B8-432E-BCA6-C21E9BB638FD}" srcOrd="10" destOrd="0" presId="urn:microsoft.com/office/officeart/2018/2/layout/IconVerticalSolidList"/>
    <dgm:cxn modelId="{A1435838-E445-44DB-BC4B-417AB778A2F1}" type="presParOf" srcId="{1BC0977B-C7B8-432E-BCA6-C21E9BB638FD}" destId="{73F3B3DA-2534-4BDE-AE7F-680D8E5FCEF2}" srcOrd="0" destOrd="0" presId="urn:microsoft.com/office/officeart/2018/2/layout/IconVerticalSolidList"/>
    <dgm:cxn modelId="{52A70BAF-CC6E-48E0-813A-7E8A07235082}" type="presParOf" srcId="{1BC0977B-C7B8-432E-BCA6-C21E9BB638FD}" destId="{E3ED66B1-3993-4BF9-8EE3-7153E5B1BC3E}" srcOrd="1" destOrd="0" presId="urn:microsoft.com/office/officeart/2018/2/layout/IconVerticalSolidList"/>
    <dgm:cxn modelId="{5F867BAD-412B-49CF-9B03-17D154B175DF}" type="presParOf" srcId="{1BC0977B-C7B8-432E-BCA6-C21E9BB638FD}" destId="{5FDA3645-F323-4ED1-997F-577C8A5E83BD}" srcOrd="2" destOrd="0" presId="urn:microsoft.com/office/officeart/2018/2/layout/IconVerticalSolidList"/>
    <dgm:cxn modelId="{5F4130D8-552C-4114-A9B5-625F533E32A1}" type="presParOf" srcId="{1BC0977B-C7B8-432E-BCA6-C21E9BB638FD}" destId="{A21A99AC-2213-4DD7-963F-4CFF61CDB921}" srcOrd="3" destOrd="0" presId="urn:microsoft.com/office/officeart/2018/2/layout/IconVerticalSolidList"/>
    <dgm:cxn modelId="{7FD6C48D-84FC-40A7-A149-9B1EDB113C38}" type="presParOf" srcId="{9FFA6929-F034-4DD8-83AF-C1D04767984B}" destId="{1A8396EE-B7B1-49E1-8FF3-B942C4D97BE8}" srcOrd="11" destOrd="0" presId="urn:microsoft.com/office/officeart/2018/2/layout/IconVerticalSolidList"/>
    <dgm:cxn modelId="{12C61456-8CFB-410D-9B14-55A1F23FD72D}" type="presParOf" srcId="{9FFA6929-F034-4DD8-83AF-C1D04767984B}" destId="{0683CF92-3939-404E-A20D-66756BEB8125}" srcOrd="12" destOrd="0" presId="urn:microsoft.com/office/officeart/2018/2/layout/IconVerticalSolidList"/>
    <dgm:cxn modelId="{B769BE9C-B9BA-44F4-96BE-7EDA44B95B51}" type="presParOf" srcId="{0683CF92-3939-404E-A20D-66756BEB8125}" destId="{A4DF61A0-2B40-4E51-8640-8F313A8CA171}" srcOrd="0" destOrd="0" presId="urn:microsoft.com/office/officeart/2018/2/layout/IconVerticalSolidList"/>
    <dgm:cxn modelId="{8D85F17B-D6E1-4A3C-BB45-6F33DBEC4D51}" type="presParOf" srcId="{0683CF92-3939-404E-A20D-66756BEB8125}" destId="{4AF844A4-F109-4292-A7FA-1514AD9E9BCC}" srcOrd="1" destOrd="0" presId="urn:microsoft.com/office/officeart/2018/2/layout/IconVerticalSolidList"/>
    <dgm:cxn modelId="{9555960A-EAA8-4707-904A-434AC5142C52}" type="presParOf" srcId="{0683CF92-3939-404E-A20D-66756BEB8125}" destId="{41D2B6EE-2B5D-4061-AC21-E9C71F74E1CC}" srcOrd="2" destOrd="0" presId="urn:microsoft.com/office/officeart/2018/2/layout/IconVerticalSolidList"/>
    <dgm:cxn modelId="{7CB5B86C-687F-429A-AB7D-59E68891DC12}" type="presParOf" srcId="{0683CF92-3939-404E-A20D-66756BEB8125}" destId="{00A58BD9-5FCC-4BCC-AED9-C87793CD0D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722D18-F7F2-46E0-BF74-ECF77C645D4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AF68FFEA-CDB8-4BD8-9EC6-DF597A1603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Churn</a:t>
          </a:r>
        </a:p>
      </dgm:t>
    </dgm:pt>
    <dgm:pt modelId="{07DB1C75-1CF1-439C-BC0D-883C5D4F070A}" type="parTrans" cxnId="{3FE5CD35-0E45-417D-86B8-46DC014DD972}">
      <dgm:prSet/>
      <dgm:spPr/>
      <dgm:t>
        <a:bodyPr/>
        <a:lstStyle/>
        <a:p>
          <a:endParaRPr lang="en-US"/>
        </a:p>
      </dgm:t>
    </dgm:pt>
    <dgm:pt modelId="{64421B7D-3ED6-41B3-A2EC-1E96AAB5BAF3}" type="sibTrans" cxnId="{3FE5CD35-0E45-417D-86B8-46DC014DD972}">
      <dgm:prSet/>
      <dgm:spPr/>
      <dgm:t>
        <a:bodyPr/>
        <a:lstStyle/>
        <a:p>
          <a:endParaRPr lang="en-US"/>
        </a:p>
      </dgm:t>
    </dgm:pt>
    <dgm:pt modelId="{12AF190F-D182-45F3-AD29-133037DB10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Analytics</a:t>
          </a:r>
        </a:p>
      </dgm:t>
    </dgm:pt>
    <dgm:pt modelId="{5AF7E2CE-F259-414E-8D62-50B4B842178E}" type="parTrans" cxnId="{EDB240F2-6B28-434A-B4CF-3937CDF3E43A}">
      <dgm:prSet/>
      <dgm:spPr/>
      <dgm:t>
        <a:bodyPr/>
        <a:lstStyle/>
        <a:p>
          <a:endParaRPr lang="en-US"/>
        </a:p>
      </dgm:t>
    </dgm:pt>
    <dgm:pt modelId="{92A5C617-FF07-43ED-9948-706C39AFEDD0}" type="sibTrans" cxnId="{EDB240F2-6B28-434A-B4CF-3937CDF3E43A}">
      <dgm:prSet/>
      <dgm:spPr/>
      <dgm:t>
        <a:bodyPr/>
        <a:lstStyle/>
        <a:p>
          <a:endParaRPr lang="en-US"/>
        </a:p>
      </dgm:t>
    </dgm:pt>
    <dgm:pt modelId="{1D59782C-697B-4B0A-82F2-27A55EB8ACD2}" type="pres">
      <dgm:prSet presAssocID="{04722D18-F7F2-46E0-BF74-ECF77C645D42}" presName="root" presStyleCnt="0">
        <dgm:presLayoutVars>
          <dgm:dir/>
          <dgm:resizeHandles val="exact"/>
        </dgm:presLayoutVars>
      </dgm:prSet>
      <dgm:spPr/>
    </dgm:pt>
    <dgm:pt modelId="{43AF0632-FB56-41E9-9648-9708BCD7259D}" type="pres">
      <dgm:prSet presAssocID="{AF68FFEA-CDB8-4BD8-9EC6-DF597A160394}" presName="compNode" presStyleCnt="0"/>
      <dgm:spPr/>
    </dgm:pt>
    <dgm:pt modelId="{A00562E8-6BA1-45F3-A6B2-F48E0188BFD3}" type="pres">
      <dgm:prSet presAssocID="{AF68FFEA-CDB8-4BD8-9EC6-DF597A1603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18AEB20-A61D-4052-B873-789AFCCCBDC5}" type="pres">
      <dgm:prSet presAssocID="{AF68FFEA-CDB8-4BD8-9EC6-DF597A160394}" presName="spaceRect" presStyleCnt="0"/>
      <dgm:spPr/>
    </dgm:pt>
    <dgm:pt modelId="{C21C5A19-0860-4243-AEFA-6BCA70511EB9}" type="pres">
      <dgm:prSet presAssocID="{AF68FFEA-CDB8-4BD8-9EC6-DF597A160394}" presName="textRect" presStyleLbl="revTx" presStyleIdx="0" presStyleCnt="2">
        <dgm:presLayoutVars>
          <dgm:chMax val="1"/>
          <dgm:chPref val="1"/>
        </dgm:presLayoutVars>
      </dgm:prSet>
      <dgm:spPr/>
    </dgm:pt>
    <dgm:pt modelId="{64C8E82A-5129-4576-9C38-EA0E2E9F9CF9}" type="pres">
      <dgm:prSet presAssocID="{64421B7D-3ED6-41B3-A2EC-1E96AAB5BAF3}" presName="sibTrans" presStyleCnt="0"/>
      <dgm:spPr/>
    </dgm:pt>
    <dgm:pt modelId="{58EE9DC1-2EBA-4456-B4CB-9072EB5C2846}" type="pres">
      <dgm:prSet presAssocID="{12AF190F-D182-45F3-AD29-133037DB1056}" presName="compNode" presStyleCnt="0"/>
      <dgm:spPr/>
    </dgm:pt>
    <dgm:pt modelId="{F278A42A-A633-47E6-95F6-67389C774D50}" type="pres">
      <dgm:prSet presAssocID="{12AF190F-D182-45F3-AD29-133037DB10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07D9D90-214E-4340-AC15-8C941630D8F9}" type="pres">
      <dgm:prSet presAssocID="{12AF190F-D182-45F3-AD29-133037DB1056}" presName="spaceRect" presStyleCnt="0"/>
      <dgm:spPr/>
    </dgm:pt>
    <dgm:pt modelId="{3B669AB3-6584-4446-82D7-32C430842803}" type="pres">
      <dgm:prSet presAssocID="{12AF190F-D182-45F3-AD29-133037DB105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7907822-75A9-4C05-BC43-4425979C5844}" type="presOf" srcId="{12AF190F-D182-45F3-AD29-133037DB1056}" destId="{3B669AB3-6584-4446-82D7-32C430842803}" srcOrd="0" destOrd="0" presId="urn:microsoft.com/office/officeart/2018/2/layout/IconLabelList"/>
    <dgm:cxn modelId="{3FE5CD35-0E45-417D-86B8-46DC014DD972}" srcId="{04722D18-F7F2-46E0-BF74-ECF77C645D42}" destId="{AF68FFEA-CDB8-4BD8-9EC6-DF597A160394}" srcOrd="0" destOrd="0" parTransId="{07DB1C75-1CF1-439C-BC0D-883C5D4F070A}" sibTransId="{64421B7D-3ED6-41B3-A2EC-1E96AAB5BAF3}"/>
    <dgm:cxn modelId="{4333565F-EA68-4704-A447-7DE548899ACF}" type="presOf" srcId="{04722D18-F7F2-46E0-BF74-ECF77C645D42}" destId="{1D59782C-697B-4B0A-82F2-27A55EB8ACD2}" srcOrd="0" destOrd="0" presId="urn:microsoft.com/office/officeart/2018/2/layout/IconLabelList"/>
    <dgm:cxn modelId="{61E4DD95-11F0-4CEC-9AB7-412D10322997}" type="presOf" srcId="{AF68FFEA-CDB8-4BD8-9EC6-DF597A160394}" destId="{C21C5A19-0860-4243-AEFA-6BCA70511EB9}" srcOrd="0" destOrd="0" presId="urn:microsoft.com/office/officeart/2018/2/layout/IconLabelList"/>
    <dgm:cxn modelId="{EDB240F2-6B28-434A-B4CF-3937CDF3E43A}" srcId="{04722D18-F7F2-46E0-BF74-ECF77C645D42}" destId="{12AF190F-D182-45F3-AD29-133037DB1056}" srcOrd="1" destOrd="0" parTransId="{5AF7E2CE-F259-414E-8D62-50B4B842178E}" sibTransId="{92A5C617-FF07-43ED-9948-706C39AFEDD0}"/>
    <dgm:cxn modelId="{22888AD7-3D89-42F2-97D9-6828077C4875}" type="presParOf" srcId="{1D59782C-697B-4B0A-82F2-27A55EB8ACD2}" destId="{43AF0632-FB56-41E9-9648-9708BCD7259D}" srcOrd="0" destOrd="0" presId="urn:microsoft.com/office/officeart/2018/2/layout/IconLabelList"/>
    <dgm:cxn modelId="{ED525CA5-46D3-4A8F-8B39-F487B65FE5AC}" type="presParOf" srcId="{43AF0632-FB56-41E9-9648-9708BCD7259D}" destId="{A00562E8-6BA1-45F3-A6B2-F48E0188BFD3}" srcOrd="0" destOrd="0" presId="urn:microsoft.com/office/officeart/2018/2/layout/IconLabelList"/>
    <dgm:cxn modelId="{51FE4E4B-1A10-4DE8-A4C0-D497AC24099A}" type="presParOf" srcId="{43AF0632-FB56-41E9-9648-9708BCD7259D}" destId="{F18AEB20-A61D-4052-B873-789AFCCCBDC5}" srcOrd="1" destOrd="0" presId="urn:microsoft.com/office/officeart/2018/2/layout/IconLabelList"/>
    <dgm:cxn modelId="{EBFB68E7-B25A-4B3F-BD1A-DCCEBB1992B6}" type="presParOf" srcId="{43AF0632-FB56-41E9-9648-9708BCD7259D}" destId="{C21C5A19-0860-4243-AEFA-6BCA70511EB9}" srcOrd="2" destOrd="0" presId="urn:microsoft.com/office/officeart/2018/2/layout/IconLabelList"/>
    <dgm:cxn modelId="{4B3BAD74-904A-4CBB-8C91-136C7CE41BE4}" type="presParOf" srcId="{1D59782C-697B-4B0A-82F2-27A55EB8ACD2}" destId="{64C8E82A-5129-4576-9C38-EA0E2E9F9CF9}" srcOrd="1" destOrd="0" presId="urn:microsoft.com/office/officeart/2018/2/layout/IconLabelList"/>
    <dgm:cxn modelId="{E4A77A95-0E1E-4C4E-98EA-D6F3569339FA}" type="presParOf" srcId="{1D59782C-697B-4B0A-82F2-27A55EB8ACD2}" destId="{58EE9DC1-2EBA-4456-B4CB-9072EB5C2846}" srcOrd="2" destOrd="0" presId="urn:microsoft.com/office/officeart/2018/2/layout/IconLabelList"/>
    <dgm:cxn modelId="{565D34C9-9FC5-4B05-AC18-9313D647764B}" type="presParOf" srcId="{58EE9DC1-2EBA-4456-B4CB-9072EB5C2846}" destId="{F278A42A-A633-47E6-95F6-67389C774D50}" srcOrd="0" destOrd="0" presId="urn:microsoft.com/office/officeart/2018/2/layout/IconLabelList"/>
    <dgm:cxn modelId="{33498598-72E5-4F73-BC8A-0919D9D750FE}" type="presParOf" srcId="{58EE9DC1-2EBA-4456-B4CB-9072EB5C2846}" destId="{107D9D90-214E-4340-AC15-8C941630D8F9}" srcOrd="1" destOrd="0" presId="urn:microsoft.com/office/officeart/2018/2/layout/IconLabelList"/>
    <dgm:cxn modelId="{8656FA0F-94DD-4A47-91D5-55B52FFD3517}" type="presParOf" srcId="{58EE9DC1-2EBA-4456-B4CB-9072EB5C2846}" destId="{3B669AB3-6584-4446-82D7-32C4308428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F0473-8BA4-4B29-B822-38920B3975A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922B3E-ED2C-43AA-B27B-1AF3A3ABF5AF}">
      <dgm:prSet/>
      <dgm:spPr/>
      <dgm:t>
        <a:bodyPr/>
        <a:lstStyle/>
        <a:p>
          <a:r>
            <a:rPr lang="en-US"/>
            <a:t>customerID</a:t>
          </a:r>
        </a:p>
      </dgm:t>
    </dgm:pt>
    <dgm:pt modelId="{64D4660C-F37C-453D-8885-EE55E1F3BE66}" type="parTrans" cxnId="{EBC4BD7F-581A-49D5-8FDA-6F65074BD8CA}">
      <dgm:prSet/>
      <dgm:spPr/>
      <dgm:t>
        <a:bodyPr/>
        <a:lstStyle/>
        <a:p>
          <a:endParaRPr lang="en-US"/>
        </a:p>
      </dgm:t>
    </dgm:pt>
    <dgm:pt modelId="{B3BC23DC-A283-4A93-9552-354A4C630925}" type="sibTrans" cxnId="{EBC4BD7F-581A-49D5-8FDA-6F65074BD8CA}">
      <dgm:prSet/>
      <dgm:spPr/>
      <dgm:t>
        <a:bodyPr/>
        <a:lstStyle/>
        <a:p>
          <a:endParaRPr lang="en-US"/>
        </a:p>
      </dgm:t>
    </dgm:pt>
    <dgm:pt modelId="{A2867325-7956-4AB6-87BC-88978CBE6D11}">
      <dgm:prSet/>
      <dgm:spPr/>
      <dgm:t>
        <a:bodyPr/>
        <a:lstStyle/>
        <a:p>
          <a:r>
            <a:rPr lang="en-US"/>
            <a:t>gender</a:t>
          </a:r>
        </a:p>
      </dgm:t>
    </dgm:pt>
    <dgm:pt modelId="{5172D0D2-387D-443F-A917-CB87BD338BF1}" type="parTrans" cxnId="{D9FC2AEB-54C9-4509-A8D8-9735F539137D}">
      <dgm:prSet/>
      <dgm:spPr/>
      <dgm:t>
        <a:bodyPr/>
        <a:lstStyle/>
        <a:p>
          <a:endParaRPr lang="en-US"/>
        </a:p>
      </dgm:t>
    </dgm:pt>
    <dgm:pt modelId="{65D040B2-25C8-4740-8741-F8764A0BC501}" type="sibTrans" cxnId="{D9FC2AEB-54C9-4509-A8D8-9735F539137D}">
      <dgm:prSet/>
      <dgm:spPr/>
      <dgm:t>
        <a:bodyPr/>
        <a:lstStyle/>
        <a:p>
          <a:endParaRPr lang="en-US"/>
        </a:p>
      </dgm:t>
    </dgm:pt>
    <dgm:pt modelId="{BF21BEC3-9C26-4F5C-8C5F-476B0909095E}">
      <dgm:prSet/>
      <dgm:spPr/>
      <dgm:t>
        <a:bodyPr/>
        <a:lstStyle/>
        <a:p>
          <a:r>
            <a:rPr lang="en-US"/>
            <a:t>SeniorCitizen</a:t>
          </a:r>
        </a:p>
      </dgm:t>
    </dgm:pt>
    <dgm:pt modelId="{E8C83B36-40A7-41C5-AAE8-0AE2118C1B5E}" type="parTrans" cxnId="{8FAFC464-4CE0-487B-AF9F-F0D45A916FD6}">
      <dgm:prSet/>
      <dgm:spPr/>
      <dgm:t>
        <a:bodyPr/>
        <a:lstStyle/>
        <a:p>
          <a:endParaRPr lang="en-US"/>
        </a:p>
      </dgm:t>
    </dgm:pt>
    <dgm:pt modelId="{68BF2729-B3B7-49DC-B613-7CEA94277DC9}" type="sibTrans" cxnId="{8FAFC464-4CE0-487B-AF9F-F0D45A916FD6}">
      <dgm:prSet/>
      <dgm:spPr/>
      <dgm:t>
        <a:bodyPr/>
        <a:lstStyle/>
        <a:p>
          <a:endParaRPr lang="en-US"/>
        </a:p>
      </dgm:t>
    </dgm:pt>
    <dgm:pt modelId="{AC00B7EE-3075-4EA1-8B89-374874EC52A0}">
      <dgm:prSet/>
      <dgm:spPr/>
      <dgm:t>
        <a:bodyPr/>
        <a:lstStyle/>
        <a:p>
          <a:r>
            <a:rPr lang="en-US">
              <a:latin typeface="Calisto MT" panose="02040603050505030304"/>
            </a:rPr>
            <a:t>Partner</a:t>
          </a:r>
          <a:endParaRPr lang="en-US"/>
        </a:p>
      </dgm:t>
    </dgm:pt>
    <dgm:pt modelId="{18331516-E0AB-4793-8F74-6EF417CA38AC}" type="parTrans" cxnId="{2DB82702-D782-44F4-A149-BEF22998B60E}">
      <dgm:prSet/>
      <dgm:spPr/>
      <dgm:t>
        <a:bodyPr/>
        <a:lstStyle/>
        <a:p>
          <a:endParaRPr lang="en-US"/>
        </a:p>
      </dgm:t>
    </dgm:pt>
    <dgm:pt modelId="{871FE6E9-D052-4410-A436-DB4726F8D941}" type="sibTrans" cxnId="{2DB82702-D782-44F4-A149-BEF22998B60E}">
      <dgm:prSet/>
      <dgm:spPr/>
      <dgm:t>
        <a:bodyPr/>
        <a:lstStyle/>
        <a:p>
          <a:endParaRPr lang="en-US"/>
        </a:p>
      </dgm:t>
    </dgm:pt>
    <dgm:pt modelId="{B63609E4-AB7E-4630-AEAD-7ECD2874D4D2}">
      <dgm:prSet/>
      <dgm:spPr/>
      <dgm:t>
        <a:bodyPr/>
        <a:lstStyle/>
        <a:p>
          <a:r>
            <a:rPr lang="en-US"/>
            <a:t>Dependents</a:t>
          </a:r>
        </a:p>
      </dgm:t>
    </dgm:pt>
    <dgm:pt modelId="{D1FE5DA1-CDEA-434F-8A4F-343AC25923CA}" type="parTrans" cxnId="{99922B0F-EFB4-4B4A-A3CD-E53261B29EFC}">
      <dgm:prSet/>
      <dgm:spPr/>
      <dgm:t>
        <a:bodyPr/>
        <a:lstStyle/>
        <a:p>
          <a:endParaRPr lang="en-US"/>
        </a:p>
      </dgm:t>
    </dgm:pt>
    <dgm:pt modelId="{DEA49146-C366-482D-A554-BBE06760F35B}" type="sibTrans" cxnId="{99922B0F-EFB4-4B4A-A3CD-E53261B29EFC}">
      <dgm:prSet/>
      <dgm:spPr/>
      <dgm:t>
        <a:bodyPr/>
        <a:lstStyle/>
        <a:p>
          <a:endParaRPr lang="en-US"/>
        </a:p>
      </dgm:t>
    </dgm:pt>
    <dgm:pt modelId="{2F29F528-D36C-47E2-94BC-C1749A4CCE47}">
      <dgm:prSet/>
      <dgm:spPr/>
      <dgm:t>
        <a:bodyPr/>
        <a:lstStyle/>
        <a:p>
          <a:r>
            <a:rPr lang="en-US"/>
            <a:t>tenure</a:t>
          </a:r>
        </a:p>
      </dgm:t>
    </dgm:pt>
    <dgm:pt modelId="{236E2108-6B1E-416F-9C4E-C1A85C604786}" type="parTrans" cxnId="{7CDF0F1A-F468-4831-A904-BFDFCBFA62E5}">
      <dgm:prSet/>
      <dgm:spPr/>
      <dgm:t>
        <a:bodyPr/>
        <a:lstStyle/>
        <a:p>
          <a:endParaRPr lang="en-US"/>
        </a:p>
      </dgm:t>
    </dgm:pt>
    <dgm:pt modelId="{DF832133-3304-498C-BB44-3C7592E596FD}" type="sibTrans" cxnId="{7CDF0F1A-F468-4831-A904-BFDFCBFA62E5}">
      <dgm:prSet/>
      <dgm:spPr/>
      <dgm:t>
        <a:bodyPr/>
        <a:lstStyle/>
        <a:p>
          <a:endParaRPr lang="en-US"/>
        </a:p>
      </dgm:t>
    </dgm:pt>
    <dgm:pt modelId="{A444B181-8775-4BCE-9768-677E527F2BF8}">
      <dgm:prSet/>
      <dgm:spPr/>
      <dgm:t>
        <a:bodyPr/>
        <a:lstStyle/>
        <a:p>
          <a:r>
            <a:rPr lang="en-US"/>
            <a:t>PhoneService</a:t>
          </a:r>
        </a:p>
      </dgm:t>
    </dgm:pt>
    <dgm:pt modelId="{992D6414-5D1B-4238-8F2D-6DDF5939D582}" type="parTrans" cxnId="{6C29E52D-B2B0-47BA-904C-84EFD6CE46DA}">
      <dgm:prSet/>
      <dgm:spPr/>
      <dgm:t>
        <a:bodyPr/>
        <a:lstStyle/>
        <a:p>
          <a:endParaRPr lang="en-US"/>
        </a:p>
      </dgm:t>
    </dgm:pt>
    <dgm:pt modelId="{33C71254-A6E8-4E7D-AB7D-E09CF9E574F5}" type="sibTrans" cxnId="{6C29E52D-B2B0-47BA-904C-84EFD6CE46DA}">
      <dgm:prSet/>
      <dgm:spPr/>
      <dgm:t>
        <a:bodyPr/>
        <a:lstStyle/>
        <a:p>
          <a:endParaRPr lang="en-US"/>
        </a:p>
      </dgm:t>
    </dgm:pt>
    <dgm:pt modelId="{15B74368-4446-434B-AD00-8A78C4143AD5}">
      <dgm:prSet/>
      <dgm:spPr/>
      <dgm:t>
        <a:bodyPr/>
        <a:lstStyle/>
        <a:p>
          <a:r>
            <a:rPr lang="en-US"/>
            <a:t>MultipleLines</a:t>
          </a:r>
        </a:p>
      </dgm:t>
    </dgm:pt>
    <dgm:pt modelId="{3712B446-34BA-40ED-8F1B-30C7AFF54610}" type="parTrans" cxnId="{56CFE79E-E9D9-4806-9488-AAE2E431B56E}">
      <dgm:prSet/>
      <dgm:spPr/>
      <dgm:t>
        <a:bodyPr/>
        <a:lstStyle/>
        <a:p>
          <a:endParaRPr lang="en-US"/>
        </a:p>
      </dgm:t>
    </dgm:pt>
    <dgm:pt modelId="{3D521289-7ED9-48AD-AE85-640044762576}" type="sibTrans" cxnId="{56CFE79E-E9D9-4806-9488-AAE2E431B56E}">
      <dgm:prSet/>
      <dgm:spPr/>
      <dgm:t>
        <a:bodyPr/>
        <a:lstStyle/>
        <a:p>
          <a:endParaRPr lang="en-US"/>
        </a:p>
      </dgm:t>
    </dgm:pt>
    <dgm:pt modelId="{65873384-E4E3-4AEF-8C3B-0002BC23B31F}">
      <dgm:prSet/>
      <dgm:spPr/>
      <dgm:t>
        <a:bodyPr/>
        <a:lstStyle/>
        <a:p>
          <a:r>
            <a:rPr lang="en-US"/>
            <a:t>InternetService</a:t>
          </a:r>
        </a:p>
      </dgm:t>
    </dgm:pt>
    <dgm:pt modelId="{386919E8-3E25-4F7B-948F-A45FD4CAE68F}" type="parTrans" cxnId="{C1F5BD6E-8A57-4293-86AD-9B67EB0286A5}">
      <dgm:prSet/>
      <dgm:spPr/>
      <dgm:t>
        <a:bodyPr/>
        <a:lstStyle/>
        <a:p>
          <a:endParaRPr lang="en-US"/>
        </a:p>
      </dgm:t>
    </dgm:pt>
    <dgm:pt modelId="{25EB0698-03B4-4ACA-A3D7-23165AC60051}" type="sibTrans" cxnId="{C1F5BD6E-8A57-4293-86AD-9B67EB0286A5}">
      <dgm:prSet/>
      <dgm:spPr/>
      <dgm:t>
        <a:bodyPr/>
        <a:lstStyle/>
        <a:p>
          <a:endParaRPr lang="en-US"/>
        </a:p>
      </dgm:t>
    </dgm:pt>
    <dgm:pt modelId="{D6C02BD9-9EC7-4E12-9547-D8B7992B9517}">
      <dgm:prSet/>
      <dgm:spPr/>
      <dgm:t>
        <a:bodyPr/>
        <a:lstStyle/>
        <a:p>
          <a:r>
            <a:rPr lang="en-US"/>
            <a:t>OnlineSecurity</a:t>
          </a:r>
        </a:p>
      </dgm:t>
    </dgm:pt>
    <dgm:pt modelId="{DD561689-7EC7-4296-8FF6-5851E920C37D}" type="parTrans" cxnId="{BCFC15CF-F53B-40D8-8C64-F81960A97385}">
      <dgm:prSet/>
      <dgm:spPr/>
      <dgm:t>
        <a:bodyPr/>
        <a:lstStyle/>
        <a:p>
          <a:endParaRPr lang="en-US"/>
        </a:p>
      </dgm:t>
    </dgm:pt>
    <dgm:pt modelId="{225EEE23-0464-428B-AD4B-91AF16DDAA28}" type="sibTrans" cxnId="{BCFC15CF-F53B-40D8-8C64-F81960A97385}">
      <dgm:prSet/>
      <dgm:spPr/>
      <dgm:t>
        <a:bodyPr/>
        <a:lstStyle/>
        <a:p>
          <a:endParaRPr lang="en-US"/>
        </a:p>
      </dgm:t>
    </dgm:pt>
    <dgm:pt modelId="{B84731AD-DC5A-49DA-9424-FC8AE1BA122A}">
      <dgm:prSet/>
      <dgm:spPr/>
      <dgm:t>
        <a:bodyPr/>
        <a:lstStyle/>
        <a:p>
          <a:r>
            <a:rPr lang="en-US"/>
            <a:t>OnlineBackup</a:t>
          </a:r>
        </a:p>
      </dgm:t>
    </dgm:pt>
    <dgm:pt modelId="{E6CFC501-37BF-4C8C-8F91-63A3F191871F}" type="parTrans" cxnId="{A8FA9BC5-D4A8-4406-B18B-A84BB27578E1}">
      <dgm:prSet/>
      <dgm:spPr/>
      <dgm:t>
        <a:bodyPr/>
        <a:lstStyle/>
        <a:p>
          <a:endParaRPr lang="en-US"/>
        </a:p>
      </dgm:t>
    </dgm:pt>
    <dgm:pt modelId="{71279A08-BEAF-4084-A4B2-EB751A1907C0}" type="sibTrans" cxnId="{A8FA9BC5-D4A8-4406-B18B-A84BB27578E1}">
      <dgm:prSet/>
      <dgm:spPr/>
      <dgm:t>
        <a:bodyPr/>
        <a:lstStyle/>
        <a:p>
          <a:endParaRPr lang="en-US"/>
        </a:p>
      </dgm:t>
    </dgm:pt>
    <dgm:pt modelId="{2BCA1DCA-189C-4410-AE9C-B2BA4CBEADFA}">
      <dgm:prSet/>
      <dgm:spPr/>
      <dgm:t>
        <a:bodyPr/>
        <a:lstStyle/>
        <a:p>
          <a:r>
            <a:rPr lang="en-US"/>
            <a:t>DeviceProtection</a:t>
          </a:r>
        </a:p>
      </dgm:t>
    </dgm:pt>
    <dgm:pt modelId="{C3898461-5BAD-4727-993E-3F8486CB01A5}" type="parTrans" cxnId="{BFC99140-0976-467F-8B52-8F20854F5895}">
      <dgm:prSet/>
      <dgm:spPr/>
      <dgm:t>
        <a:bodyPr/>
        <a:lstStyle/>
        <a:p>
          <a:endParaRPr lang="en-US"/>
        </a:p>
      </dgm:t>
    </dgm:pt>
    <dgm:pt modelId="{1963ABED-BF5E-4439-A7E3-AD26CA32B4AC}" type="sibTrans" cxnId="{BFC99140-0976-467F-8B52-8F20854F5895}">
      <dgm:prSet/>
      <dgm:spPr/>
      <dgm:t>
        <a:bodyPr/>
        <a:lstStyle/>
        <a:p>
          <a:endParaRPr lang="en-US"/>
        </a:p>
      </dgm:t>
    </dgm:pt>
    <dgm:pt modelId="{5679ED8D-1BFD-4276-AB50-355FFFBFA864}">
      <dgm:prSet/>
      <dgm:spPr/>
      <dgm:t>
        <a:bodyPr/>
        <a:lstStyle/>
        <a:p>
          <a:r>
            <a:rPr lang="en-US"/>
            <a:t>TechSupport</a:t>
          </a:r>
        </a:p>
      </dgm:t>
    </dgm:pt>
    <dgm:pt modelId="{FDCAB8FE-220F-4DED-A9A7-53421B517D3D}" type="parTrans" cxnId="{2757F00A-E0BE-421F-B90B-65B4EC873916}">
      <dgm:prSet/>
      <dgm:spPr/>
      <dgm:t>
        <a:bodyPr/>
        <a:lstStyle/>
        <a:p>
          <a:endParaRPr lang="en-US"/>
        </a:p>
      </dgm:t>
    </dgm:pt>
    <dgm:pt modelId="{B3861B00-2008-4429-B252-050C3068DDEB}" type="sibTrans" cxnId="{2757F00A-E0BE-421F-B90B-65B4EC873916}">
      <dgm:prSet/>
      <dgm:spPr/>
      <dgm:t>
        <a:bodyPr/>
        <a:lstStyle/>
        <a:p>
          <a:endParaRPr lang="en-US"/>
        </a:p>
      </dgm:t>
    </dgm:pt>
    <dgm:pt modelId="{56C20A69-95F3-444A-9B90-97EBB71B4661}">
      <dgm:prSet/>
      <dgm:spPr/>
      <dgm:t>
        <a:bodyPr/>
        <a:lstStyle/>
        <a:p>
          <a:r>
            <a:rPr lang="en-US"/>
            <a:t>StreamingTV</a:t>
          </a:r>
        </a:p>
      </dgm:t>
    </dgm:pt>
    <dgm:pt modelId="{1671D8E9-B8D0-4B42-AA0A-0240648E2423}" type="parTrans" cxnId="{2C334B75-41F3-4B47-8803-04D87D742AF9}">
      <dgm:prSet/>
      <dgm:spPr/>
      <dgm:t>
        <a:bodyPr/>
        <a:lstStyle/>
        <a:p>
          <a:endParaRPr lang="en-US"/>
        </a:p>
      </dgm:t>
    </dgm:pt>
    <dgm:pt modelId="{6A4297C3-3080-4A60-9A63-A9676152B2D0}" type="sibTrans" cxnId="{2C334B75-41F3-4B47-8803-04D87D742AF9}">
      <dgm:prSet/>
      <dgm:spPr/>
      <dgm:t>
        <a:bodyPr/>
        <a:lstStyle/>
        <a:p>
          <a:endParaRPr lang="en-US"/>
        </a:p>
      </dgm:t>
    </dgm:pt>
    <dgm:pt modelId="{7E59D5D1-9A97-4099-A092-352F36E4082B}">
      <dgm:prSet/>
      <dgm:spPr/>
      <dgm:t>
        <a:bodyPr/>
        <a:lstStyle/>
        <a:p>
          <a:r>
            <a:rPr lang="en-US"/>
            <a:t>StreamingMovies</a:t>
          </a:r>
        </a:p>
      </dgm:t>
    </dgm:pt>
    <dgm:pt modelId="{7E29EB51-5EB2-440A-B422-2E4D273B22FC}" type="parTrans" cxnId="{3383A1F9-36DB-4FC7-938C-8A7740F0E5A4}">
      <dgm:prSet/>
      <dgm:spPr/>
      <dgm:t>
        <a:bodyPr/>
        <a:lstStyle/>
        <a:p>
          <a:endParaRPr lang="en-US"/>
        </a:p>
      </dgm:t>
    </dgm:pt>
    <dgm:pt modelId="{42571E83-3FEC-42AC-BB7B-17715997129B}" type="sibTrans" cxnId="{3383A1F9-36DB-4FC7-938C-8A7740F0E5A4}">
      <dgm:prSet/>
      <dgm:spPr/>
      <dgm:t>
        <a:bodyPr/>
        <a:lstStyle/>
        <a:p>
          <a:endParaRPr lang="en-US"/>
        </a:p>
      </dgm:t>
    </dgm:pt>
    <dgm:pt modelId="{8895A613-A1F8-4F7D-A2BC-C8A4F1527995}">
      <dgm:prSet/>
      <dgm:spPr/>
      <dgm:t>
        <a:bodyPr/>
        <a:lstStyle/>
        <a:p>
          <a:r>
            <a:rPr lang="en-US"/>
            <a:t>Contract</a:t>
          </a:r>
        </a:p>
      </dgm:t>
    </dgm:pt>
    <dgm:pt modelId="{686450FF-EA2B-45C8-ADCB-E6016B5AB157}" type="parTrans" cxnId="{64F0D2CD-CAB5-4FEE-8890-98F84ACB412A}">
      <dgm:prSet/>
      <dgm:spPr/>
      <dgm:t>
        <a:bodyPr/>
        <a:lstStyle/>
        <a:p>
          <a:endParaRPr lang="en-US"/>
        </a:p>
      </dgm:t>
    </dgm:pt>
    <dgm:pt modelId="{2DE318B0-B243-442E-8E84-8A0D567F323E}" type="sibTrans" cxnId="{64F0D2CD-CAB5-4FEE-8890-98F84ACB412A}">
      <dgm:prSet/>
      <dgm:spPr/>
      <dgm:t>
        <a:bodyPr/>
        <a:lstStyle/>
        <a:p>
          <a:endParaRPr lang="en-US"/>
        </a:p>
      </dgm:t>
    </dgm:pt>
    <dgm:pt modelId="{829D5192-047B-4C80-B5D4-D8AC94C565DE}">
      <dgm:prSet/>
      <dgm:spPr/>
      <dgm:t>
        <a:bodyPr/>
        <a:lstStyle/>
        <a:p>
          <a:r>
            <a:rPr lang="en-US"/>
            <a:t>PaperlessBilling</a:t>
          </a:r>
        </a:p>
      </dgm:t>
    </dgm:pt>
    <dgm:pt modelId="{1B3B57E6-C06B-4742-88D8-28B450CA516B}" type="parTrans" cxnId="{6E3871E0-3AC9-427E-83BE-44902A77062B}">
      <dgm:prSet/>
      <dgm:spPr/>
      <dgm:t>
        <a:bodyPr/>
        <a:lstStyle/>
        <a:p>
          <a:endParaRPr lang="en-US"/>
        </a:p>
      </dgm:t>
    </dgm:pt>
    <dgm:pt modelId="{54D7D34B-49D3-40F2-911C-87C5DB0247F8}" type="sibTrans" cxnId="{6E3871E0-3AC9-427E-83BE-44902A77062B}">
      <dgm:prSet/>
      <dgm:spPr/>
      <dgm:t>
        <a:bodyPr/>
        <a:lstStyle/>
        <a:p>
          <a:endParaRPr lang="en-US"/>
        </a:p>
      </dgm:t>
    </dgm:pt>
    <dgm:pt modelId="{4A2A69BC-BAF1-4B95-B9E5-D787341A3383}">
      <dgm:prSet/>
      <dgm:spPr/>
      <dgm:t>
        <a:bodyPr/>
        <a:lstStyle/>
        <a:p>
          <a:r>
            <a:rPr lang="en-US"/>
            <a:t>PaymentMethod</a:t>
          </a:r>
        </a:p>
      </dgm:t>
    </dgm:pt>
    <dgm:pt modelId="{2A40BB3D-8D9D-45E9-83EA-AD5679AB2D65}" type="parTrans" cxnId="{1AB49487-76D8-4D0A-B08F-AD9B5E9EC6EC}">
      <dgm:prSet/>
      <dgm:spPr/>
      <dgm:t>
        <a:bodyPr/>
        <a:lstStyle/>
        <a:p>
          <a:endParaRPr lang="en-US"/>
        </a:p>
      </dgm:t>
    </dgm:pt>
    <dgm:pt modelId="{50F4DF78-E52B-4E36-900B-1972DA0E680F}" type="sibTrans" cxnId="{1AB49487-76D8-4D0A-B08F-AD9B5E9EC6EC}">
      <dgm:prSet/>
      <dgm:spPr/>
      <dgm:t>
        <a:bodyPr/>
        <a:lstStyle/>
        <a:p>
          <a:endParaRPr lang="en-US"/>
        </a:p>
      </dgm:t>
    </dgm:pt>
    <dgm:pt modelId="{92087E1B-1714-4435-819F-AF5CEA1C2FA1}">
      <dgm:prSet/>
      <dgm:spPr/>
      <dgm:t>
        <a:bodyPr/>
        <a:lstStyle/>
        <a:p>
          <a:r>
            <a:rPr lang="en-US"/>
            <a:t>MonthlyCharges</a:t>
          </a:r>
        </a:p>
      </dgm:t>
    </dgm:pt>
    <dgm:pt modelId="{6FF22F30-4E47-4338-BD26-80D75F63F35A}" type="parTrans" cxnId="{952BF507-E194-4073-8B36-8B32082184DC}">
      <dgm:prSet/>
      <dgm:spPr/>
      <dgm:t>
        <a:bodyPr/>
        <a:lstStyle/>
        <a:p>
          <a:endParaRPr lang="en-US"/>
        </a:p>
      </dgm:t>
    </dgm:pt>
    <dgm:pt modelId="{6CBE4F1A-2070-4E43-936B-588BE12479A9}" type="sibTrans" cxnId="{952BF507-E194-4073-8B36-8B32082184DC}">
      <dgm:prSet/>
      <dgm:spPr/>
      <dgm:t>
        <a:bodyPr/>
        <a:lstStyle/>
        <a:p>
          <a:endParaRPr lang="en-US"/>
        </a:p>
      </dgm:t>
    </dgm:pt>
    <dgm:pt modelId="{A30A95AF-9AC2-4CC8-ACBC-5F53C647D5EF}">
      <dgm:prSet/>
      <dgm:spPr/>
      <dgm:t>
        <a:bodyPr/>
        <a:lstStyle/>
        <a:p>
          <a:r>
            <a:rPr lang="en-US"/>
            <a:t>TotalCharges</a:t>
          </a:r>
        </a:p>
      </dgm:t>
    </dgm:pt>
    <dgm:pt modelId="{1DDD4E7D-ED84-4705-8907-A30278BB23A6}" type="parTrans" cxnId="{2AA3643D-6857-46AC-B316-9F2BB072B5F2}">
      <dgm:prSet/>
      <dgm:spPr/>
      <dgm:t>
        <a:bodyPr/>
        <a:lstStyle/>
        <a:p>
          <a:endParaRPr lang="en-US"/>
        </a:p>
      </dgm:t>
    </dgm:pt>
    <dgm:pt modelId="{E76DAF8B-2A5F-4943-B678-45AFF4356F7F}" type="sibTrans" cxnId="{2AA3643D-6857-46AC-B316-9F2BB072B5F2}">
      <dgm:prSet/>
      <dgm:spPr/>
      <dgm:t>
        <a:bodyPr/>
        <a:lstStyle/>
        <a:p>
          <a:endParaRPr lang="en-US"/>
        </a:p>
      </dgm:t>
    </dgm:pt>
    <dgm:pt modelId="{5853DCF8-B697-4065-9AD9-134F3A61FD9F}">
      <dgm:prSet/>
      <dgm:spPr/>
      <dgm:t>
        <a:bodyPr/>
        <a:lstStyle/>
        <a:p>
          <a:r>
            <a:rPr lang="en-US"/>
            <a:t>Churn</a:t>
          </a:r>
        </a:p>
      </dgm:t>
    </dgm:pt>
    <dgm:pt modelId="{60BC933C-4211-4EEA-AA87-5A84656DE868}" type="parTrans" cxnId="{BF44A21D-30CC-4BFC-A8B7-85B6DF1BD18D}">
      <dgm:prSet/>
      <dgm:spPr/>
      <dgm:t>
        <a:bodyPr/>
        <a:lstStyle/>
        <a:p>
          <a:endParaRPr lang="en-US"/>
        </a:p>
      </dgm:t>
    </dgm:pt>
    <dgm:pt modelId="{465B4FD5-3B95-4041-9781-F0CFA2549E22}" type="sibTrans" cxnId="{BF44A21D-30CC-4BFC-A8B7-85B6DF1BD18D}">
      <dgm:prSet/>
      <dgm:spPr/>
      <dgm:t>
        <a:bodyPr/>
        <a:lstStyle/>
        <a:p>
          <a:endParaRPr lang="en-US"/>
        </a:p>
      </dgm:t>
    </dgm:pt>
    <dgm:pt modelId="{D3A1623E-2CE2-47C4-B01C-A196D80964BD}" type="pres">
      <dgm:prSet presAssocID="{8A4F0473-8BA4-4B29-B822-38920B3975AE}" presName="diagram" presStyleCnt="0">
        <dgm:presLayoutVars>
          <dgm:dir/>
          <dgm:resizeHandles val="exact"/>
        </dgm:presLayoutVars>
      </dgm:prSet>
      <dgm:spPr/>
    </dgm:pt>
    <dgm:pt modelId="{642DE471-F989-41EB-AF08-DAE285614808}" type="pres">
      <dgm:prSet presAssocID="{F8922B3E-ED2C-43AA-B27B-1AF3A3ABF5AF}" presName="node" presStyleLbl="node1" presStyleIdx="0" presStyleCnt="21">
        <dgm:presLayoutVars>
          <dgm:bulletEnabled val="1"/>
        </dgm:presLayoutVars>
      </dgm:prSet>
      <dgm:spPr/>
    </dgm:pt>
    <dgm:pt modelId="{632A92E3-1147-401E-83A0-9E6EE16677EC}" type="pres">
      <dgm:prSet presAssocID="{B3BC23DC-A283-4A93-9552-354A4C630925}" presName="sibTrans" presStyleCnt="0"/>
      <dgm:spPr/>
    </dgm:pt>
    <dgm:pt modelId="{E6117738-97A8-4CE0-859B-FCF035DCF8F6}" type="pres">
      <dgm:prSet presAssocID="{A2867325-7956-4AB6-87BC-88978CBE6D11}" presName="node" presStyleLbl="node1" presStyleIdx="1" presStyleCnt="21">
        <dgm:presLayoutVars>
          <dgm:bulletEnabled val="1"/>
        </dgm:presLayoutVars>
      </dgm:prSet>
      <dgm:spPr/>
    </dgm:pt>
    <dgm:pt modelId="{8036D72B-95B1-4866-97FA-C36CC0EBE3D3}" type="pres">
      <dgm:prSet presAssocID="{65D040B2-25C8-4740-8741-F8764A0BC501}" presName="sibTrans" presStyleCnt="0"/>
      <dgm:spPr/>
    </dgm:pt>
    <dgm:pt modelId="{EA7832DA-7ECE-45C7-AF5E-C47642595715}" type="pres">
      <dgm:prSet presAssocID="{BF21BEC3-9C26-4F5C-8C5F-476B0909095E}" presName="node" presStyleLbl="node1" presStyleIdx="2" presStyleCnt="21">
        <dgm:presLayoutVars>
          <dgm:bulletEnabled val="1"/>
        </dgm:presLayoutVars>
      </dgm:prSet>
      <dgm:spPr/>
    </dgm:pt>
    <dgm:pt modelId="{0204EBC8-FAE2-481A-8B14-62E2AF59C9AD}" type="pres">
      <dgm:prSet presAssocID="{68BF2729-B3B7-49DC-B613-7CEA94277DC9}" presName="sibTrans" presStyleCnt="0"/>
      <dgm:spPr/>
    </dgm:pt>
    <dgm:pt modelId="{CB3AE5D8-858A-43F6-A3A8-F621688FD5AB}" type="pres">
      <dgm:prSet presAssocID="{AC00B7EE-3075-4EA1-8B89-374874EC52A0}" presName="node" presStyleLbl="node1" presStyleIdx="3" presStyleCnt="21">
        <dgm:presLayoutVars>
          <dgm:bulletEnabled val="1"/>
        </dgm:presLayoutVars>
      </dgm:prSet>
      <dgm:spPr/>
    </dgm:pt>
    <dgm:pt modelId="{AEBCE3BE-1F19-4445-8D56-B7E502615351}" type="pres">
      <dgm:prSet presAssocID="{871FE6E9-D052-4410-A436-DB4726F8D941}" presName="sibTrans" presStyleCnt="0"/>
      <dgm:spPr/>
    </dgm:pt>
    <dgm:pt modelId="{C5D9EE81-4FD0-4083-BEF2-89B2B65E1D0E}" type="pres">
      <dgm:prSet presAssocID="{B63609E4-AB7E-4630-AEAD-7ECD2874D4D2}" presName="node" presStyleLbl="node1" presStyleIdx="4" presStyleCnt="21">
        <dgm:presLayoutVars>
          <dgm:bulletEnabled val="1"/>
        </dgm:presLayoutVars>
      </dgm:prSet>
      <dgm:spPr/>
    </dgm:pt>
    <dgm:pt modelId="{DDF1FF61-8A49-4219-97CF-716F9C4E45EF}" type="pres">
      <dgm:prSet presAssocID="{DEA49146-C366-482D-A554-BBE06760F35B}" presName="sibTrans" presStyleCnt="0"/>
      <dgm:spPr/>
    </dgm:pt>
    <dgm:pt modelId="{B5D16841-EBA1-4616-A88F-E382A8358B21}" type="pres">
      <dgm:prSet presAssocID="{2F29F528-D36C-47E2-94BC-C1749A4CCE47}" presName="node" presStyleLbl="node1" presStyleIdx="5" presStyleCnt="21">
        <dgm:presLayoutVars>
          <dgm:bulletEnabled val="1"/>
        </dgm:presLayoutVars>
      </dgm:prSet>
      <dgm:spPr/>
    </dgm:pt>
    <dgm:pt modelId="{03488F1C-08AD-4566-BE8E-272706A4002D}" type="pres">
      <dgm:prSet presAssocID="{DF832133-3304-498C-BB44-3C7592E596FD}" presName="sibTrans" presStyleCnt="0"/>
      <dgm:spPr/>
    </dgm:pt>
    <dgm:pt modelId="{69AD24C2-8859-4BCF-B04C-1040F25E1D0C}" type="pres">
      <dgm:prSet presAssocID="{A444B181-8775-4BCE-9768-677E527F2BF8}" presName="node" presStyleLbl="node1" presStyleIdx="6" presStyleCnt="21">
        <dgm:presLayoutVars>
          <dgm:bulletEnabled val="1"/>
        </dgm:presLayoutVars>
      </dgm:prSet>
      <dgm:spPr/>
    </dgm:pt>
    <dgm:pt modelId="{D683E3A7-D472-4C02-9C17-52A0EFB683CA}" type="pres">
      <dgm:prSet presAssocID="{33C71254-A6E8-4E7D-AB7D-E09CF9E574F5}" presName="sibTrans" presStyleCnt="0"/>
      <dgm:spPr/>
    </dgm:pt>
    <dgm:pt modelId="{2CCBB154-7891-4FAA-8286-07131065EDFE}" type="pres">
      <dgm:prSet presAssocID="{15B74368-4446-434B-AD00-8A78C4143AD5}" presName="node" presStyleLbl="node1" presStyleIdx="7" presStyleCnt="21">
        <dgm:presLayoutVars>
          <dgm:bulletEnabled val="1"/>
        </dgm:presLayoutVars>
      </dgm:prSet>
      <dgm:spPr/>
    </dgm:pt>
    <dgm:pt modelId="{3E681EE4-9EE3-4523-8F7B-E39B390B2691}" type="pres">
      <dgm:prSet presAssocID="{3D521289-7ED9-48AD-AE85-640044762576}" presName="sibTrans" presStyleCnt="0"/>
      <dgm:spPr/>
    </dgm:pt>
    <dgm:pt modelId="{DD64D060-2EAF-4E42-85DA-527A7C3C7719}" type="pres">
      <dgm:prSet presAssocID="{65873384-E4E3-4AEF-8C3B-0002BC23B31F}" presName="node" presStyleLbl="node1" presStyleIdx="8" presStyleCnt="21">
        <dgm:presLayoutVars>
          <dgm:bulletEnabled val="1"/>
        </dgm:presLayoutVars>
      </dgm:prSet>
      <dgm:spPr/>
    </dgm:pt>
    <dgm:pt modelId="{30AC575D-3287-47AF-B042-D1B3BB4A47F5}" type="pres">
      <dgm:prSet presAssocID="{25EB0698-03B4-4ACA-A3D7-23165AC60051}" presName="sibTrans" presStyleCnt="0"/>
      <dgm:spPr/>
    </dgm:pt>
    <dgm:pt modelId="{FAA94230-DB99-461C-9C9C-5F5F911B3B7B}" type="pres">
      <dgm:prSet presAssocID="{D6C02BD9-9EC7-4E12-9547-D8B7992B9517}" presName="node" presStyleLbl="node1" presStyleIdx="9" presStyleCnt="21">
        <dgm:presLayoutVars>
          <dgm:bulletEnabled val="1"/>
        </dgm:presLayoutVars>
      </dgm:prSet>
      <dgm:spPr/>
    </dgm:pt>
    <dgm:pt modelId="{4CC68CAC-2C53-4792-8DCF-E287CF8BCF59}" type="pres">
      <dgm:prSet presAssocID="{225EEE23-0464-428B-AD4B-91AF16DDAA28}" presName="sibTrans" presStyleCnt="0"/>
      <dgm:spPr/>
    </dgm:pt>
    <dgm:pt modelId="{B52AE21D-EDE9-401C-8763-2BB6C8DCC200}" type="pres">
      <dgm:prSet presAssocID="{B84731AD-DC5A-49DA-9424-FC8AE1BA122A}" presName="node" presStyleLbl="node1" presStyleIdx="10" presStyleCnt="21">
        <dgm:presLayoutVars>
          <dgm:bulletEnabled val="1"/>
        </dgm:presLayoutVars>
      </dgm:prSet>
      <dgm:spPr/>
    </dgm:pt>
    <dgm:pt modelId="{E8491066-1D7E-4A78-9DB7-A7FD179B8C40}" type="pres">
      <dgm:prSet presAssocID="{71279A08-BEAF-4084-A4B2-EB751A1907C0}" presName="sibTrans" presStyleCnt="0"/>
      <dgm:spPr/>
    </dgm:pt>
    <dgm:pt modelId="{07D07B2D-A7F4-4A61-A17E-68BCE6A1EC22}" type="pres">
      <dgm:prSet presAssocID="{2BCA1DCA-189C-4410-AE9C-B2BA4CBEADFA}" presName="node" presStyleLbl="node1" presStyleIdx="11" presStyleCnt="21">
        <dgm:presLayoutVars>
          <dgm:bulletEnabled val="1"/>
        </dgm:presLayoutVars>
      </dgm:prSet>
      <dgm:spPr/>
    </dgm:pt>
    <dgm:pt modelId="{49549905-DBFB-4768-B7A2-80BC3D14D0C0}" type="pres">
      <dgm:prSet presAssocID="{1963ABED-BF5E-4439-A7E3-AD26CA32B4AC}" presName="sibTrans" presStyleCnt="0"/>
      <dgm:spPr/>
    </dgm:pt>
    <dgm:pt modelId="{898D47B8-D91C-44A5-A185-1D1DB35C8446}" type="pres">
      <dgm:prSet presAssocID="{5679ED8D-1BFD-4276-AB50-355FFFBFA864}" presName="node" presStyleLbl="node1" presStyleIdx="12" presStyleCnt="21">
        <dgm:presLayoutVars>
          <dgm:bulletEnabled val="1"/>
        </dgm:presLayoutVars>
      </dgm:prSet>
      <dgm:spPr/>
    </dgm:pt>
    <dgm:pt modelId="{8E0B6278-0AEC-468E-96BB-8A160CAF6AE6}" type="pres">
      <dgm:prSet presAssocID="{B3861B00-2008-4429-B252-050C3068DDEB}" presName="sibTrans" presStyleCnt="0"/>
      <dgm:spPr/>
    </dgm:pt>
    <dgm:pt modelId="{B528579F-4272-4D3B-B75E-71772C8AE252}" type="pres">
      <dgm:prSet presAssocID="{56C20A69-95F3-444A-9B90-97EBB71B4661}" presName="node" presStyleLbl="node1" presStyleIdx="13" presStyleCnt="21">
        <dgm:presLayoutVars>
          <dgm:bulletEnabled val="1"/>
        </dgm:presLayoutVars>
      </dgm:prSet>
      <dgm:spPr/>
    </dgm:pt>
    <dgm:pt modelId="{87A52C51-2310-4774-B541-32F8A78C1935}" type="pres">
      <dgm:prSet presAssocID="{6A4297C3-3080-4A60-9A63-A9676152B2D0}" presName="sibTrans" presStyleCnt="0"/>
      <dgm:spPr/>
    </dgm:pt>
    <dgm:pt modelId="{A300FF51-45BD-4E4C-B183-84C94D983647}" type="pres">
      <dgm:prSet presAssocID="{7E59D5D1-9A97-4099-A092-352F36E4082B}" presName="node" presStyleLbl="node1" presStyleIdx="14" presStyleCnt="21">
        <dgm:presLayoutVars>
          <dgm:bulletEnabled val="1"/>
        </dgm:presLayoutVars>
      </dgm:prSet>
      <dgm:spPr/>
    </dgm:pt>
    <dgm:pt modelId="{3C6DE37F-7CF0-4174-89EA-6FB129B8C6BE}" type="pres">
      <dgm:prSet presAssocID="{42571E83-3FEC-42AC-BB7B-17715997129B}" presName="sibTrans" presStyleCnt="0"/>
      <dgm:spPr/>
    </dgm:pt>
    <dgm:pt modelId="{291DFF69-B199-4DA4-A364-A7C2CC31D5E9}" type="pres">
      <dgm:prSet presAssocID="{8895A613-A1F8-4F7D-A2BC-C8A4F1527995}" presName="node" presStyleLbl="node1" presStyleIdx="15" presStyleCnt="21">
        <dgm:presLayoutVars>
          <dgm:bulletEnabled val="1"/>
        </dgm:presLayoutVars>
      </dgm:prSet>
      <dgm:spPr/>
    </dgm:pt>
    <dgm:pt modelId="{DB8F4924-5320-42BA-9FD9-B14CF387ED0D}" type="pres">
      <dgm:prSet presAssocID="{2DE318B0-B243-442E-8E84-8A0D567F323E}" presName="sibTrans" presStyleCnt="0"/>
      <dgm:spPr/>
    </dgm:pt>
    <dgm:pt modelId="{D3843008-E35C-4697-9166-CBC4934210DD}" type="pres">
      <dgm:prSet presAssocID="{829D5192-047B-4C80-B5D4-D8AC94C565DE}" presName="node" presStyleLbl="node1" presStyleIdx="16" presStyleCnt="21">
        <dgm:presLayoutVars>
          <dgm:bulletEnabled val="1"/>
        </dgm:presLayoutVars>
      </dgm:prSet>
      <dgm:spPr/>
    </dgm:pt>
    <dgm:pt modelId="{00ECA93B-1D79-4D24-B49A-B0A3CE70FBFA}" type="pres">
      <dgm:prSet presAssocID="{54D7D34B-49D3-40F2-911C-87C5DB0247F8}" presName="sibTrans" presStyleCnt="0"/>
      <dgm:spPr/>
    </dgm:pt>
    <dgm:pt modelId="{93D7350C-BF03-40E7-A59C-1F0C62C7949C}" type="pres">
      <dgm:prSet presAssocID="{4A2A69BC-BAF1-4B95-B9E5-D787341A3383}" presName="node" presStyleLbl="node1" presStyleIdx="17" presStyleCnt="21">
        <dgm:presLayoutVars>
          <dgm:bulletEnabled val="1"/>
        </dgm:presLayoutVars>
      </dgm:prSet>
      <dgm:spPr/>
    </dgm:pt>
    <dgm:pt modelId="{31B8E832-3111-46AE-813C-35511C8D98B2}" type="pres">
      <dgm:prSet presAssocID="{50F4DF78-E52B-4E36-900B-1972DA0E680F}" presName="sibTrans" presStyleCnt="0"/>
      <dgm:spPr/>
    </dgm:pt>
    <dgm:pt modelId="{CCDE5F0B-FEFD-4350-B3C6-4161404ADB46}" type="pres">
      <dgm:prSet presAssocID="{92087E1B-1714-4435-819F-AF5CEA1C2FA1}" presName="node" presStyleLbl="node1" presStyleIdx="18" presStyleCnt="21">
        <dgm:presLayoutVars>
          <dgm:bulletEnabled val="1"/>
        </dgm:presLayoutVars>
      </dgm:prSet>
      <dgm:spPr/>
    </dgm:pt>
    <dgm:pt modelId="{3D0A4ACA-7A99-4A3C-8DD7-6CC5BADF322D}" type="pres">
      <dgm:prSet presAssocID="{6CBE4F1A-2070-4E43-936B-588BE12479A9}" presName="sibTrans" presStyleCnt="0"/>
      <dgm:spPr/>
    </dgm:pt>
    <dgm:pt modelId="{11854F48-5D38-46D8-BA7D-F54CC811D4DE}" type="pres">
      <dgm:prSet presAssocID="{A30A95AF-9AC2-4CC8-ACBC-5F53C647D5EF}" presName="node" presStyleLbl="node1" presStyleIdx="19" presStyleCnt="21">
        <dgm:presLayoutVars>
          <dgm:bulletEnabled val="1"/>
        </dgm:presLayoutVars>
      </dgm:prSet>
      <dgm:spPr/>
    </dgm:pt>
    <dgm:pt modelId="{B3853893-449B-4AFA-98B5-DEEE539330A0}" type="pres">
      <dgm:prSet presAssocID="{E76DAF8B-2A5F-4943-B678-45AFF4356F7F}" presName="sibTrans" presStyleCnt="0"/>
      <dgm:spPr/>
    </dgm:pt>
    <dgm:pt modelId="{0D4F333E-1950-4080-B106-68E3EAD87D41}" type="pres">
      <dgm:prSet presAssocID="{5853DCF8-B697-4065-9AD9-134F3A61FD9F}" presName="node" presStyleLbl="node1" presStyleIdx="20" presStyleCnt="21">
        <dgm:presLayoutVars>
          <dgm:bulletEnabled val="1"/>
        </dgm:presLayoutVars>
      </dgm:prSet>
      <dgm:spPr/>
    </dgm:pt>
  </dgm:ptLst>
  <dgm:cxnLst>
    <dgm:cxn modelId="{2DB82702-D782-44F4-A149-BEF22998B60E}" srcId="{8A4F0473-8BA4-4B29-B822-38920B3975AE}" destId="{AC00B7EE-3075-4EA1-8B89-374874EC52A0}" srcOrd="3" destOrd="0" parTransId="{18331516-E0AB-4793-8F74-6EF417CA38AC}" sibTransId="{871FE6E9-D052-4410-A436-DB4726F8D941}"/>
    <dgm:cxn modelId="{952BF507-E194-4073-8B36-8B32082184DC}" srcId="{8A4F0473-8BA4-4B29-B822-38920B3975AE}" destId="{92087E1B-1714-4435-819F-AF5CEA1C2FA1}" srcOrd="18" destOrd="0" parTransId="{6FF22F30-4E47-4338-BD26-80D75F63F35A}" sibTransId="{6CBE4F1A-2070-4E43-936B-588BE12479A9}"/>
    <dgm:cxn modelId="{76733009-78B9-4F9C-9E47-7DD5ACB07A18}" type="presOf" srcId="{92087E1B-1714-4435-819F-AF5CEA1C2FA1}" destId="{CCDE5F0B-FEFD-4350-B3C6-4161404ADB46}" srcOrd="0" destOrd="0" presId="urn:microsoft.com/office/officeart/2005/8/layout/default"/>
    <dgm:cxn modelId="{2757F00A-E0BE-421F-B90B-65B4EC873916}" srcId="{8A4F0473-8BA4-4B29-B822-38920B3975AE}" destId="{5679ED8D-1BFD-4276-AB50-355FFFBFA864}" srcOrd="12" destOrd="0" parTransId="{FDCAB8FE-220F-4DED-A9A7-53421B517D3D}" sibTransId="{B3861B00-2008-4429-B252-050C3068DDEB}"/>
    <dgm:cxn modelId="{99922B0F-EFB4-4B4A-A3CD-E53261B29EFC}" srcId="{8A4F0473-8BA4-4B29-B822-38920B3975AE}" destId="{B63609E4-AB7E-4630-AEAD-7ECD2874D4D2}" srcOrd="4" destOrd="0" parTransId="{D1FE5DA1-CDEA-434F-8A4F-343AC25923CA}" sibTransId="{DEA49146-C366-482D-A554-BBE06760F35B}"/>
    <dgm:cxn modelId="{7CDF0F1A-F468-4831-A904-BFDFCBFA62E5}" srcId="{8A4F0473-8BA4-4B29-B822-38920B3975AE}" destId="{2F29F528-D36C-47E2-94BC-C1749A4CCE47}" srcOrd="5" destOrd="0" parTransId="{236E2108-6B1E-416F-9C4E-C1A85C604786}" sibTransId="{DF832133-3304-498C-BB44-3C7592E596FD}"/>
    <dgm:cxn modelId="{BF44A21D-30CC-4BFC-A8B7-85B6DF1BD18D}" srcId="{8A4F0473-8BA4-4B29-B822-38920B3975AE}" destId="{5853DCF8-B697-4065-9AD9-134F3A61FD9F}" srcOrd="20" destOrd="0" parTransId="{60BC933C-4211-4EEA-AA87-5A84656DE868}" sibTransId="{465B4FD5-3B95-4041-9781-F0CFA2549E22}"/>
    <dgm:cxn modelId="{0528D926-E665-4FFB-8BB2-00A7DD720B52}" type="presOf" srcId="{5679ED8D-1BFD-4276-AB50-355FFFBFA864}" destId="{898D47B8-D91C-44A5-A185-1D1DB35C8446}" srcOrd="0" destOrd="0" presId="urn:microsoft.com/office/officeart/2005/8/layout/default"/>
    <dgm:cxn modelId="{BC30B22A-4011-46DD-A4D9-C517039D4D7C}" type="presOf" srcId="{15B74368-4446-434B-AD00-8A78C4143AD5}" destId="{2CCBB154-7891-4FAA-8286-07131065EDFE}" srcOrd="0" destOrd="0" presId="urn:microsoft.com/office/officeart/2005/8/layout/default"/>
    <dgm:cxn modelId="{C0606C2B-CB3D-49D7-92B2-E55A09A058F4}" type="presOf" srcId="{2BCA1DCA-189C-4410-AE9C-B2BA4CBEADFA}" destId="{07D07B2D-A7F4-4A61-A17E-68BCE6A1EC22}" srcOrd="0" destOrd="0" presId="urn:microsoft.com/office/officeart/2005/8/layout/default"/>
    <dgm:cxn modelId="{84DF522C-6E2E-4BA7-84F5-C8708A104F3D}" type="presOf" srcId="{A2867325-7956-4AB6-87BC-88978CBE6D11}" destId="{E6117738-97A8-4CE0-859B-FCF035DCF8F6}" srcOrd="0" destOrd="0" presId="urn:microsoft.com/office/officeart/2005/8/layout/default"/>
    <dgm:cxn modelId="{6C29E52D-B2B0-47BA-904C-84EFD6CE46DA}" srcId="{8A4F0473-8BA4-4B29-B822-38920B3975AE}" destId="{A444B181-8775-4BCE-9768-677E527F2BF8}" srcOrd="6" destOrd="0" parTransId="{992D6414-5D1B-4238-8F2D-6DDF5939D582}" sibTransId="{33C71254-A6E8-4E7D-AB7D-E09CF9E574F5}"/>
    <dgm:cxn modelId="{EEAFCB2E-8C55-4913-9C48-C1E080CD09A1}" type="presOf" srcId="{D6C02BD9-9EC7-4E12-9547-D8B7992B9517}" destId="{FAA94230-DB99-461C-9C9C-5F5F911B3B7B}" srcOrd="0" destOrd="0" presId="urn:microsoft.com/office/officeart/2005/8/layout/default"/>
    <dgm:cxn modelId="{B79FE33B-327F-43A0-A1AA-3BBE7A85B11F}" type="presOf" srcId="{7E59D5D1-9A97-4099-A092-352F36E4082B}" destId="{A300FF51-45BD-4E4C-B183-84C94D983647}" srcOrd="0" destOrd="0" presId="urn:microsoft.com/office/officeart/2005/8/layout/default"/>
    <dgm:cxn modelId="{2AA3643D-6857-46AC-B316-9F2BB072B5F2}" srcId="{8A4F0473-8BA4-4B29-B822-38920B3975AE}" destId="{A30A95AF-9AC2-4CC8-ACBC-5F53C647D5EF}" srcOrd="19" destOrd="0" parTransId="{1DDD4E7D-ED84-4705-8907-A30278BB23A6}" sibTransId="{E76DAF8B-2A5F-4943-B678-45AFF4356F7F}"/>
    <dgm:cxn modelId="{BFC99140-0976-467F-8B52-8F20854F5895}" srcId="{8A4F0473-8BA4-4B29-B822-38920B3975AE}" destId="{2BCA1DCA-189C-4410-AE9C-B2BA4CBEADFA}" srcOrd="11" destOrd="0" parTransId="{C3898461-5BAD-4727-993E-3F8486CB01A5}" sibTransId="{1963ABED-BF5E-4439-A7E3-AD26CA32B4AC}"/>
    <dgm:cxn modelId="{8FAFC464-4CE0-487B-AF9F-F0D45A916FD6}" srcId="{8A4F0473-8BA4-4B29-B822-38920B3975AE}" destId="{BF21BEC3-9C26-4F5C-8C5F-476B0909095E}" srcOrd="2" destOrd="0" parTransId="{E8C83B36-40A7-41C5-AAE8-0AE2118C1B5E}" sibTransId="{68BF2729-B3B7-49DC-B613-7CEA94277DC9}"/>
    <dgm:cxn modelId="{3A540D66-97A3-436D-A558-591E7A1F45C2}" type="presOf" srcId="{8895A613-A1F8-4F7D-A2BC-C8A4F1527995}" destId="{291DFF69-B199-4DA4-A364-A7C2CC31D5E9}" srcOrd="0" destOrd="0" presId="urn:microsoft.com/office/officeart/2005/8/layout/default"/>
    <dgm:cxn modelId="{51143169-A46E-421B-8881-64382BEAADC2}" type="presOf" srcId="{4A2A69BC-BAF1-4B95-B9E5-D787341A3383}" destId="{93D7350C-BF03-40E7-A59C-1F0C62C7949C}" srcOrd="0" destOrd="0" presId="urn:microsoft.com/office/officeart/2005/8/layout/default"/>
    <dgm:cxn modelId="{58DA826C-8190-4C1A-A0D6-4E14563FB612}" type="presOf" srcId="{56C20A69-95F3-444A-9B90-97EBB71B4661}" destId="{B528579F-4272-4D3B-B75E-71772C8AE252}" srcOrd="0" destOrd="0" presId="urn:microsoft.com/office/officeart/2005/8/layout/default"/>
    <dgm:cxn modelId="{C1F5BD6E-8A57-4293-86AD-9B67EB0286A5}" srcId="{8A4F0473-8BA4-4B29-B822-38920B3975AE}" destId="{65873384-E4E3-4AEF-8C3B-0002BC23B31F}" srcOrd="8" destOrd="0" parTransId="{386919E8-3E25-4F7B-948F-A45FD4CAE68F}" sibTransId="{25EB0698-03B4-4ACA-A3D7-23165AC60051}"/>
    <dgm:cxn modelId="{1E23784F-B936-4B5A-9FE6-4874B732011D}" type="presOf" srcId="{AC00B7EE-3075-4EA1-8B89-374874EC52A0}" destId="{CB3AE5D8-858A-43F6-A3A8-F621688FD5AB}" srcOrd="0" destOrd="0" presId="urn:microsoft.com/office/officeart/2005/8/layout/default"/>
    <dgm:cxn modelId="{69BC1471-701D-4030-9528-4F2045A1E9E9}" type="presOf" srcId="{2F29F528-D36C-47E2-94BC-C1749A4CCE47}" destId="{B5D16841-EBA1-4616-A88F-E382A8358B21}" srcOrd="0" destOrd="0" presId="urn:microsoft.com/office/officeart/2005/8/layout/default"/>
    <dgm:cxn modelId="{A0277152-4A97-41B5-85E3-708BA4F94DEB}" type="presOf" srcId="{A30A95AF-9AC2-4CC8-ACBC-5F53C647D5EF}" destId="{11854F48-5D38-46D8-BA7D-F54CC811D4DE}" srcOrd="0" destOrd="0" presId="urn:microsoft.com/office/officeart/2005/8/layout/default"/>
    <dgm:cxn modelId="{95402773-7780-4491-8F6F-F51625DC82D0}" type="presOf" srcId="{5853DCF8-B697-4065-9AD9-134F3A61FD9F}" destId="{0D4F333E-1950-4080-B106-68E3EAD87D41}" srcOrd="0" destOrd="0" presId="urn:microsoft.com/office/officeart/2005/8/layout/default"/>
    <dgm:cxn modelId="{2C334B75-41F3-4B47-8803-04D87D742AF9}" srcId="{8A4F0473-8BA4-4B29-B822-38920B3975AE}" destId="{56C20A69-95F3-444A-9B90-97EBB71B4661}" srcOrd="13" destOrd="0" parTransId="{1671D8E9-B8D0-4B42-AA0A-0240648E2423}" sibTransId="{6A4297C3-3080-4A60-9A63-A9676152B2D0}"/>
    <dgm:cxn modelId="{EBC4BD7F-581A-49D5-8FDA-6F65074BD8CA}" srcId="{8A4F0473-8BA4-4B29-B822-38920B3975AE}" destId="{F8922B3E-ED2C-43AA-B27B-1AF3A3ABF5AF}" srcOrd="0" destOrd="0" parTransId="{64D4660C-F37C-453D-8885-EE55E1F3BE66}" sibTransId="{B3BC23DC-A283-4A93-9552-354A4C630925}"/>
    <dgm:cxn modelId="{F1EA0583-0443-4C69-9763-B3662BE67BFB}" type="presOf" srcId="{BF21BEC3-9C26-4F5C-8C5F-476B0909095E}" destId="{EA7832DA-7ECE-45C7-AF5E-C47642595715}" srcOrd="0" destOrd="0" presId="urn:microsoft.com/office/officeart/2005/8/layout/default"/>
    <dgm:cxn modelId="{1AB49487-76D8-4D0A-B08F-AD9B5E9EC6EC}" srcId="{8A4F0473-8BA4-4B29-B822-38920B3975AE}" destId="{4A2A69BC-BAF1-4B95-B9E5-D787341A3383}" srcOrd="17" destOrd="0" parTransId="{2A40BB3D-8D9D-45E9-83EA-AD5679AB2D65}" sibTransId="{50F4DF78-E52B-4E36-900B-1972DA0E680F}"/>
    <dgm:cxn modelId="{56CFE79E-E9D9-4806-9488-AAE2E431B56E}" srcId="{8A4F0473-8BA4-4B29-B822-38920B3975AE}" destId="{15B74368-4446-434B-AD00-8A78C4143AD5}" srcOrd="7" destOrd="0" parTransId="{3712B446-34BA-40ED-8F1B-30C7AFF54610}" sibTransId="{3D521289-7ED9-48AD-AE85-640044762576}"/>
    <dgm:cxn modelId="{F4EEECA8-83FD-4D0C-ADAB-4A9EDEF66354}" type="presOf" srcId="{829D5192-047B-4C80-B5D4-D8AC94C565DE}" destId="{D3843008-E35C-4697-9166-CBC4934210DD}" srcOrd="0" destOrd="0" presId="urn:microsoft.com/office/officeart/2005/8/layout/default"/>
    <dgm:cxn modelId="{D52A9CB6-2A68-48C5-84D4-780164505D5F}" type="presOf" srcId="{65873384-E4E3-4AEF-8C3B-0002BC23B31F}" destId="{DD64D060-2EAF-4E42-85DA-527A7C3C7719}" srcOrd="0" destOrd="0" presId="urn:microsoft.com/office/officeart/2005/8/layout/default"/>
    <dgm:cxn modelId="{357809C2-DE30-4EEE-AB79-452F6BBAD4E9}" type="presOf" srcId="{F8922B3E-ED2C-43AA-B27B-1AF3A3ABF5AF}" destId="{642DE471-F989-41EB-AF08-DAE285614808}" srcOrd="0" destOrd="0" presId="urn:microsoft.com/office/officeart/2005/8/layout/default"/>
    <dgm:cxn modelId="{A8CA72C4-9BA6-47BD-8446-627A0A975641}" type="presOf" srcId="{B63609E4-AB7E-4630-AEAD-7ECD2874D4D2}" destId="{C5D9EE81-4FD0-4083-BEF2-89B2B65E1D0E}" srcOrd="0" destOrd="0" presId="urn:microsoft.com/office/officeart/2005/8/layout/default"/>
    <dgm:cxn modelId="{A8FA9BC5-D4A8-4406-B18B-A84BB27578E1}" srcId="{8A4F0473-8BA4-4B29-B822-38920B3975AE}" destId="{B84731AD-DC5A-49DA-9424-FC8AE1BA122A}" srcOrd="10" destOrd="0" parTransId="{E6CFC501-37BF-4C8C-8F91-63A3F191871F}" sibTransId="{71279A08-BEAF-4084-A4B2-EB751A1907C0}"/>
    <dgm:cxn modelId="{75F15CCA-AEEA-46AB-8961-BEC5DD414D76}" type="presOf" srcId="{8A4F0473-8BA4-4B29-B822-38920B3975AE}" destId="{D3A1623E-2CE2-47C4-B01C-A196D80964BD}" srcOrd="0" destOrd="0" presId="urn:microsoft.com/office/officeart/2005/8/layout/default"/>
    <dgm:cxn modelId="{64F0D2CD-CAB5-4FEE-8890-98F84ACB412A}" srcId="{8A4F0473-8BA4-4B29-B822-38920B3975AE}" destId="{8895A613-A1F8-4F7D-A2BC-C8A4F1527995}" srcOrd="15" destOrd="0" parTransId="{686450FF-EA2B-45C8-ADCB-E6016B5AB157}" sibTransId="{2DE318B0-B243-442E-8E84-8A0D567F323E}"/>
    <dgm:cxn modelId="{BCFC15CF-F53B-40D8-8C64-F81960A97385}" srcId="{8A4F0473-8BA4-4B29-B822-38920B3975AE}" destId="{D6C02BD9-9EC7-4E12-9547-D8B7992B9517}" srcOrd="9" destOrd="0" parTransId="{DD561689-7EC7-4296-8FF6-5851E920C37D}" sibTransId="{225EEE23-0464-428B-AD4B-91AF16DDAA28}"/>
    <dgm:cxn modelId="{6E3871E0-3AC9-427E-83BE-44902A77062B}" srcId="{8A4F0473-8BA4-4B29-B822-38920B3975AE}" destId="{829D5192-047B-4C80-B5D4-D8AC94C565DE}" srcOrd="16" destOrd="0" parTransId="{1B3B57E6-C06B-4742-88D8-28B450CA516B}" sibTransId="{54D7D34B-49D3-40F2-911C-87C5DB0247F8}"/>
    <dgm:cxn modelId="{D9FC2AEB-54C9-4509-A8D8-9735F539137D}" srcId="{8A4F0473-8BA4-4B29-B822-38920B3975AE}" destId="{A2867325-7956-4AB6-87BC-88978CBE6D11}" srcOrd="1" destOrd="0" parTransId="{5172D0D2-387D-443F-A917-CB87BD338BF1}" sibTransId="{65D040B2-25C8-4740-8741-F8764A0BC501}"/>
    <dgm:cxn modelId="{79E5F4EF-2D6B-426C-9A45-6B6A332B3C60}" type="presOf" srcId="{A444B181-8775-4BCE-9768-677E527F2BF8}" destId="{69AD24C2-8859-4BCF-B04C-1040F25E1D0C}" srcOrd="0" destOrd="0" presId="urn:microsoft.com/office/officeart/2005/8/layout/default"/>
    <dgm:cxn modelId="{65F4F2F4-B711-49E3-9FFB-6BF2A8784DBC}" type="presOf" srcId="{B84731AD-DC5A-49DA-9424-FC8AE1BA122A}" destId="{B52AE21D-EDE9-401C-8763-2BB6C8DCC200}" srcOrd="0" destOrd="0" presId="urn:microsoft.com/office/officeart/2005/8/layout/default"/>
    <dgm:cxn modelId="{3383A1F9-36DB-4FC7-938C-8A7740F0E5A4}" srcId="{8A4F0473-8BA4-4B29-B822-38920B3975AE}" destId="{7E59D5D1-9A97-4099-A092-352F36E4082B}" srcOrd="14" destOrd="0" parTransId="{7E29EB51-5EB2-440A-B422-2E4D273B22FC}" sibTransId="{42571E83-3FEC-42AC-BB7B-17715997129B}"/>
    <dgm:cxn modelId="{E57CDCF4-805F-454D-80C6-F69CEDDC5EF6}" type="presParOf" srcId="{D3A1623E-2CE2-47C4-B01C-A196D80964BD}" destId="{642DE471-F989-41EB-AF08-DAE285614808}" srcOrd="0" destOrd="0" presId="urn:microsoft.com/office/officeart/2005/8/layout/default"/>
    <dgm:cxn modelId="{28518485-CFAA-45FF-A0AF-372DA8AAFEE4}" type="presParOf" srcId="{D3A1623E-2CE2-47C4-B01C-A196D80964BD}" destId="{632A92E3-1147-401E-83A0-9E6EE16677EC}" srcOrd="1" destOrd="0" presId="urn:microsoft.com/office/officeart/2005/8/layout/default"/>
    <dgm:cxn modelId="{30E4784E-389E-4061-8E6C-B07D41C7D1C7}" type="presParOf" srcId="{D3A1623E-2CE2-47C4-B01C-A196D80964BD}" destId="{E6117738-97A8-4CE0-859B-FCF035DCF8F6}" srcOrd="2" destOrd="0" presId="urn:microsoft.com/office/officeart/2005/8/layout/default"/>
    <dgm:cxn modelId="{6B6822C2-5BC5-427C-A0C7-C687C941E3FD}" type="presParOf" srcId="{D3A1623E-2CE2-47C4-B01C-A196D80964BD}" destId="{8036D72B-95B1-4866-97FA-C36CC0EBE3D3}" srcOrd="3" destOrd="0" presId="urn:microsoft.com/office/officeart/2005/8/layout/default"/>
    <dgm:cxn modelId="{F3ED2AAF-B305-482D-8F7C-527FB6F07E12}" type="presParOf" srcId="{D3A1623E-2CE2-47C4-B01C-A196D80964BD}" destId="{EA7832DA-7ECE-45C7-AF5E-C47642595715}" srcOrd="4" destOrd="0" presId="urn:microsoft.com/office/officeart/2005/8/layout/default"/>
    <dgm:cxn modelId="{29E051DE-8288-46C4-A2EC-1AF1C00F5E6C}" type="presParOf" srcId="{D3A1623E-2CE2-47C4-B01C-A196D80964BD}" destId="{0204EBC8-FAE2-481A-8B14-62E2AF59C9AD}" srcOrd="5" destOrd="0" presId="urn:microsoft.com/office/officeart/2005/8/layout/default"/>
    <dgm:cxn modelId="{3455B17D-914D-4790-9716-0706E4F165EC}" type="presParOf" srcId="{D3A1623E-2CE2-47C4-B01C-A196D80964BD}" destId="{CB3AE5D8-858A-43F6-A3A8-F621688FD5AB}" srcOrd="6" destOrd="0" presId="urn:microsoft.com/office/officeart/2005/8/layout/default"/>
    <dgm:cxn modelId="{4C600121-8991-439D-9740-0A97084B3C92}" type="presParOf" srcId="{D3A1623E-2CE2-47C4-B01C-A196D80964BD}" destId="{AEBCE3BE-1F19-4445-8D56-B7E502615351}" srcOrd="7" destOrd="0" presId="urn:microsoft.com/office/officeart/2005/8/layout/default"/>
    <dgm:cxn modelId="{FA4DCB56-776C-4EAF-84CF-A1DC239C607F}" type="presParOf" srcId="{D3A1623E-2CE2-47C4-B01C-A196D80964BD}" destId="{C5D9EE81-4FD0-4083-BEF2-89B2B65E1D0E}" srcOrd="8" destOrd="0" presId="urn:microsoft.com/office/officeart/2005/8/layout/default"/>
    <dgm:cxn modelId="{F05E4C05-5A2E-41D6-9278-411B4C40B3E4}" type="presParOf" srcId="{D3A1623E-2CE2-47C4-B01C-A196D80964BD}" destId="{DDF1FF61-8A49-4219-97CF-716F9C4E45EF}" srcOrd="9" destOrd="0" presId="urn:microsoft.com/office/officeart/2005/8/layout/default"/>
    <dgm:cxn modelId="{4CCCBF96-F7C8-4D1A-84EF-F11CD5087894}" type="presParOf" srcId="{D3A1623E-2CE2-47C4-B01C-A196D80964BD}" destId="{B5D16841-EBA1-4616-A88F-E382A8358B21}" srcOrd="10" destOrd="0" presId="urn:microsoft.com/office/officeart/2005/8/layout/default"/>
    <dgm:cxn modelId="{AD934AD3-7E36-4B30-BE20-E6C48AF3B6FD}" type="presParOf" srcId="{D3A1623E-2CE2-47C4-B01C-A196D80964BD}" destId="{03488F1C-08AD-4566-BE8E-272706A4002D}" srcOrd="11" destOrd="0" presId="urn:microsoft.com/office/officeart/2005/8/layout/default"/>
    <dgm:cxn modelId="{0DBCD0F9-170B-4F7D-9BFA-0C9D1F0FE526}" type="presParOf" srcId="{D3A1623E-2CE2-47C4-B01C-A196D80964BD}" destId="{69AD24C2-8859-4BCF-B04C-1040F25E1D0C}" srcOrd="12" destOrd="0" presId="urn:microsoft.com/office/officeart/2005/8/layout/default"/>
    <dgm:cxn modelId="{04097F6B-0BCD-4367-B65C-53E4A6002875}" type="presParOf" srcId="{D3A1623E-2CE2-47C4-B01C-A196D80964BD}" destId="{D683E3A7-D472-4C02-9C17-52A0EFB683CA}" srcOrd="13" destOrd="0" presId="urn:microsoft.com/office/officeart/2005/8/layout/default"/>
    <dgm:cxn modelId="{47FD10C0-93C1-47D2-93B5-4B5C4BFC4A34}" type="presParOf" srcId="{D3A1623E-2CE2-47C4-B01C-A196D80964BD}" destId="{2CCBB154-7891-4FAA-8286-07131065EDFE}" srcOrd="14" destOrd="0" presId="urn:microsoft.com/office/officeart/2005/8/layout/default"/>
    <dgm:cxn modelId="{B50BC24F-CBF6-4420-945F-A27BED5DEBFB}" type="presParOf" srcId="{D3A1623E-2CE2-47C4-B01C-A196D80964BD}" destId="{3E681EE4-9EE3-4523-8F7B-E39B390B2691}" srcOrd="15" destOrd="0" presId="urn:microsoft.com/office/officeart/2005/8/layout/default"/>
    <dgm:cxn modelId="{FE7C3CCD-83BA-496F-B447-A8E13873CCAE}" type="presParOf" srcId="{D3A1623E-2CE2-47C4-B01C-A196D80964BD}" destId="{DD64D060-2EAF-4E42-85DA-527A7C3C7719}" srcOrd="16" destOrd="0" presId="urn:microsoft.com/office/officeart/2005/8/layout/default"/>
    <dgm:cxn modelId="{EDF4D36E-3B62-4013-9E61-18CCAE56E332}" type="presParOf" srcId="{D3A1623E-2CE2-47C4-B01C-A196D80964BD}" destId="{30AC575D-3287-47AF-B042-D1B3BB4A47F5}" srcOrd="17" destOrd="0" presId="urn:microsoft.com/office/officeart/2005/8/layout/default"/>
    <dgm:cxn modelId="{89EF6E6A-68BE-45E1-A45D-EEB2151311D6}" type="presParOf" srcId="{D3A1623E-2CE2-47C4-B01C-A196D80964BD}" destId="{FAA94230-DB99-461C-9C9C-5F5F911B3B7B}" srcOrd="18" destOrd="0" presId="urn:microsoft.com/office/officeart/2005/8/layout/default"/>
    <dgm:cxn modelId="{4C185B51-9E51-4D0B-9BC7-64E620BE2C4A}" type="presParOf" srcId="{D3A1623E-2CE2-47C4-B01C-A196D80964BD}" destId="{4CC68CAC-2C53-4792-8DCF-E287CF8BCF59}" srcOrd="19" destOrd="0" presId="urn:microsoft.com/office/officeart/2005/8/layout/default"/>
    <dgm:cxn modelId="{6ABB2A96-A457-4585-9673-5EA32257CBA4}" type="presParOf" srcId="{D3A1623E-2CE2-47C4-B01C-A196D80964BD}" destId="{B52AE21D-EDE9-401C-8763-2BB6C8DCC200}" srcOrd="20" destOrd="0" presId="urn:microsoft.com/office/officeart/2005/8/layout/default"/>
    <dgm:cxn modelId="{34B59293-925E-4597-9640-04C7CB7D7CA7}" type="presParOf" srcId="{D3A1623E-2CE2-47C4-B01C-A196D80964BD}" destId="{E8491066-1D7E-4A78-9DB7-A7FD179B8C40}" srcOrd="21" destOrd="0" presId="urn:microsoft.com/office/officeart/2005/8/layout/default"/>
    <dgm:cxn modelId="{1198179B-D720-4A99-A495-5021E8D2782D}" type="presParOf" srcId="{D3A1623E-2CE2-47C4-B01C-A196D80964BD}" destId="{07D07B2D-A7F4-4A61-A17E-68BCE6A1EC22}" srcOrd="22" destOrd="0" presId="urn:microsoft.com/office/officeart/2005/8/layout/default"/>
    <dgm:cxn modelId="{55121320-8172-41DB-BEED-3573A01970A8}" type="presParOf" srcId="{D3A1623E-2CE2-47C4-B01C-A196D80964BD}" destId="{49549905-DBFB-4768-B7A2-80BC3D14D0C0}" srcOrd="23" destOrd="0" presId="urn:microsoft.com/office/officeart/2005/8/layout/default"/>
    <dgm:cxn modelId="{5FF44401-1FAB-49BA-AD68-1671EF0A4022}" type="presParOf" srcId="{D3A1623E-2CE2-47C4-B01C-A196D80964BD}" destId="{898D47B8-D91C-44A5-A185-1D1DB35C8446}" srcOrd="24" destOrd="0" presId="urn:microsoft.com/office/officeart/2005/8/layout/default"/>
    <dgm:cxn modelId="{E1C65739-E4E3-4B9B-A9DB-AA41EF72B753}" type="presParOf" srcId="{D3A1623E-2CE2-47C4-B01C-A196D80964BD}" destId="{8E0B6278-0AEC-468E-96BB-8A160CAF6AE6}" srcOrd="25" destOrd="0" presId="urn:microsoft.com/office/officeart/2005/8/layout/default"/>
    <dgm:cxn modelId="{6395C222-EFD1-48AA-9AE4-ACAB70FB9A9C}" type="presParOf" srcId="{D3A1623E-2CE2-47C4-B01C-A196D80964BD}" destId="{B528579F-4272-4D3B-B75E-71772C8AE252}" srcOrd="26" destOrd="0" presId="urn:microsoft.com/office/officeart/2005/8/layout/default"/>
    <dgm:cxn modelId="{0E857C58-2074-4262-9487-183E90D4964E}" type="presParOf" srcId="{D3A1623E-2CE2-47C4-B01C-A196D80964BD}" destId="{87A52C51-2310-4774-B541-32F8A78C1935}" srcOrd="27" destOrd="0" presId="urn:microsoft.com/office/officeart/2005/8/layout/default"/>
    <dgm:cxn modelId="{FEB7D03A-948E-4BDB-BC28-14E8D309D5C7}" type="presParOf" srcId="{D3A1623E-2CE2-47C4-B01C-A196D80964BD}" destId="{A300FF51-45BD-4E4C-B183-84C94D983647}" srcOrd="28" destOrd="0" presId="urn:microsoft.com/office/officeart/2005/8/layout/default"/>
    <dgm:cxn modelId="{30408C27-30AC-43B0-911A-8ABB3D2F7EF2}" type="presParOf" srcId="{D3A1623E-2CE2-47C4-B01C-A196D80964BD}" destId="{3C6DE37F-7CF0-4174-89EA-6FB129B8C6BE}" srcOrd="29" destOrd="0" presId="urn:microsoft.com/office/officeart/2005/8/layout/default"/>
    <dgm:cxn modelId="{9E34C9E3-95A2-4135-901C-CDAF991420C2}" type="presParOf" srcId="{D3A1623E-2CE2-47C4-B01C-A196D80964BD}" destId="{291DFF69-B199-4DA4-A364-A7C2CC31D5E9}" srcOrd="30" destOrd="0" presId="urn:microsoft.com/office/officeart/2005/8/layout/default"/>
    <dgm:cxn modelId="{6BA87628-B009-4B1F-A0C4-E76E93744D00}" type="presParOf" srcId="{D3A1623E-2CE2-47C4-B01C-A196D80964BD}" destId="{DB8F4924-5320-42BA-9FD9-B14CF387ED0D}" srcOrd="31" destOrd="0" presId="urn:microsoft.com/office/officeart/2005/8/layout/default"/>
    <dgm:cxn modelId="{B4B03965-5B42-4ECB-8598-70AD9719BF09}" type="presParOf" srcId="{D3A1623E-2CE2-47C4-B01C-A196D80964BD}" destId="{D3843008-E35C-4697-9166-CBC4934210DD}" srcOrd="32" destOrd="0" presId="urn:microsoft.com/office/officeart/2005/8/layout/default"/>
    <dgm:cxn modelId="{6BF265FD-AAE2-42AF-A60D-E11BBBA78A3A}" type="presParOf" srcId="{D3A1623E-2CE2-47C4-B01C-A196D80964BD}" destId="{00ECA93B-1D79-4D24-B49A-B0A3CE70FBFA}" srcOrd="33" destOrd="0" presId="urn:microsoft.com/office/officeart/2005/8/layout/default"/>
    <dgm:cxn modelId="{1CB1EF2B-8194-4476-BD90-F446DABAA875}" type="presParOf" srcId="{D3A1623E-2CE2-47C4-B01C-A196D80964BD}" destId="{93D7350C-BF03-40E7-A59C-1F0C62C7949C}" srcOrd="34" destOrd="0" presId="urn:microsoft.com/office/officeart/2005/8/layout/default"/>
    <dgm:cxn modelId="{FDD4696A-44A1-4E47-98B9-E2C379053375}" type="presParOf" srcId="{D3A1623E-2CE2-47C4-B01C-A196D80964BD}" destId="{31B8E832-3111-46AE-813C-35511C8D98B2}" srcOrd="35" destOrd="0" presId="urn:microsoft.com/office/officeart/2005/8/layout/default"/>
    <dgm:cxn modelId="{7FE05D2D-7600-4711-8C0C-1A0B36101260}" type="presParOf" srcId="{D3A1623E-2CE2-47C4-B01C-A196D80964BD}" destId="{CCDE5F0B-FEFD-4350-B3C6-4161404ADB46}" srcOrd="36" destOrd="0" presId="urn:microsoft.com/office/officeart/2005/8/layout/default"/>
    <dgm:cxn modelId="{1E9146DD-8FCA-4BFB-8028-43E12695C810}" type="presParOf" srcId="{D3A1623E-2CE2-47C4-B01C-A196D80964BD}" destId="{3D0A4ACA-7A99-4A3C-8DD7-6CC5BADF322D}" srcOrd="37" destOrd="0" presId="urn:microsoft.com/office/officeart/2005/8/layout/default"/>
    <dgm:cxn modelId="{24FAED24-6F9B-47CD-AF78-B59A3EDFCA0F}" type="presParOf" srcId="{D3A1623E-2CE2-47C4-B01C-A196D80964BD}" destId="{11854F48-5D38-46D8-BA7D-F54CC811D4DE}" srcOrd="38" destOrd="0" presId="urn:microsoft.com/office/officeart/2005/8/layout/default"/>
    <dgm:cxn modelId="{6E2A0E12-1EEB-4592-BBAD-47121CA12E02}" type="presParOf" srcId="{D3A1623E-2CE2-47C4-B01C-A196D80964BD}" destId="{B3853893-449B-4AFA-98B5-DEEE539330A0}" srcOrd="39" destOrd="0" presId="urn:microsoft.com/office/officeart/2005/8/layout/default"/>
    <dgm:cxn modelId="{BA9CB1A2-220A-4E31-AB6D-4BD07FFC2882}" type="presParOf" srcId="{D3A1623E-2CE2-47C4-B01C-A196D80964BD}" destId="{0D4F333E-1950-4080-B106-68E3EAD87D41}" srcOrd="4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D1A47B-BB40-4667-ACA1-6EBBA950AF6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DCC807-4229-411C-A6DE-96288058302F}">
      <dgm:prSet/>
      <dgm:spPr/>
      <dgm:t>
        <a:bodyPr/>
        <a:lstStyle/>
        <a:p>
          <a:r>
            <a:rPr lang="en-US"/>
            <a:t>Naive Bayes model is a generative model </a:t>
          </a:r>
        </a:p>
      </dgm:t>
    </dgm:pt>
    <dgm:pt modelId="{2D140B3B-F0BF-4639-8EC3-1F2E0F286E3A}" type="parTrans" cxnId="{B1536C84-E07B-4864-A64C-6E7DF3955F20}">
      <dgm:prSet/>
      <dgm:spPr/>
      <dgm:t>
        <a:bodyPr/>
        <a:lstStyle/>
        <a:p>
          <a:endParaRPr lang="en-US"/>
        </a:p>
      </dgm:t>
    </dgm:pt>
    <dgm:pt modelId="{2A07F242-107B-4565-B678-DDC67957808A}" type="sibTrans" cxnId="{B1536C84-E07B-4864-A64C-6E7DF3955F20}">
      <dgm:prSet/>
      <dgm:spPr/>
      <dgm:t>
        <a:bodyPr/>
        <a:lstStyle/>
        <a:p>
          <a:endParaRPr lang="en-US"/>
        </a:p>
      </dgm:t>
    </dgm:pt>
    <dgm:pt modelId="{132FE5EC-D570-424A-BB81-8182B8DA8E0D}">
      <dgm:prSet/>
      <dgm:spPr/>
      <dgm:t>
        <a:bodyPr/>
        <a:lstStyle/>
        <a:p>
          <a:r>
            <a:rPr lang="en-US"/>
            <a:t>It handles missing values and high dimensional data well when compared to other classifiers.</a:t>
          </a:r>
        </a:p>
      </dgm:t>
    </dgm:pt>
    <dgm:pt modelId="{9B63E776-FFD4-46AA-91D1-FF7D8B409D22}" type="parTrans" cxnId="{BED8037D-12DB-48D7-9ACA-B3352D87CACD}">
      <dgm:prSet/>
      <dgm:spPr/>
      <dgm:t>
        <a:bodyPr/>
        <a:lstStyle/>
        <a:p>
          <a:endParaRPr lang="en-US"/>
        </a:p>
      </dgm:t>
    </dgm:pt>
    <dgm:pt modelId="{A7DDA43A-7411-421A-9BBE-814EC81755E3}" type="sibTrans" cxnId="{BED8037D-12DB-48D7-9ACA-B3352D87CACD}">
      <dgm:prSet/>
      <dgm:spPr/>
      <dgm:t>
        <a:bodyPr/>
        <a:lstStyle/>
        <a:p>
          <a:endParaRPr lang="en-US"/>
        </a:p>
      </dgm:t>
    </dgm:pt>
    <dgm:pt modelId="{C1D08EF7-A5F2-4DD0-9DD0-5B79ACB5C928}">
      <dgm:prSet/>
      <dgm:spPr/>
      <dgm:t>
        <a:bodyPr/>
        <a:lstStyle/>
        <a:p>
          <a:r>
            <a:rPr lang="en-US"/>
            <a:t>Input: Inserting all the variables into the model </a:t>
          </a:r>
        </a:p>
      </dgm:t>
    </dgm:pt>
    <dgm:pt modelId="{8ADB7085-5AD1-460A-ABB3-1EE2DE1D95ED}" type="parTrans" cxnId="{773D5041-BF15-40D0-8087-E08C932CB051}">
      <dgm:prSet/>
      <dgm:spPr/>
      <dgm:t>
        <a:bodyPr/>
        <a:lstStyle/>
        <a:p>
          <a:endParaRPr lang="en-US"/>
        </a:p>
      </dgm:t>
    </dgm:pt>
    <dgm:pt modelId="{B305626F-F815-4D1B-99BD-AE4828DD4D60}" type="sibTrans" cxnId="{773D5041-BF15-40D0-8087-E08C932CB051}">
      <dgm:prSet/>
      <dgm:spPr/>
      <dgm:t>
        <a:bodyPr/>
        <a:lstStyle/>
        <a:p>
          <a:endParaRPr lang="en-US"/>
        </a:p>
      </dgm:t>
    </dgm:pt>
    <dgm:pt modelId="{3C109255-9477-4458-A3A0-2FC014F67538}">
      <dgm:prSet/>
      <dgm:spPr/>
      <dgm:t>
        <a:bodyPr/>
        <a:lstStyle/>
        <a:p>
          <a:r>
            <a:rPr lang="en-US"/>
            <a:t>Output: Calculating the posterior probability and providing the churn prediction model, accuracy and its overall performance  </a:t>
          </a:r>
        </a:p>
      </dgm:t>
    </dgm:pt>
    <dgm:pt modelId="{7C5CD90F-9474-4982-B88E-A1C761EBEE08}" type="parTrans" cxnId="{66C71DCA-D8BB-44B9-A1C1-9AA9BD5EDC40}">
      <dgm:prSet/>
      <dgm:spPr/>
      <dgm:t>
        <a:bodyPr/>
        <a:lstStyle/>
        <a:p>
          <a:endParaRPr lang="en-US"/>
        </a:p>
      </dgm:t>
    </dgm:pt>
    <dgm:pt modelId="{FC3EB49D-DC1B-4D38-B061-F6F188034B69}" type="sibTrans" cxnId="{66C71DCA-D8BB-44B9-A1C1-9AA9BD5EDC40}">
      <dgm:prSet/>
      <dgm:spPr/>
      <dgm:t>
        <a:bodyPr/>
        <a:lstStyle/>
        <a:p>
          <a:endParaRPr lang="en-US"/>
        </a:p>
      </dgm:t>
    </dgm:pt>
    <dgm:pt modelId="{EB3D4442-CF56-4547-86CA-4D2AA32BD8AF}" type="pres">
      <dgm:prSet presAssocID="{97D1A47B-BB40-4667-ACA1-6EBBA950AF63}" presName="linear" presStyleCnt="0">
        <dgm:presLayoutVars>
          <dgm:animLvl val="lvl"/>
          <dgm:resizeHandles val="exact"/>
        </dgm:presLayoutVars>
      </dgm:prSet>
      <dgm:spPr/>
    </dgm:pt>
    <dgm:pt modelId="{2EF8B9BD-212F-497D-820D-8330ADB3D8A5}" type="pres">
      <dgm:prSet presAssocID="{8CDCC807-4229-411C-A6DE-96288058302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D786DC-BD70-4C95-ACEB-ED3891F15D09}" type="pres">
      <dgm:prSet presAssocID="{2A07F242-107B-4565-B678-DDC67957808A}" presName="spacer" presStyleCnt="0"/>
      <dgm:spPr/>
    </dgm:pt>
    <dgm:pt modelId="{342C6C75-A5E5-427F-B60E-201285607280}" type="pres">
      <dgm:prSet presAssocID="{132FE5EC-D570-424A-BB81-8182B8DA8E0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6263E4D-28EC-434D-8DFE-909B5AD0FBBD}" type="pres">
      <dgm:prSet presAssocID="{A7DDA43A-7411-421A-9BBE-814EC81755E3}" presName="spacer" presStyleCnt="0"/>
      <dgm:spPr/>
    </dgm:pt>
    <dgm:pt modelId="{3C2BFF80-C788-40EE-9922-F4B0D384C8E7}" type="pres">
      <dgm:prSet presAssocID="{C1D08EF7-A5F2-4DD0-9DD0-5B79ACB5C9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7F6060-DA80-4C90-8831-FDA9CDCC9C23}" type="pres">
      <dgm:prSet presAssocID="{B305626F-F815-4D1B-99BD-AE4828DD4D60}" presName="spacer" presStyleCnt="0"/>
      <dgm:spPr/>
    </dgm:pt>
    <dgm:pt modelId="{06BDF481-4C08-4D2C-84CB-A019DF97DD65}" type="pres">
      <dgm:prSet presAssocID="{3C109255-9477-4458-A3A0-2FC014F6753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73D5041-BF15-40D0-8087-E08C932CB051}" srcId="{97D1A47B-BB40-4667-ACA1-6EBBA950AF63}" destId="{C1D08EF7-A5F2-4DD0-9DD0-5B79ACB5C928}" srcOrd="2" destOrd="0" parTransId="{8ADB7085-5AD1-460A-ABB3-1EE2DE1D95ED}" sibTransId="{B305626F-F815-4D1B-99BD-AE4828DD4D60}"/>
    <dgm:cxn modelId="{4C68CE62-32D2-4C49-B269-DD1909716762}" type="presOf" srcId="{97D1A47B-BB40-4667-ACA1-6EBBA950AF63}" destId="{EB3D4442-CF56-4547-86CA-4D2AA32BD8AF}" srcOrd="0" destOrd="0" presId="urn:microsoft.com/office/officeart/2005/8/layout/vList2"/>
    <dgm:cxn modelId="{AD95A66E-6F37-48C9-B962-4EAF6C99A43A}" type="presOf" srcId="{3C109255-9477-4458-A3A0-2FC014F67538}" destId="{06BDF481-4C08-4D2C-84CB-A019DF97DD65}" srcOrd="0" destOrd="0" presId="urn:microsoft.com/office/officeart/2005/8/layout/vList2"/>
    <dgm:cxn modelId="{BED8037D-12DB-48D7-9ACA-B3352D87CACD}" srcId="{97D1A47B-BB40-4667-ACA1-6EBBA950AF63}" destId="{132FE5EC-D570-424A-BB81-8182B8DA8E0D}" srcOrd="1" destOrd="0" parTransId="{9B63E776-FFD4-46AA-91D1-FF7D8B409D22}" sibTransId="{A7DDA43A-7411-421A-9BBE-814EC81755E3}"/>
    <dgm:cxn modelId="{B1536C84-E07B-4864-A64C-6E7DF3955F20}" srcId="{97D1A47B-BB40-4667-ACA1-6EBBA950AF63}" destId="{8CDCC807-4229-411C-A6DE-96288058302F}" srcOrd="0" destOrd="0" parTransId="{2D140B3B-F0BF-4639-8EC3-1F2E0F286E3A}" sibTransId="{2A07F242-107B-4565-B678-DDC67957808A}"/>
    <dgm:cxn modelId="{581B90C1-2BD9-407C-BA0F-C34617D7D157}" type="presOf" srcId="{C1D08EF7-A5F2-4DD0-9DD0-5B79ACB5C928}" destId="{3C2BFF80-C788-40EE-9922-F4B0D384C8E7}" srcOrd="0" destOrd="0" presId="urn:microsoft.com/office/officeart/2005/8/layout/vList2"/>
    <dgm:cxn modelId="{66C71DCA-D8BB-44B9-A1C1-9AA9BD5EDC40}" srcId="{97D1A47B-BB40-4667-ACA1-6EBBA950AF63}" destId="{3C109255-9477-4458-A3A0-2FC014F67538}" srcOrd="3" destOrd="0" parTransId="{7C5CD90F-9474-4982-B88E-A1C761EBEE08}" sibTransId="{FC3EB49D-DC1B-4D38-B061-F6F188034B69}"/>
    <dgm:cxn modelId="{28B0B6D3-6CB6-4BAA-A381-784F87727926}" type="presOf" srcId="{8CDCC807-4229-411C-A6DE-96288058302F}" destId="{2EF8B9BD-212F-497D-820D-8330ADB3D8A5}" srcOrd="0" destOrd="0" presId="urn:microsoft.com/office/officeart/2005/8/layout/vList2"/>
    <dgm:cxn modelId="{5598C8F6-7868-4A72-9709-DC12D64694A9}" type="presOf" srcId="{132FE5EC-D570-424A-BB81-8182B8DA8E0D}" destId="{342C6C75-A5E5-427F-B60E-201285607280}" srcOrd="0" destOrd="0" presId="urn:microsoft.com/office/officeart/2005/8/layout/vList2"/>
    <dgm:cxn modelId="{56FE0880-728D-4EAF-B151-CF0AF84EC9DF}" type="presParOf" srcId="{EB3D4442-CF56-4547-86CA-4D2AA32BD8AF}" destId="{2EF8B9BD-212F-497D-820D-8330ADB3D8A5}" srcOrd="0" destOrd="0" presId="urn:microsoft.com/office/officeart/2005/8/layout/vList2"/>
    <dgm:cxn modelId="{E808AF9B-1DEB-444F-8D87-8D5D4F44A3E1}" type="presParOf" srcId="{EB3D4442-CF56-4547-86CA-4D2AA32BD8AF}" destId="{20D786DC-BD70-4C95-ACEB-ED3891F15D09}" srcOrd="1" destOrd="0" presId="urn:microsoft.com/office/officeart/2005/8/layout/vList2"/>
    <dgm:cxn modelId="{5EB28199-8FD1-4814-BEBB-008CD5BF6D6F}" type="presParOf" srcId="{EB3D4442-CF56-4547-86CA-4D2AA32BD8AF}" destId="{342C6C75-A5E5-427F-B60E-201285607280}" srcOrd="2" destOrd="0" presId="urn:microsoft.com/office/officeart/2005/8/layout/vList2"/>
    <dgm:cxn modelId="{B4AE0731-BA68-49F9-A95F-69D7C5E0F7DB}" type="presParOf" srcId="{EB3D4442-CF56-4547-86CA-4D2AA32BD8AF}" destId="{06263E4D-28EC-434D-8DFE-909B5AD0FBBD}" srcOrd="3" destOrd="0" presId="urn:microsoft.com/office/officeart/2005/8/layout/vList2"/>
    <dgm:cxn modelId="{BF9DDDEB-96F9-4D46-B02F-C7A6D44C0B46}" type="presParOf" srcId="{EB3D4442-CF56-4547-86CA-4D2AA32BD8AF}" destId="{3C2BFF80-C788-40EE-9922-F4B0D384C8E7}" srcOrd="4" destOrd="0" presId="urn:microsoft.com/office/officeart/2005/8/layout/vList2"/>
    <dgm:cxn modelId="{71336E74-8869-4922-B35E-393440855D86}" type="presParOf" srcId="{EB3D4442-CF56-4547-86CA-4D2AA32BD8AF}" destId="{9C7F6060-DA80-4C90-8831-FDA9CDCC9C23}" srcOrd="5" destOrd="0" presId="urn:microsoft.com/office/officeart/2005/8/layout/vList2"/>
    <dgm:cxn modelId="{BA9DFF6A-5507-4BB8-BA4A-535045B2CDC0}" type="presParOf" srcId="{EB3D4442-CF56-4547-86CA-4D2AA32BD8AF}" destId="{06BDF481-4C08-4D2C-84CB-A019DF97DD6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674044-21CB-4196-89ED-F54D2D0E4CE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5416D5E-1716-4DB2-8BEC-C5DE502ABA4E}">
      <dgm:prSet/>
      <dgm:spPr/>
      <dgm:t>
        <a:bodyPr/>
        <a:lstStyle/>
        <a:p>
          <a:r>
            <a:rPr lang="en-US"/>
            <a:t>Naïve Bayesian is a 3 – Step Process:</a:t>
          </a:r>
        </a:p>
      </dgm:t>
    </dgm:pt>
    <dgm:pt modelId="{D950006F-ED84-4680-9A33-B64E6BAE2F92}" type="parTrans" cxnId="{6A927A6B-4A50-46F3-8A00-6E9F72E09107}">
      <dgm:prSet/>
      <dgm:spPr/>
      <dgm:t>
        <a:bodyPr/>
        <a:lstStyle/>
        <a:p>
          <a:endParaRPr lang="en-US"/>
        </a:p>
      </dgm:t>
    </dgm:pt>
    <dgm:pt modelId="{D603D35F-FA53-4C6B-8E09-A5762684B797}" type="sibTrans" cxnId="{6A927A6B-4A50-46F3-8A00-6E9F72E09107}">
      <dgm:prSet/>
      <dgm:spPr/>
      <dgm:t>
        <a:bodyPr/>
        <a:lstStyle/>
        <a:p>
          <a:endParaRPr lang="en-US"/>
        </a:p>
      </dgm:t>
    </dgm:pt>
    <dgm:pt modelId="{F8DE7051-5546-464F-81C7-FF57C4F76629}">
      <dgm:prSet/>
      <dgm:spPr/>
      <dgm:t>
        <a:bodyPr/>
        <a:lstStyle/>
        <a:p>
          <a:r>
            <a:rPr lang="en-US"/>
            <a:t>1- Prior probability for class </a:t>
          </a:r>
        </a:p>
      </dgm:t>
    </dgm:pt>
    <dgm:pt modelId="{B00912EB-C47C-44DC-A269-0440ADB592CD}" type="parTrans" cxnId="{4AA6A64A-B8DF-4F97-9305-C1400F755289}">
      <dgm:prSet/>
      <dgm:spPr/>
      <dgm:t>
        <a:bodyPr/>
        <a:lstStyle/>
        <a:p>
          <a:endParaRPr lang="en-US"/>
        </a:p>
      </dgm:t>
    </dgm:pt>
    <dgm:pt modelId="{0CB565C6-40D9-4BCE-804A-0AB6BC776568}" type="sibTrans" cxnId="{4AA6A64A-B8DF-4F97-9305-C1400F755289}">
      <dgm:prSet/>
      <dgm:spPr/>
      <dgm:t>
        <a:bodyPr/>
        <a:lstStyle/>
        <a:p>
          <a:endParaRPr lang="en-US"/>
        </a:p>
      </dgm:t>
    </dgm:pt>
    <dgm:pt modelId="{12F19A9D-E2B6-4FA1-ABD0-C30F4AC02D30}">
      <dgm:prSet/>
      <dgm:spPr/>
      <dgm:t>
        <a:bodyPr/>
        <a:lstStyle/>
        <a:p>
          <a:r>
            <a:rPr lang="en-US"/>
            <a:t>2-Likelihood of X given class C1: </a:t>
          </a:r>
        </a:p>
      </dgm:t>
    </dgm:pt>
    <dgm:pt modelId="{42A769F4-73B1-463E-9AB1-676DB781A29D}" type="parTrans" cxnId="{8874B3F6-B85E-464B-9C8B-F67A7392DA7C}">
      <dgm:prSet/>
      <dgm:spPr/>
      <dgm:t>
        <a:bodyPr/>
        <a:lstStyle/>
        <a:p>
          <a:endParaRPr lang="en-US"/>
        </a:p>
      </dgm:t>
    </dgm:pt>
    <dgm:pt modelId="{887DB1C1-CA28-41E2-BFBF-5C046EC56FFB}" type="sibTrans" cxnId="{8874B3F6-B85E-464B-9C8B-F67A7392DA7C}">
      <dgm:prSet/>
      <dgm:spPr/>
      <dgm:t>
        <a:bodyPr/>
        <a:lstStyle/>
        <a:p>
          <a:endParaRPr lang="en-US"/>
        </a:p>
      </dgm:t>
    </dgm:pt>
    <dgm:pt modelId="{FBFF987F-9E0F-4990-B3FA-95FB1FC78F72}">
      <dgm:prSet/>
      <dgm:spPr/>
      <dgm:t>
        <a:bodyPr/>
        <a:lstStyle/>
        <a:p>
          <a:r>
            <a:rPr lang="en-US"/>
            <a:t>3.Posterior probability of X1 being C1 </a:t>
          </a:r>
        </a:p>
      </dgm:t>
    </dgm:pt>
    <dgm:pt modelId="{50DE842A-858E-4BF6-98C6-1439C4241D43}" type="parTrans" cxnId="{40516321-F1BA-4568-A4B4-9356F7CBD6B6}">
      <dgm:prSet/>
      <dgm:spPr/>
      <dgm:t>
        <a:bodyPr/>
        <a:lstStyle/>
        <a:p>
          <a:endParaRPr lang="en-US"/>
        </a:p>
      </dgm:t>
    </dgm:pt>
    <dgm:pt modelId="{947CF5A4-8CA6-467A-8A7A-F0D253E51704}" type="sibTrans" cxnId="{40516321-F1BA-4568-A4B4-9356F7CBD6B6}">
      <dgm:prSet/>
      <dgm:spPr/>
      <dgm:t>
        <a:bodyPr/>
        <a:lstStyle/>
        <a:p>
          <a:endParaRPr lang="en-US"/>
        </a:p>
      </dgm:t>
    </dgm:pt>
    <dgm:pt modelId="{BC93CACB-4182-4A84-98DE-6F0FF490FA67}" type="pres">
      <dgm:prSet presAssocID="{F3674044-21CB-4196-89ED-F54D2D0E4CE9}" presName="linear" presStyleCnt="0">
        <dgm:presLayoutVars>
          <dgm:animLvl val="lvl"/>
          <dgm:resizeHandles val="exact"/>
        </dgm:presLayoutVars>
      </dgm:prSet>
      <dgm:spPr/>
    </dgm:pt>
    <dgm:pt modelId="{9E21FBD3-03BD-43D3-8674-8A8939292A58}" type="pres">
      <dgm:prSet presAssocID="{B5416D5E-1716-4DB2-8BEC-C5DE502ABA4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E3589B-140D-4448-B711-2C3192C1A327}" type="pres">
      <dgm:prSet presAssocID="{D603D35F-FA53-4C6B-8E09-A5762684B797}" presName="spacer" presStyleCnt="0"/>
      <dgm:spPr/>
    </dgm:pt>
    <dgm:pt modelId="{1520CEC5-1778-45B0-993D-75FC52216856}" type="pres">
      <dgm:prSet presAssocID="{F8DE7051-5546-464F-81C7-FF57C4F7662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5FE72A2-18B3-4905-AE8C-3B8EE15A31E3}" type="pres">
      <dgm:prSet presAssocID="{0CB565C6-40D9-4BCE-804A-0AB6BC776568}" presName="spacer" presStyleCnt="0"/>
      <dgm:spPr/>
    </dgm:pt>
    <dgm:pt modelId="{5DD2E5B8-A7A7-4EF1-AB3A-6D608BC8EF62}" type="pres">
      <dgm:prSet presAssocID="{12F19A9D-E2B6-4FA1-ABD0-C30F4AC02D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064EDC7-E7AC-403C-8BF4-C10CB5E67A54}" type="pres">
      <dgm:prSet presAssocID="{887DB1C1-CA28-41E2-BFBF-5C046EC56FFB}" presName="spacer" presStyleCnt="0"/>
      <dgm:spPr/>
    </dgm:pt>
    <dgm:pt modelId="{66DAE1D4-4C4B-4780-AC1B-513351656234}" type="pres">
      <dgm:prSet presAssocID="{FBFF987F-9E0F-4990-B3FA-95FB1FC78F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0516321-F1BA-4568-A4B4-9356F7CBD6B6}" srcId="{F3674044-21CB-4196-89ED-F54D2D0E4CE9}" destId="{FBFF987F-9E0F-4990-B3FA-95FB1FC78F72}" srcOrd="3" destOrd="0" parTransId="{50DE842A-858E-4BF6-98C6-1439C4241D43}" sibTransId="{947CF5A4-8CA6-467A-8A7A-F0D253E51704}"/>
    <dgm:cxn modelId="{2D4E7162-9D8E-4F37-98B1-9FFB3CF17D97}" type="presOf" srcId="{F8DE7051-5546-464F-81C7-FF57C4F76629}" destId="{1520CEC5-1778-45B0-993D-75FC52216856}" srcOrd="0" destOrd="0" presId="urn:microsoft.com/office/officeart/2005/8/layout/vList2"/>
    <dgm:cxn modelId="{4AA6A64A-B8DF-4F97-9305-C1400F755289}" srcId="{F3674044-21CB-4196-89ED-F54D2D0E4CE9}" destId="{F8DE7051-5546-464F-81C7-FF57C4F76629}" srcOrd="1" destOrd="0" parTransId="{B00912EB-C47C-44DC-A269-0440ADB592CD}" sibTransId="{0CB565C6-40D9-4BCE-804A-0AB6BC776568}"/>
    <dgm:cxn modelId="{6A927A6B-4A50-46F3-8A00-6E9F72E09107}" srcId="{F3674044-21CB-4196-89ED-F54D2D0E4CE9}" destId="{B5416D5E-1716-4DB2-8BEC-C5DE502ABA4E}" srcOrd="0" destOrd="0" parTransId="{D950006F-ED84-4680-9A33-B64E6BAE2F92}" sibTransId="{D603D35F-FA53-4C6B-8E09-A5762684B797}"/>
    <dgm:cxn modelId="{3FB21C6D-B953-48DF-902D-CF1D266B9FCE}" type="presOf" srcId="{FBFF987F-9E0F-4990-B3FA-95FB1FC78F72}" destId="{66DAE1D4-4C4B-4780-AC1B-513351656234}" srcOrd="0" destOrd="0" presId="urn:microsoft.com/office/officeart/2005/8/layout/vList2"/>
    <dgm:cxn modelId="{EBFEBDA8-7012-4A26-B7BE-2988FB443F06}" type="presOf" srcId="{12F19A9D-E2B6-4FA1-ABD0-C30F4AC02D30}" destId="{5DD2E5B8-A7A7-4EF1-AB3A-6D608BC8EF62}" srcOrd="0" destOrd="0" presId="urn:microsoft.com/office/officeart/2005/8/layout/vList2"/>
    <dgm:cxn modelId="{53850BAF-51BD-423A-8C1A-5928794467CC}" type="presOf" srcId="{F3674044-21CB-4196-89ED-F54D2D0E4CE9}" destId="{BC93CACB-4182-4A84-98DE-6F0FF490FA67}" srcOrd="0" destOrd="0" presId="urn:microsoft.com/office/officeart/2005/8/layout/vList2"/>
    <dgm:cxn modelId="{E89099C1-F4EF-44E7-AE8D-2E8E5BB69E96}" type="presOf" srcId="{B5416D5E-1716-4DB2-8BEC-C5DE502ABA4E}" destId="{9E21FBD3-03BD-43D3-8674-8A8939292A58}" srcOrd="0" destOrd="0" presId="urn:microsoft.com/office/officeart/2005/8/layout/vList2"/>
    <dgm:cxn modelId="{8874B3F6-B85E-464B-9C8B-F67A7392DA7C}" srcId="{F3674044-21CB-4196-89ED-F54D2D0E4CE9}" destId="{12F19A9D-E2B6-4FA1-ABD0-C30F4AC02D30}" srcOrd="2" destOrd="0" parTransId="{42A769F4-73B1-463E-9AB1-676DB781A29D}" sibTransId="{887DB1C1-CA28-41E2-BFBF-5C046EC56FFB}"/>
    <dgm:cxn modelId="{76E1C6C0-ECB9-4351-99B1-F43396E970E4}" type="presParOf" srcId="{BC93CACB-4182-4A84-98DE-6F0FF490FA67}" destId="{9E21FBD3-03BD-43D3-8674-8A8939292A58}" srcOrd="0" destOrd="0" presId="urn:microsoft.com/office/officeart/2005/8/layout/vList2"/>
    <dgm:cxn modelId="{4EAF5BE5-8047-4391-9C76-E7C015AB1F5D}" type="presParOf" srcId="{BC93CACB-4182-4A84-98DE-6F0FF490FA67}" destId="{09E3589B-140D-4448-B711-2C3192C1A327}" srcOrd="1" destOrd="0" presId="urn:microsoft.com/office/officeart/2005/8/layout/vList2"/>
    <dgm:cxn modelId="{87893E71-D77B-42E9-B267-444088E2C4B4}" type="presParOf" srcId="{BC93CACB-4182-4A84-98DE-6F0FF490FA67}" destId="{1520CEC5-1778-45B0-993D-75FC52216856}" srcOrd="2" destOrd="0" presId="urn:microsoft.com/office/officeart/2005/8/layout/vList2"/>
    <dgm:cxn modelId="{3A633BE0-504B-4DEB-911E-871ED4BEAEBB}" type="presParOf" srcId="{BC93CACB-4182-4A84-98DE-6F0FF490FA67}" destId="{85FE72A2-18B3-4905-AE8C-3B8EE15A31E3}" srcOrd="3" destOrd="0" presId="urn:microsoft.com/office/officeart/2005/8/layout/vList2"/>
    <dgm:cxn modelId="{B435C889-0793-409E-BCE8-E8419383A279}" type="presParOf" srcId="{BC93CACB-4182-4A84-98DE-6F0FF490FA67}" destId="{5DD2E5B8-A7A7-4EF1-AB3A-6D608BC8EF62}" srcOrd="4" destOrd="0" presId="urn:microsoft.com/office/officeart/2005/8/layout/vList2"/>
    <dgm:cxn modelId="{EE6428D5-C8A5-40FA-947A-DC9894DC41D1}" type="presParOf" srcId="{BC93CACB-4182-4A84-98DE-6F0FF490FA67}" destId="{9064EDC7-E7AC-403C-8BF4-C10CB5E67A54}" srcOrd="5" destOrd="0" presId="urn:microsoft.com/office/officeart/2005/8/layout/vList2"/>
    <dgm:cxn modelId="{B6D71699-C19A-406F-86CB-0462608F6F83}" type="presParOf" srcId="{BC93CACB-4182-4A84-98DE-6F0FF490FA67}" destId="{66DAE1D4-4C4B-4780-AC1B-51335165623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0E076B-BBD3-4AD6-AAE1-7856E8BFE6B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42E061-4308-4803-A050-51B7D9C40729}">
      <dgm:prSet/>
      <dgm:spPr/>
      <dgm:t>
        <a:bodyPr/>
        <a:lstStyle/>
        <a:p>
          <a:r>
            <a:rPr lang="en-US"/>
            <a:t>632 correctly predicted as Non-churner customer from 727 which is (86.9%) </a:t>
          </a:r>
        </a:p>
      </dgm:t>
    </dgm:pt>
    <dgm:pt modelId="{31D569F6-A07D-4798-AACC-29BE6478BD87}" type="parTrans" cxnId="{6D8D9B47-8D88-490E-A6F5-232476BCBD41}">
      <dgm:prSet/>
      <dgm:spPr/>
      <dgm:t>
        <a:bodyPr/>
        <a:lstStyle/>
        <a:p>
          <a:endParaRPr lang="en-US"/>
        </a:p>
      </dgm:t>
    </dgm:pt>
    <dgm:pt modelId="{B7D694E6-52A1-4976-88F3-A47D3DC193D3}" type="sibTrans" cxnId="{6D8D9B47-8D88-490E-A6F5-232476BCBD41}">
      <dgm:prSet/>
      <dgm:spPr/>
      <dgm:t>
        <a:bodyPr/>
        <a:lstStyle/>
        <a:p>
          <a:endParaRPr lang="en-US"/>
        </a:p>
      </dgm:t>
    </dgm:pt>
    <dgm:pt modelId="{C12A5A61-1795-4D98-B1D5-772ACC0378CA}">
      <dgm:prSet/>
      <dgm:spPr/>
      <dgm:t>
        <a:bodyPr/>
        <a:lstStyle/>
        <a:p>
          <a:r>
            <a:rPr lang="en-US"/>
            <a:t>188 correctly predicted as Churner customer from 317 which is (59.3%). </a:t>
          </a:r>
        </a:p>
      </dgm:t>
    </dgm:pt>
    <dgm:pt modelId="{876956D0-7D0C-449D-847D-70F5CC04A5A5}" type="parTrans" cxnId="{AC39B3EE-91B5-4195-BE52-756548899BD1}">
      <dgm:prSet/>
      <dgm:spPr/>
      <dgm:t>
        <a:bodyPr/>
        <a:lstStyle/>
        <a:p>
          <a:endParaRPr lang="en-US"/>
        </a:p>
      </dgm:t>
    </dgm:pt>
    <dgm:pt modelId="{528C0AB0-C865-4954-9A95-3F84BD4109AD}" type="sibTrans" cxnId="{AC39B3EE-91B5-4195-BE52-756548899BD1}">
      <dgm:prSet/>
      <dgm:spPr/>
      <dgm:t>
        <a:bodyPr/>
        <a:lstStyle/>
        <a:p>
          <a:endParaRPr lang="en-US"/>
        </a:p>
      </dgm:t>
    </dgm:pt>
    <dgm:pt modelId="{A2A32C2E-E564-4B68-BE80-2B3FDE7E2C37}">
      <dgm:prSet/>
      <dgm:spPr/>
      <dgm:t>
        <a:bodyPr/>
        <a:lstStyle/>
        <a:p>
          <a:r>
            <a:rPr lang="en-US"/>
            <a:t>Accuracy-78.4%</a:t>
          </a:r>
        </a:p>
      </dgm:t>
    </dgm:pt>
    <dgm:pt modelId="{97F713F4-320F-45CC-BC92-F76FF935496D}" type="parTrans" cxnId="{6A7D08FF-CB72-47BC-B0A2-DCED2D19AF90}">
      <dgm:prSet/>
      <dgm:spPr/>
      <dgm:t>
        <a:bodyPr/>
        <a:lstStyle/>
        <a:p>
          <a:endParaRPr lang="en-US"/>
        </a:p>
      </dgm:t>
    </dgm:pt>
    <dgm:pt modelId="{A69CA8F8-300B-40F3-A770-4F103111AB43}" type="sibTrans" cxnId="{6A7D08FF-CB72-47BC-B0A2-DCED2D19AF90}">
      <dgm:prSet/>
      <dgm:spPr/>
      <dgm:t>
        <a:bodyPr/>
        <a:lstStyle/>
        <a:p>
          <a:endParaRPr lang="en-US"/>
        </a:p>
      </dgm:t>
    </dgm:pt>
    <dgm:pt modelId="{77BD6D12-A6DF-4C4A-9F35-DE99DF95CC8C}" type="pres">
      <dgm:prSet presAssocID="{F80E076B-BBD3-4AD6-AAE1-7856E8BFE6B5}" presName="linear" presStyleCnt="0">
        <dgm:presLayoutVars>
          <dgm:animLvl val="lvl"/>
          <dgm:resizeHandles val="exact"/>
        </dgm:presLayoutVars>
      </dgm:prSet>
      <dgm:spPr/>
    </dgm:pt>
    <dgm:pt modelId="{26F0A78D-153C-412F-9817-609F64406086}" type="pres">
      <dgm:prSet presAssocID="{4D42E061-4308-4803-A050-51B7D9C407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36E086-B319-4D72-AC33-261B890E9F23}" type="pres">
      <dgm:prSet presAssocID="{B7D694E6-52A1-4976-88F3-A47D3DC193D3}" presName="spacer" presStyleCnt="0"/>
      <dgm:spPr/>
    </dgm:pt>
    <dgm:pt modelId="{D123E720-F3B2-4BB2-AF5D-31F28A172468}" type="pres">
      <dgm:prSet presAssocID="{C12A5A61-1795-4D98-B1D5-772ACC0378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333DD9-79A3-4AAB-AB24-5A383C8C1896}" type="pres">
      <dgm:prSet presAssocID="{528C0AB0-C865-4954-9A95-3F84BD4109AD}" presName="spacer" presStyleCnt="0"/>
      <dgm:spPr/>
    </dgm:pt>
    <dgm:pt modelId="{A8F13A74-557D-4437-954E-0C9C65111A9F}" type="pres">
      <dgm:prSet presAssocID="{A2A32C2E-E564-4B68-BE80-2B3FDE7E2C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19E9962-DDCA-4BA8-96CF-FA6C0821D653}" type="presOf" srcId="{A2A32C2E-E564-4B68-BE80-2B3FDE7E2C37}" destId="{A8F13A74-557D-4437-954E-0C9C65111A9F}" srcOrd="0" destOrd="0" presId="urn:microsoft.com/office/officeart/2005/8/layout/vList2"/>
    <dgm:cxn modelId="{6D8D9B47-8D88-490E-A6F5-232476BCBD41}" srcId="{F80E076B-BBD3-4AD6-AAE1-7856E8BFE6B5}" destId="{4D42E061-4308-4803-A050-51B7D9C40729}" srcOrd="0" destOrd="0" parTransId="{31D569F6-A07D-4798-AACC-29BE6478BD87}" sibTransId="{B7D694E6-52A1-4976-88F3-A47D3DC193D3}"/>
    <dgm:cxn modelId="{6C2B1395-4B8E-4747-8DE6-9CBC45C26B45}" type="presOf" srcId="{4D42E061-4308-4803-A050-51B7D9C40729}" destId="{26F0A78D-153C-412F-9817-609F64406086}" srcOrd="0" destOrd="0" presId="urn:microsoft.com/office/officeart/2005/8/layout/vList2"/>
    <dgm:cxn modelId="{BFEA1D9D-F843-49D0-BB77-A3775E98403F}" type="presOf" srcId="{C12A5A61-1795-4D98-B1D5-772ACC0378CA}" destId="{D123E720-F3B2-4BB2-AF5D-31F28A172468}" srcOrd="0" destOrd="0" presId="urn:microsoft.com/office/officeart/2005/8/layout/vList2"/>
    <dgm:cxn modelId="{9D3C9ADE-A986-4A64-8B32-0DC2843BBE71}" type="presOf" srcId="{F80E076B-BBD3-4AD6-AAE1-7856E8BFE6B5}" destId="{77BD6D12-A6DF-4C4A-9F35-DE99DF95CC8C}" srcOrd="0" destOrd="0" presId="urn:microsoft.com/office/officeart/2005/8/layout/vList2"/>
    <dgm:cxn modelId="{AC39B3EE-91B5-4195-BE52-756548899BD1}" srcId="{F80E076B-BBD3-4AD6-AAE1-7856E8BFE6B5}" destId="{C12A5A61-1795-4D98-B1D5-772ACC0378CA}" srcOrd="1" destOrd="0" parTransId="{876956D0-7D0C-449D-847D-70F5CC04A5A5}" sibTransId="{528C0AB0-C865-4954-9A95-3F84BD4109AD}"/>
    <dgm:cxn modelId="{6A7D08FF-CB72-47BC-B0A2-DCED2D19AF90}" srcId="{F80E076B-BBD3-4AD6-AAE1-7856E8BFE6B5}" destId="{A2A32C2E-E564-4B68-BE80-2B3FDE7E2C37}" srcOrd="2" destOrd="0" parTransId="{97F713F4-320F-45CC-BC92-F76FF935496D}" sibTransId="{A69CA8F8-300B-40F3-A770-4F103111AB43}"/>
    <dgm:cxn modelId="{5A67F11E-CD3E-4542-95ED-304464DC24E8}" type="presParOf" srcId="{77BD6D12-A6DF-4C4A-9F35-DE99DF95CC8C}" destId="{26F0A78D-153C-412F-9817-609F64406086}" srcOrd="0" destOrd="0" presId="urn:microsoft.com/office/officeart/2005/8/layout/vList2"/>
    <dgm:cxn modelId="{DC2C5D7B-1CD4-4064-AF75-51F66F61C448}" type="presParOf" srcId="{77BD6D12-A6DF-4C4A-9F35-DE99DF95CC8C}" destId="{F036E086-B319-4D72-AC33-261B890E9F23}" srcOrd="1" destOrd="0" presId="urn:microsoft.com/office/officeart/2005/8/layout/vList2"/>
    <dgm:cxn modelId="{8ED60C94-5731-4CF6-959E-CDAD035CAEB6}" type="presParOf" srcId="{77BD6D12-A6DF-4C4A-9F35-DE99DF95CC8C}" destId="{D123E720-F3B2-4BB2-AF5D-31F28A172468}" srcOrd="2" destOrd="0" presId="urn:microsoft.com/office/officeart/2005/8/layout/vList2"/>
    <dgm:cxn modelId="{F38AFE3A-DD90-47AC-9E27-AF0D217068CA}" type="presParOf" srcId="{77BD6D12-A6DF-4C4A-9F35-DE99DF95CC8C}" destId="{AB333DD9-79A3-4AAB-AB24-5A383C8C1896}" srcOrd="3" destOrd="0" presId="urn:microsoft.com/office/officeart/2005/8/layout/vList2"/>
    <dgm:cxn modelId="{D34C82E1-F44D-40B1-9780-BD537DBC8611}" type="presParOf" srcId="{77BD6D12-A6DF-4C4A-9F35-DE99DF95CC8C}" destId="{A8F13A74-557D-4437-954E-0C9C65111A9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A96D97-86BB-4534-947D-C579DA83387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B28743B-6D4E-46CA-8992-8B0A1B49ED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Preparation</a:t>
          </a:r>
        </a:p>
      </dgm:t>
    </dgm:pt>
    <dgm:pt modelId="{A6D5C834-132B-4A47-987A-EE79BF8F280B}" type="parTrans" cxnId="{D2738874-9EC6-433D-A9DF-40B02DF14D8A}">
      <dgm:prSet/>
      <dgm:spPr/>
      <dgm:t>
        <a:bodyPr/>
        <a:lstStyle/>
        <a:p>
          <a:endParaRPr lang="en-US"/>
        </a:p>
      </dgm:t>
    </dgm:pt>
    <dgm:pt modelId="{909CC8E1-00D0-481C-A38F-B177264FD66C}" type="sibTrans" cxnId="{D2738874-9EC6-433D-A9DF-40B02DF14D8A}">
      <dgm:prSet/>
      <dgm:spPr/>
      <dgm:t>
        <a:bodyPr/>
        <a:lstStyle/>
        <a:p>
          <a:endParaRPr lang="en-US"/>
        </a:p>
      </dgm:t>
    </dgm:pt>
    <dgm:pt modelId="{4108B265-8071-4181-8F84-7178C2D199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Selection of Variables</a:t>
          </a:r>
        </a:p>
      </dgm:t>
    </dgm:pt>
    <dgm:pt modelId="{D18B2FEA-487D-4BD3-807D-65588CC53B07}" type="parTrans" cxnId="{6D6BA54C-3221-4CF6-8D87-E9E53FBEFC75}">
      <dgm:prSet/>
      <dgm:spPr/>
      <dgm:t>
        <a:bodyPr/>
        <a:lstStyle/>
        <a:p>
          <a:endParaRPr lang="en-US"/>
        </a:p>
      </dgm:t>
    </dgm:pt>
    <dgm:pt modelId="{4101C328-268B-419F-BF44-8610876F0C88}" type="sibTrans" cxnId="{6D6BA54C-3221-4CF6-8D87-E9E53FBEFC75}">
      <dgm:prSet/>
      <dgm:spPr/>
      <dgm:t>
        <a:bodyPr/>
        <a:lstStyle/>
        <a:p>
          <a:endParaRPr lang="en-US"/>
        </a:p>
      </dgm:t>
    </dgm:pt>
    <dgm:pt modelId="{4A7CD4CC-7E4B-47CC-87EC-03914B7060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Final Model</a:t>
          </a:r>
        </a:p>
      </dgm:t>
    </dgm:pt>
    <dgm:pt modelId="{376DC630-8AFA-419D-9EC2-7C30920F31F8}" type="parTrans" cxnId="{9EB4C650-743D-43A8-AFEB-9503C18E9A8D}">
      <dgm:prSet/>
      <dgm:spPr/>
      <dgm:t>
        <a:bodyPr/>
        <a:lstStyle/>
        <a:p>
          <a:endParaRPr lang="en-US"/>
        </a:p>
      </dgm:t>
    </dgm:pt>
    <dgm:pt modelId="{7B0538B7-AB1A-4D87-99A1-8A9E65516E56}" type="sibTrans" cxnId="{9EB4C650-743D-43A8-AFEB-9503C18E9A8D}">
      <dgm:prSet/>
      <dgm:spPr/>
      <dgm:t>
        <a:bodyPr/>
        <a:lstStyle/>
        <a:p>
          <a:endParaRPr lang="en-US"/>
        </a:p>
      </dgm:t>
    </dgm:pt>
    <dgm:pt modelId="{F3280944-0603-446E-96FD-889FDF4423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Interpretations</a:t>
          </a:r>
        </a:p>
      </dgm:t>
    </dgm:pt>
    <dgm:pt modelId="{C96B690D-38B9-4198-AC2A-E94A7E23D1CA}" type="parTrans" cxnId="{A0EE93C8-5FAB-4748-997B-DD0CB9911A6E}">
      <dgm:prSet/>
      <dgm:spPr/>
      <dgm:t>
        <a:bodyPr/>
        <a:lstStyle/>
        <a:p>
          <a:endParaRPr lang="en-US"/>
        </a:p>
      </dgm:t>
    </dgm:pt>
    <dgm:pt modelId="{070C308C-4740-4BA9-8999-845E31982E74}" type="sibTrans" cxnId="{A0EE93C8-5FAB-4748-997B-DD0CB9911A6E}">
      <dgm:prSet/>
      <dgm:spPr/>
      <dgm:t>
        <a:bodyPr/>
        <a:lstStyle/>
        <a:p>
          <a:endParaRPr lang="en-US"/>
        </a:p>
      </dgm:t>
    </dgm:pt>
    <dgm:pt modelId="{A34C0534-9CF6-43C8-BDF4-38D9358647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Testing</a:t>
          </a:r>
        </a:p>
      </dgm:t>
    </dgm:pt>
    <dgm:pt modelId="{633F8DD0-5919-49F1-9A07-0A997CA1D111}" type="parTrans" cxnId="{1802EB7B-138E-459E-872C-A29C9707A27F}">
      <dgm:prSet/>
      <dgm:spPr/>
      <dgm:t>
        <a:bodyPr/>
        <a:lstStyle/>
        <a:p>
          <a:endParaRPr lang="en-US"/>
        </a:p>
      </dgm:t>
    </dgm:pt>
    <dgm:pt modelId="{B3D5DC0C-57AD-432E-A1A7-EB940B7A6CAD}" type="sibTrans" cxnId="{1802EB7B-138E-459E-872C-A29C9707A27F}">
      <dgm:prSet/>
      <dgm:spPr/>
      <dgm:t>
        <a:bodyPr/>
        <a:lstStyle/>
        <a:p>
          <a:endParaRPr lang="en-US"/>
        </a:p>
      </dgm:t>
    </dgm:pt>
    <dgm:pt modelId="{E0022D48-C61E-4E6D-9B43-40C0492E3A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Performance as Classifier</a:t>
          </a:r>
        </a:p>
      </dgm:t>
    </dgm:pt>
    <dgm:pt modelId="{38321F0A-1F91-4FC8-A668-711F2D666C7D}" type="parTrans" cxnId="{3CD16392-AC5A-46C0-8364-2A76203E787B}">
      <dgm:prSet/>
      <dgm:spPr/>
      <dgm:t>
        <a:bodyPr/>
        <a:lstStyle/>
        <a:p>
          <a:endParaRPr lang="en-US"/>
        </a:p>
      </dgm:t>
    </dgm:pt>
    <dgm:pt modelId="{2A538308-86F3-46BE-99C2-8B5CAEEDF761}" type="sibTrans" cxnId="{3CD16392-AC5A-46C0-8364-2A76203E787B}">
      <dgm:prSet/>
      <dgm:spPr/>
      <dgm:t>
        <a:bodyPr/>
        <a:lstStyle/>
        <a:p>
          <a:endParaRPr lang="en-US"/>
        </a:p>
      </dgm:t>
    </dgm:pt>
    <dgm:pt modelId="{2079E248-5F4E-4F95-8C5F-9FC7EAD69EE1}" type="pres">
      <dgm:prSet presAssocID="{28A96D97-86BB-4534-947D-C579DA833872}" presName="root" presStyleCnt="0">
        <dgm:presLayoutVars>
          <dgm:dir/>
          <dgm:resizeHandles val="exact"/>
        </dgm:presLayoutVars>
      </dgm:prSet>
      <dgm:spPr/>
    </dgm:pt>
    <dgm:pt modelId="{F3A87252-870C-4D4C-963F-46A912EC3824}" type="pres">
      <dgm:prSet presAssocID="{5B28743B-6D4E-46CA-8992-8B0A1B49ED0F}" presName="compNode" presStyleCnt="0"/>
      <dgm:spPr/>
    </dgm:pt>
    <dgm:pt modelId="{70033F49-1288-49F3-B307-B5D1A6CF878B}" type="pres">
      <dgm:prSet presAssocID="{5B28743B-6D4E-46CA-8992-8B0A1B49ED0F}" presName="iconBgRect" presStyleLbl="bgShp" presStyleIdx="0" presStyleCnt="6"/>
      <dgm:spPr/>
    </dgm:pt>
    <dgm:pt modelId="{58CC8597-D05C-497B-AC72-382132B38EE4}" type="pres">
      <dgm:prSet presAssocID="{5B28743B-6D4E-46CA-8992-8B0A1B49ED0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3A4E00-5F65-4BC6-A84C-B8336431AB31}" type="pres">
      <dgm:prSet presAssocID="{5B28743B-6D4E-46CA-8992-8B0A1B49ED0F}" presName="spaceRect" presStyleCnt="0"/>
      <dgm:spPr/>
    </dgm:pt>
    <dgm:pt modelId="{BBF9F2A6-0AD9-456D-9C7C-3CE1F56B20E8}" type="pres">
      <dgm:prSet presAssocID="{5B28743B-6D4E-46CA-8992-8B0A1B49ED0F}" presName="textRect" presStyleLbl="revTx" presStyleIdx="0" presStyleCnt="6">
        <dgm:presLayoutVars>
          <dgm:chMax val="1"/>
          <dgm:chPref val="1"/>
        </dgm:presLayoutVars>
      </dgm:prSet>
      <dgm:spPr/>
    </dgm:pt>
    <dgm:pt modelId="{2DA36BDB-0C8F-41BB-9263-6E4D49730B40}" type="pres">
      <dgm:prSet presAssocID="{909CC8E1-00D0-481C-A38F-B177264FD66C}" presName="sibTrans" presStyleCnt="0"/>
      <dgm:spPr/>
    </dgm:pt>
    <dgm:pt modelId="{BF24AB1F-5F74-468A-8189-CA1CD470FA4E}" type="pres">
      <dgm:prSet presAssocID="{4108B265-8071-4181-8F84-7178C2D199D1}" presName="compNode" presStyleCnt="0"/>
      <dgm:spPr/>
    </dgm:pt>
    <dgm:pt modelId="{0B09C0C1-E571-4B60-85A7-0662B5136D81}" type="pres">
      <dgm:prSet presAssocID="{4108B265-8071-4181-8F84-7178C2D199D1}" presName="iconBgRect" presStyleLbl="bgShp" presStyleIdx="1" presStyleCnt="6"/>
      <dgm:spPr/>
    </dgm:pt>
    <dgm:pt modelId="{47D51688-9FD3-4C71-A106-ED179743F99E}" type="pres">
      <dgm:prSet presAssocID="{4108B265-8071-4181-8F84-7178C2D199D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tterplot"/>
        </a:ext>
      </dgm:extLst>
    </dgm:pt>
    <dgm:pt modelId="{75CBD738-DC17-4A8A-929D-2D76EA7BB71D}" type="pres">
      <dgm:prSet presAssocID="{4108B265-8071-4181-8F84-7178C2D199D1}" presName="spaceRect" presStyleCnt="0"/>
      <dgm:spPr/>
    </dgm:pt>
    <dgm:pt modelId="{EF35869E-724B-40FC-88E6-5D8FFFD77191}" type="pres">
      <dgm:prSet presAssocID="{4108B265-8071-4181-8F84-7178C2D199D1}" presName="textRect" presStyleLbl="revTx" presStyleIdx="1" presStyleCnt="6">
        <dgm:presLayoutVars>
          <dgm:chMax val="1"/>
          <dgm:chPref val="1"/>
        </dgm:presLayoutVars>
      </dgm:prSet>
      <dgm:spPr/>
    </dgm:pt>
    <dgm:pt modelId="{8A0A0903-2207-4DFD-8EAC-64493A61A8B2}" type="pres">
      <dgm:prSet presAssocID="{4101C328-268B-419F-BF44-8610876F0C88}" presName="sibTrans" presStyleCnt="0"/>
      <dgm:spPr/>
    </dgm:pt>
    <dgm:pt modelId="{174AFA66-AB3D-4F83-AE2E-492566A20498}" type="pres">
      <dgm:prSet presAssocID="{4A7CD4CC-7E4B-47CC-87EC-03914B70607C}" presName="compNode" presStyleCnt="0"/>
      <dgm:spPr/>
    </dgm:pt>
    <dgm:pt modelId="{7CE8B403-DCB9-40C3-8116-24FD9993C1DB}" type="pres">
      <dgm:prSet presAssocID="{4A7CD4CC-7E4B-47CC-87EC-03914B70607C}" presName="iconBgRect" presStyleLbl="bgShp" presStyleIdx="2" presStyleCnt="6"/>
      <dgm:spPr/>
    </dgm:pt>
    <dgm:pt modelId="{54524D49-F862-42DF-8E8B-36D5A8666B10}" type="pres">
      <dgm:prSet presAssocID="{4A7CD4CC-7E4B-47CC-87EC-03914B70607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629725-1342-4611-9922-93347EA5146A}" type="pres">
      <dgm:prSet presAssocID="{4A7CD4CC-7E4B-47CC-87EC-03914B70607C}" presName="spaceRect" presStyleCnt="0"/>
      <dgm:spPr/>
    </dgm:pt>
    <dgm:pt modelId="{894BF1C6-5D20-4A90-A55B-34F7C8BFE5D4}" type="pres">
      <dgm:prSet presAssocID="{4A7CD4CC-7E4B-47CC-87EC-03914B70607C}" presName="textRect" presStyleLbl="revTx" presStyleIdx="2" presStyleCnt="6">
        <dgm:presLayoutVars>
          <dgm:chMax val="1"/>
          <dgm:chPref val="1"/>
        </dgm:presLayoutVars>
      </dgm:prSet>
      <dgm:spPr/>
    </dgm:pt>
    <dgm:pt modelId="{380E5C9C-6502-4373-A4E9-0BDF3C8FD6BA}" type="pres">
      <dgm:prSet presAssocID="{7B0538B7-AB1A-4D87-99A1-8A9E65516E56}" presName="sibTrans" presStyleCnt="0"/>
      <dgm:spPr/>
    </dgm:pt>
    <dgm:pt modelId="{12BAC20F-F1DF-43BB-82BB-6EEDF61A5F1C}" type="pres">
      <dgm:prSet presAssocID="{F3280944-0603-446E-96FD-889FDF4423ED}" presName="compNode" presStyleCnt="0"/>
      <dgm:spPr/>
    </dgm:pt>
    <dgm:pt modelId="{52E77662-8E9C-4CC1-A6F7-F3BCF787F207}" type="pres">
      <dgm:prSet presAssocID="{F3280944-0603-446E-96FD-889FDF4423ED}" presName="iconBgRect" presStyleLbl="bgShp" presStyleIdx="3" presStyleCnt="6"/>
      <dgm:spPr/>
    </dgm:pt>
    <dgm:pt modelId="{FFB689B7-1497-4A82-8133-BE69D04C5E73}" type="pres">
      <dgm:prSet presAssocID="{F3280944-0603-446E-96FD-889FDF4423E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ADA68AD-F555-4ADA-9B06-BB10EE585D84}" type="pres">
      <dgm:prSet presAssocID="{F3280944-0603-446E-96FD-889FDF4423ED}" presName="spaceRect" presStyleCnt="0"/>
      <dgm:spPr/>
    </dgm:pt>
    <dgm:pt modelId="{01ABBE36-28EB-4EB4-8EBA-BDDD8413C8D5}" type="pres">
      <dgm:prSet presAssocID="{F3280944-0603-446E-96FD-889FDF4423ED}" presName="textRect" presStyleLbl="revTx" presStyleIdx="3" presStyleCnt="6">
        <dgm:presLayoutVars>
          <dgm:chMax val="1"/>
          <dgm:chPref val="1"/>
        </dgm:presLayoutVars>
      </dgm:prSet>
      <dgm:spPr/>
    </dgm:pt>
    <dgm:pt modelId="{E6CF9971-3EBD-4CC8-8BCB-680DE4377E1E}" type="pres">
      <dgm:prSet presAssocID="{070C308C-4740-4BA9-8999-845E31982E74}" presName="sibTrans" presStyleCnt="0"/>
      <dgm:spPr/>
    </dgm:pt>
    <dgm:pt modelId="{848D5AFC-5376-4EA8-BD17-63356B54AC85}" type="pres">
      <dgm:prSet presAssocID="{A34C0534-9CF6-43C8-BDF4-38D9358647EC}" presName="compNode" presStyleCnt="0"/>
      <dgm:spPr/>
    </dgm:pt>
    <dgm:pt modelId="{90FF286D-458A-46B3-BDB3-AC56AE71D80E}" type="pres">
      <dgm:prSet presAssocID="{A34C0534-9CF6-43C8-BDF4-38D9358647EC}" presName="iconBgRect" presStyleLbl="bgShp" presStyleIdx="4" presStyleCnt="6"/>
      <dgm:spPr/>
    </dgm:pt>
    <dgm:pt modelId="{A3CE1492-0867-4A39-B728-A68B61C1F8D4}" type="pres">
      <dgm:prSet presAssocID="{A34C0534-9CF6-43C8-BDF4-38D9358647E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B572C0A7-9CB2-4270-9AC1-103CE4EC4EB2}" type="pres">
      <dgm:prSet presAssocID="{A34C0534-9CF6-43C8-BDF4-38D9358647EC}" presName="spaceRect" presStyleCnt="0"/>
      <dgm:spPr/>
    </dgm:pt>
    <dgm:pt modelId="{C1D67F6D-3076-4411-9E1C-005504AE82E4}" type="pres">
      <dgm:prSet presAssocID="{A34C0534-9CF6-43C8-BDF4-38D9358647EC}" presName="textRect" presStyleLbl="revTx" presStyleIdx="4" presStyleCnt="6">
        <dgm:presLayoutVars>
          <dgm:chMax val="1"/>
          <dgm:chPref val="1"/>
        </dgm:presLayoutVars>
      </dgm:prSet>
      <dgm:spPr/>
    </dgm:pt>
    <dgm:pt modelId="{D6AFF5BB-1523-4CDE-875F-EA089AAF7DD4}" type="pres">
      <dgm:prSet presAssocID="{B3D5DC0C-57AD-432E-A1A7-EB940B7A6CAD}" presName="sibTrans" presStyleCnt="0"/>
      <dgm:spPr/>
    </dgm:pt>
    <dgm:pt modelId="{D0433BFA-CF38-4C26-BAB6-44FED32A10F2}" type="pres">
      <dgm:prSet presAssocID="{E0022D48-C61E-4E6D-9B43-40C0492E3A37}" presName="compNode" presStyleCnt="0"/>
      <dgm:spPr/>
    </dgm:pt>
    <dgm:pt modelId="{6A856ECB-5959-421B-A48F-68B8361F83E3}" type="pres">
      <dgm:prSet presAssocID="{E0022D48-C61E-4E6D-9B43-40C0492E3A37}" presName="iconBgRect" presStyleLbl="bgShp" presStyleIdx="5" presStyleCnt="6"/>
      <dgm:spPr/>
    </dgm:pt>
    <dgm:pt modelId="{E9740012-AECC-4CF3-9444-B641BB4F3D59}" type="pres">
      <dgm:prSet presAssocID="{E0022D48-C61E-4E6D-9B43-40C0492E3A3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8CD6E90-3D4C-4544-A181-83F1DB483FF9}" type="pres">
      <dgm:prSet presAssocID="{E0022D48-C61E-4E6D-9B43-40C0492E3A37}" presName="spaceRect" presStyleCnt="0"/>
      <dgm:spPr/>
    </dgm:pt>
    <dgm:pt modelId="{2C938CE2-40A8-4F3E-B61F-110979F814FA}" type="pres">
      <dgm:prSet presAssocID="{E0022D48-C61E-4E6D-9B43-40C0492E3A3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158FD32-A502-4589-B11D-B13AE99B3597}" type="presOf" srcId="{28A96D97-86BB-4534-947D-C579DA833872}" destId="{2079E248-5F4E-4F95-8C5F-9FC7EAD69EE1}" srcOrd="0" destOrd="0" presId="urn:microsoft.com/office/officeart/2018/5/layout/IconCircleLabelList"/>
    <dgm:cxn modelId="{361A703F-3CFA-4705-B320-4FE047413463}" type="presOf" srcId="{F3280944-0603-446E-96FD-889FDF4423ED}" destId="{01ABBE36-28EB-4EB4-8EBA-BDDD8413C8D5}" srcOrd="0" destOrd="0" presId="urn:microsoft.com/office/officeart/2018/5/layout/IconCircleLabelList"/>
    <dgm:cxn modelId="{6D6BA54C-3221-4CF6-8D87-E9E53FBEFC75}" srcId="{28A96D97-86BB-4534-947D-C579DA833872}" destId="{4108B265-8071-4181-8F84-7178C2D199D1}" srcOrd="1" destOrd="0" parTransId="{D18B2FEA-487D-4BD3-807D-65588CC53B07}" sibTransId="{4101C328-268B-419F-BF44-8610876F0C88}"/>
    <dgm:cxn modelId="{6434EC4E-65DC-4647-A6FA-2AE9BD31A0E6}" type="presOf" srcId="{A34C0534-9CF6-43C8-BDF4-38D9358647EC}" destId="{C1D67F6D-3076-4411-9E1C-005504AE82E4}" srcOrd="0" destOrd="0" presId="urn:microsoft.com/office/officeart/2018/5/layout/IconCircleLabelList"/>
    <dgm:cxn modelId="{9EB4C650-743D-43A8-AFEB-9503C18E9A8D}" srcId="{28A96D97-86BB-4534-947D-C579DA833872}" destId="{4A7CD4CC-7E4B-47CC-87EC-03914B70607C}" srcOrd="2" destOrd="0" parTransId="{376DC630-8AFA-419D-9EC2-7C30920F31F8}" sibTransId="{7B0538B7-AB1A-4D87-99A1-8A9E65516E56}"/>
    <dgm:cxn modelId="{D2738874-9EC6-433D-A9DF-40B02DF14D8A}" srcId="{28A96D97-86BB-4534-947D-C579DA833872}" destId="{5B28743B-6D4E-46CA-8992-8B0A1B49ED0F}" srcOrd="0" destOrd="0" parTransId="{A6D5C834-132B-4A47-987A-EE79BF8F280B}" sibTransId="{909CC8E1-00D0-481C-A38F-B177264FD66C}"/>
    <dgm:cxn modelId="{1802EB7B-138E-459E-872C-A29C9707A27F}" srcId="{28A96D97-86BB-4534-947D-C579DA833872}" destId="{A34C0534-9CF6-43C8-BDF4-38D9358647EC}" srcOrd="4" destOrd="0" parTransId="{633F8DD0-5919-49F1-9A07-0A997CA1D111}" sibTransId="{B3D5DC0C-57AD-432E-A1A7-EB940B7A6CAD}"/>
    <dgm:cxn modelId="{64DC9881-825F-484A-988C-970D76B0037A}" type="presOf" srcId="{5B28743B-6D4E-46CA-8992-8B0A1B49ED0F}" destId="{BBF9F2A6-0AD9-456D-9C7C-3CE1F56B20E8}" srcOrd="0" destOrd="0" presId="urn:microsoft.com/office/officeart/2018/5/layout/IconCircleLabelList"/>
    <dgm:cxn modelId="{3CD16392-AC5A-46C0-8364-2A76203E787B}" srcId="{28A96D97-86BB-4534-947D-C579DA833872}" destId="{E0022D48-C61E-4E6D-9B43-40C0492E3A37}" srcOrd="5" destOrd="0" parTransId="{38321F0A-1F91-4FC8-A668-711F2D666C7D}" sibTransId="{2A538308-86F3-46BE-99C2-8B5CAEEDF761}"/>
    <dgm:cxn modelId="{031BCEA0-0C59-4C99-A866-2FE31824D70B}" type="presOf" srcId="{4A7CD4CC-7E4B-47CC-87EC-03914B70607C}" destId="{894BF1C6-5D20-4A90-A55B-34F7C8BFE5D4}" srcOrd="0" destOrd="0" presId="urn:microsoft.com/office/officeart/2018/5/layout/IconCircleLabelList"/>
    <dgm:cxn modelId="{A0EE93C8-5FAB-4748-997B-DD0CB9911A6E}" srcId="{28A96D97-86BB-4534-947D-C579DA833872}" destId="{F3280944-0603-446E-96FD-889FDF4423ED}" srcOrd="3" destOrd="0" parTransId="{C96B690D-38B9-4198-AC2A-E94A7E23D1CA}" sibTransId="{070C308C-4740-4BA9-8999-845E31982E74}"/>
    <dgm:cxn modelId="{3C6048DE-0D08-4205-91F9-A2BDD04D5CE3}" type="presOf" srcId="{4108B265-8071-4181-8F84-7178C2D199D1}" destId="{EF35869E-724B-40FC-88E6-5D8FFFD77191}" srcOrd="0" destOrd="0" presId="urn:microsoft.com/office/officeart/2018/5/layout/IconCircleLabelList"/>
    <dgm:cxn modelId="{131B67FD-9DCD-4035-BD84-27811545DE86}" type="presOf" srcId="{E0022D48-C61E-4E6D-9B43-40C0492E3A37}" destId="{2C938CE2-40A8-4F3E-B61F-110979F814FA}" srcOrd="0" destOrd="0" presId="urn:microsoft.com/office/officeart/2018/5/layout/IconCircleLabelList"/>
    <dgm:cxn modelId="{BE6B6760-29DC-435A-A407-2B0E6B927FBA}" type="presParOf" srcId="{2079E248-5F4E-4F95-8C5F-9FC7EAD69EE1}" destId="{F3A87252-870C-4D4C-963F-46A912EC3824}" srcOrd="0" destOrd="0" presId="urn:microsoft.com/office/officeart/2018/5/layout/IconCircleLabelList"/>
    <dgm:cxn modelId="{796BA00F-20AE-41DB-85F4-966556CEB401}" type="presParOf" srcId="{F3A87252-870C-4D4C-963F-46A912EC3824}" destId="{70033F49-1288-49F3-B307-B5D1A6CF878B}" srcOrd="0" destOrd="0" presId="urn:microsoft.com/office/officeart/2018/5/layout/IconCircleLabelList"/>
    <dgm:cxn modelId="{DE4E2363-C880-46AE-A42E-0C531BD0C442}" type="presParOf" srcId="{F3A87252-870C-4D4C-963F-46A912EC3824}" destId="{58CC8597-D05C-497B-AC72-382132B38EE4}" srcOrd="1" destOrd="0" presId="urn:microsoft.com/office/officeart/2018/5/layout/IconCircleLabelList"/>
    <dgm:cxn modelId="{516C0EEE-20CD-4870-85DF-FC1258626C33}" type="presParOf" srcId="{F3A87252-870C-4D4C-963F-46A912EC3824}" destId="{7D3A4E00-5F65-4BC6-A84C-B8336431AB31}" srcOrd="2" destOrd="0" presId="urn:microsoft.com/office/officeart/2018/5/layout/IconCircleLabelList"/>
    <dgm:cxn modelId="{2E75FAC9-1AA9-4A46-9547-732708BFC04C}" type="presParOf" srcId="{F3A87252-870C-4D4C-963F-46A912EC3824}" destId="{BBF9F2A6-0AD9-456D-9C7C-3CE1F56B20E8}" srcOrd="3" destOrd="0" presId="urn:microsoft.com/office/officeart/2018/5/layout/IconCircleLabelList"/>
    <dgm:cxn modelId="{BB99B1E8-5FCD-46B2-A5AF-98DF2317AD47}" type="presParOf" srcId="{2079E248-5F4E-4F95-8C5F-9FC7EAD69EE1}" destId="{2DA36BDB-0C8F-41BB-9263-6E4D49730B40}" srcOrd="1" destOrd="0" presId="urn:microsoft.com/office/officeart/2018/5/layout/IconCircleLabelList"/>
    <dgm:cxn modelId="{DB357786-5BAA-4280-A9E0-0058CFF7262B}" type="presParOf" srcId="{2079E248-5F4E-4F95-8C5F-9FC7EAD69EE1}" destId="{BF24AB1F-5F74-468A-8189-CA1CD470FA4E}" srcOrd="2" destOrd="0" presId="urn:microsoft.com/office/officeart/2018/5/layout/IconCircleLabelList"/>
    <dgm:cxn modelId="{29FC8721-5AFA-4F7A-87E5-B90578D2A644}" type="presParOf" srcId="{BF24AB1F-5F74-468A-8189-CA1CD470FA4E}" destId="{0B09C0C1-E571-4B60-85A7-0662B5136D81}" srcOrd="0" destOrd="0" presId="urn:microsoft.com/office/officeart/2018/5/layout/IconCircleLabelList"/>
    <dgm:cxn modelId="{F8FA7000-6110-477E-A580-6F5CF609C3A0}" type="presParOf" srcId="{BF24AB1F-5F74-468A-8189-CA1CD470FA4E}" destId="{47D51688-9FD3-4C71-A106-ED179743F99E}" srcOrd="1" destOrd="0" presId="urn:microsoft.com/office/officeart/2018/5/layout/IconCircleLabelList"/>
    <dgm:cxn modelId="{D5E556D5-5B14-43E0-9B44-C5A56427BD8E}" type="presParOf" srcId="{BF24AB1F-5F74-468A-8189-CA1CD470FA4E}" destId="{75CBD738-DC17-4A8A-929D-2D76EA7BB71D}" srcOrd="2" destOrd="0" presId="urn:microsoft.com/office/officeart/2018/5/layout/IconCircleLabelList"/>
    <dgm:cxn modelId="{EE751A5E-7145-42E2-84F3-BD323EB6E7D8}" type="presParOf" srcId="{BF24AB1F-5F74-468A-8189-CA1CD470FA4E}" destId="{EF35869E-724B-40FC-88E6-5D8FFFD77191}" srcOrd="3" destOrd="0" presId="urn:microsoft.com/office/officeart/2018/5/layout/IconCircleLabelList"/>
    <dgm:cxn modelId="{BB34E19B-75D8-4983-894D-DA2506E56CCF}" type="presParOf" srcId="{2079E248-5F4E-4F95-8C5F-9FC7EAD69EE1}" destId="{8A0A0903-2207-4DFD-8EAC-64493A61A8B2}" srcOrd="3" destOrd="0" presId="urn:microsoft.com/office/officeart/2018/5/layout/IconCircleLabelList"/>
    <dgm:cxn modelId="{0B15A121-2F28-499A-AC82-7C3FACE9991F}" type="presParOf" srcId="{2079E248-5F4E-4F95-8C5F-9FC7EAD69EE1}" destId="{174AFA66-AB3D-4F83-AE2E-492566A20498}" srcOrd="4" destOrd="0" presId="urn:microsoft.com/office/officeart/2018/5/layout/IconCircleLabelList"/>
    <dgm:cxn modelId="{233A9A9A-4AE6-4906-8082-D9D9154DCFA8}" type="presParOf" srcId="{174AFA66-AB3D-4F83-AE2E-492566A20498}" destId="{7CE8B403-DCB9-40C3-8116-24FD9993C1DB}" srcOrd="0" destOrd="0" presId="urn:microsoft.com/office/officeart/2018/5/layout/IconCircleLabelList"/>
    <dgm:cxn modelId="{57F47AC4-8931-4335-9DAC-11C6FFE4B98B}" type="presParOf" srcId="{174AFA66-AB3D-4F83-AE2E-492566A20498}" destId="{54524D49-F862-42DF-8E8B-36D5A8666B10}" srcOrd="1" destOrd="0" presId="urn:microsoft.com/office/officeart/2018/5/layout/IconCircleLabelList"/>
    <dgm:cxn modelId="{4438480A-21F8-4728-BEEE-1E6BCCAB25E9}" type="presParOf" srcId="{174AFA66-AB3D-4F83-AE2E-492566A20498}" destId="{6A629725-1342-4611-9922-93347EA5146A}" srcOrd="2" destOrd="0" presId="urn:microsoft.com/office/officeart/2018/5/layout/IconCircleLabelList"/>
    <dgm:cxn modelId="{E94B4E18-6587-40D3-A5C8-C6FCC72D91C2}" type="presParOf" srcId="{174AFA66-AB3D-4F83-AE2E-492566A20498}" destId="{894BF1C6-5D20-4A90-A55B-34F7C8BFE5D4}" srcOrd="3" destOrd="0" presId="urn:microsoft.com/office/officeart/2018/5/layout/IconCircleLabelList"/>
    <dgm:cxn modelId="{46A67001-70AC-410F-A7CC-AC430E7FBFF6}" type="presParOf" srcId="{2079E248-5F4E-4F95-8C5F-9FC7EAD69EE1}" destId="{380E5C9C-6502-4373-A4E9-0BDF3C8FD6BA}" srcOrd="5" destOrd="0" presId="urn:microsoft.com/office/officeart/2018/5/layout/IconCircleLabelList"/>
    <dgm:cxn modelId="{C965C021-D7DD-4BE4-AE5C-86019273476B}" type="presParOf" srcId="{2079E248-5F4E-4F95-8C5F-9FC7EAD69EE1}" destId="{12BAC20F-F1DF-43BB-82BB-6EEDF61A5F1C}" srcOrd="6" destOrd="0" presId="urn:microsoft.com/office/officeart/2018/5/layout/IconCircleLabelList"/>
    <dgm:cxn modelId="{3E3C62F3-B04E-4444-9A7D-85C293E3BA86}" type="presParOf" srcId="{12BAC20F-F1DF-43BB-82BB-6EEDF61A5F1C}" destId="{52E77662-8E9C-4CC1-A6F7-F3BCF787F207}" srcOrd="0" destOrd="0" presId="urn:microsoft.com/office/officeart/2018/5/layout/IconCircleLabelList"/>
    <dgm:cxn modelId="{277DEA9C-CA23-4422-8581-C6837201B385}" type="presParOf" srcId="{12BAC20F-F1DF-43BB-82BB-6EEDF61A5F1C}" destId="{FFB689B7-1497-4A82-8133-BE69D04C5E73}" srcOrd="1" destOrd="0" presId="urn:microsoft.com/office/officeart/2018/5/layout/IconCircleLabelList"/>
    <dgm:cxn modelId="{116D2964-46F2-4640-94E2-283FC8B3265C}" type="presParOf" srcId="{12BAC20F-F1DF-43BB-82BB-6EEDF61A5F1C}" destId="{FADA68AD-F555-4ADA-9B06-BB10EE585D84}" srcOrd="2" destOrd="0" presId="urn:microsoft.com/office/officeart/2018/5/layout/IconCircleLabelList"/>
    <dgm:cxn modelId="{A693C6C0-04D0-4A90-AD60-5AE4E994EF58}" type="presParOf" srcId="{12BAC20F-F1DF-43BB-82BB-6EEDF61A5F1C}" destId="{01ABBE36-28EB-4EB4-8EBA-BDDD8413C8D5}" srcOrd="3" destOrd="0" presId="urn:microsoft.com/office/officeart/2018/5/layout/IconCircleLabelList"/>
    <dgm:cxn modelId="{A041FDC1-7DB4-4E0D-88E3-AE45C32A57D6}" type="presParOf" srcId="{2079E248-5F4E-4F95-8C5F-9FC7EAD69EE1}" destId="{E6CF9971-3EBD-4CC8-8BCB-680DE4377E1E}" srcOrd="7" destOrd="0" presId="urn:microsoft.com/office/officeart/2018/5/layout/IconCircleLabelList"/>
    <dgm:cxn modelId="{4C0276EE-9456-4F29-92DC-CB1FBFF34D95}" type="presParOf" srcId="{2079E248-5F4E-4F95-8C5F-9FC7EAD69EE1}" destId="{848D5AFC-5376-4EA8-BD17-63356B54AC85}" srcOrd="8" destOrd="0" presId="urn:microsoft.com/office/officeart/2018/5/layout/IconCircleLabelList"/>
    <dgm:cxn modelId="{6F9E24C9-F22D-4512-B301-626146A2210F}" type="presParOf" srcId="{848D5AFC-5376-4EA8-BD17-63356B54AC85}" destId="{90FF286D-458A-46B3-BDB3-AC56AE71D80E}" srcOrd="0" destOrd="0" presId="urn:microsoft.com/office/officeart/2018/5/layout/IconCircleLabelList"/>
    <dgm:cxn modelId="{AA31E55D-85F6-4205-BEA1-74F2343434FF}" type="presParOf" srcId="{848D5AFC-5376-4EA8-BD17-63356B54AC85}" destId="{A3CE1492-0867-4A39-B728-A68B61C1F8D4}" srcOrd="1" destOrd="0" presId="urn:microsoft.com/office/officeart/2018/5/layout/IconCircleLabelList"/>
    <dgm:cxn modelId="{D300D63B-D5E2-4443-8A3E-D75B4248C77F}" type="presParOf" srcId="{848D5AFC-5376-4EA8-BD17-63356B54AC85}" destId="{B572C0A7-9CB2-4270-9AC1-103CE4EC4EB2}" srcOrd="2" destOrd="0" presId="urn:microsoft.com/office/officeart/2018/5/layout/IconCircleLabelList"/>
    <dgm:cxn modelId="{AC9ADDE2-660B-4664-918E-1A2BC8209515}" type="presParOf" srcId="{848D5AFC-5376-4EA8-BD17-63356B54AC85}" destId="{C1D67F6D-3076-4411-9E1C-005504AE82E4}" srcOrd="3" destOrd="0" presId="urn:microsoft.com/office/officeart/2018/5/layout/IconCircleLabelList"/>
    <dgm:cxn modelId="{BF8A0222-2FB1-4AF7-8F3F-7EFCABBF937A}" type="presParOf" srcId="{2079E248-5F4E-4F95-8C5F-9FC7EAD69EE1}" destId="{D6AFF5BB-1523-4CDE-875F-EA089AAF7DD4}" srcOrd="9" destOrd="0" presId="urn:microsoft.com/office/officeart/2018/5/layout/IconCircleLabelList"/>
    <dgm:cxn modelId="{DBA3ACB4-FE6F-4973-9D41-1B5E7201F8BC}" type="presParOf" srcId="{2079E248-5F4E-4F95-8C5F-9FC7EAD69EE1}" destId="{D0433BFA-CF38-4C26-BAB6-44FED32A10F2}" srcOrd="10" destOrd="0" presId="urn:microsoft.com/office/officeart/2018/5/layout/IconCircleLabelList"/>
    <dgm:cxn modelId="{73B9618E-5B27-4F37-928D-97EB17BBA8A6}" type="presParOf" srcId="{D0433BFA-CF38-4C26-BAB6-44FED32A10F2}" destId="{6A856ECB-5959-421B-A48F-68B8361F83E3}" srcOrd="0" destOrd="0" presId="urn:microsoft.com/office/officeart/2018/5/layout/IconCircleLabelList"/>
    <dgm:cxn modelId="{3BC04A5A-A71C-42E5-96D2-406266E92AD7}" type="presParOf" srcId="{D0433BFA-CF38-4C26-BAB6-44FED32A10F2}" destId="{E9740012-AECC-4CF3-9444-B641BB4F3D59}" srcOrd="1" destOrd="0" presId="urn:microsoft.com/office/officeart/2018/5/layout/IconCircleLabelList"/>
    <dgm:cxn modelId="{922EE659-2825-4F55-B9E9-08F6248E239A}" type="presParOf" srcId="{D0433BFA-CF38-4C26-BAB6-44FED32A10F2}" destId="{48CD6E90-3D4C-4544-A181-83F1DB483FF9}" srcOrd="2" destOrd="0" presId="urn:microsoft.com/office/officeart/2018/5/layout/IconCircleLabelList"/>
    <dgm:cxn modelId="{E2D5E5B9-6AF0-469C-A820-EE1890DD79BA}" type="presParOf" srcId="{D0433BFA-CF38-4C26-BAB6-44FED32A10F2}" destId="{2C938CE2-40A8-4F3E-B61F-110979F814F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AFE27E-0756-4431-8A39-481B0148007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378501DF-5716-4FE5-8F42-E750C274751C}">
      <dgm:prSet phldrT="[Text]" phldr="1"/>
      <dgm:spPr/>
      <dgm:t>
        <a:bodyPr/>
        <a:lstStyle/>
        <a:p>
          <a:endParaRPr lang="en-US"/>
        </a:p>
      </dgm:t>
    </dgm:pt>
    <dgm:pt modelId="{7D4BBDCB-383A-4A61-927D-9EA0253BE8F5}" type="parTrans" cxnId="{A2C52445-EDE0-48F7-BA94-D8F98F41AA28}">
      <dgm:prSet/>
      <dgm:spPr/>
      <dgm:t>
        <a:bodyPr/>
        <a:lstStyle/>
        <a:p>
          <a:endParaRPr lang="en-US"/>
        </a:p>
      </dgm:t>
    </dgm:pt>
    <dgm:pt modelId="{50468B00-1EFB-4337-88AC-C899AB208531}" type="sibTrans" cxnId="{A2C52445-EDE0-48F7-BA94-D8F98F41AA28}">
      <dgm:prSet/>
      <dgm:spPr/>
      <dgm:t>
        <a:bodyPr/>
        <a:lstStyle/>
        <a:p>
          <a:endParaRPr lang="en-US"/>
        </a:p>
      </dgm:t>
    </dgm:pt>
    <dgm:pt modelId="{C0716614-EBAF-4E53-B65B-DCE8497412BA}">
      <dgm:prSet phldrT="[Text]" phldr="1"/>
      <dgm:spPr/>
      <dgm:t>
        <a:bodyPr/>
        <a:lstStyle/>
        <a:p>
          <a:endParaRPr lang="en-US"/>
        </a:p>
      </dgm:t>
    </dgm:pt>
    <dgm:pt modelId="{42124927-398C-4587-8508-837A90B455D5}" type="parTrans" cxnId="{AE4429A3-2CEA-4904-8717-F6F90AE21171}">
      <dgm:prSet/>
      <dgm:spPr/>
      <dgm:t>
        <a:bodyPr/>
        <a:lstStyle/>
        <a:p>
          <a:endParaRPr lang="en-US"/>
        </a:p>
      </dgm:t>
    </dgm:pt>
    <dgm:pt modelId="{7BDB5ACC-395E-4C75-998C-4DB95A4B5B0D}" type="sibTrans" cxnId="{AE4429A3-2CEA-4904-8717-F6F90AE21171}">
      <dgm:prSet/>
      <dgm:spPr/>
      <dgm:t>
        <a:bodyPr/>
        <a:lstStyle/>
        <a:p>
          <a:endParaRPr lang="en-US"/>
        </a:p>
      </dgm:t>
    </dgm:pt>
    <dgm:pt modelId="{0C37A015-DD03-46E8-B988-F64E159998EF}">
      <dgm:prSet phldrT="[Text]" phldr="1"/>
      <dgm:spPr/>
      <dgm:t>
        <a:bodyPr/>
        <a:lstStyle/>
        <a:p>
          <a:endParaRPr lang="en-US"/>
        </a:p>
      </dgm:t>
    </dgm:pt>
    <dgm:pt modelId="{267F368D-B4E8-4B12-B80C-D57CC35D3D72}" type="parTrans" cxnId="{764F697C-2BC8-4DBF-B3EE-C66F921E4D20}">
      <dgm:prSet/>
      <dgm:spPr/>
      <dgm:t>
        <a:bodyPr/>
        <a:lstStyle/>
        <a:p>
          <a:endParaRPr lang="en-US"/>
        </a:p>
      </dgm:t>
    </dgm:pt>
    <dgm:pt modelId="{D34CE83F-32DB-4E5C-B044-5B2910519F4C}" type="sibTrans" cxnId="{764F697C-2BC8-4DBF-B3EE-C66F921E4D20}">
      <dgm:prSet/>
      <dgm:spPr/>
      <dgm:t>
        <a:bodyPr/>
        <a:lstStyle/>
        <a:p>
          <a:endParaRPr lang="en-US"/>
        </a:p>
      </dgm:t>
    </dgm:pt>
    <dgm:pt modelId="{D8676758-EBDF-462B-AA71-D17DC11661E2}">
      <dgm:prSet phldrT="[Text]" phldr="1"/>
      <dgm:spPr/>
      <dgm:t>
        <a:bodyPr/>
        <a:lstStyle/>
        <a:p>
          <a:endParaRPr lang="en-US"/>
        </a:p>
      </dgm:t>
    </dgm:pt>
    <dgm:pt modelId="{FDE582BE-B2A4-4BC0-954C-5B27BFFE5E62}" type="parTrans" cxnId="{AE71E19E-6681-4359-8038-D6CB86CDD9AC}">
      <dgm:prSet/>
      <dgm:spPr/>
      <dgm:t>
        <a:bodyPr/>
        <a:lstStyle/>
        <a:p>
          <a:endParaRPr lang="en-US"/>
        </a:p>
      </dgm:t>
    </dgm:pt>
    <dgm:pt modelId="{BA2CC264-51BD-47A8-B968-72487194EF09}" type="sibTrans" cxnId="{AE71E19E-6681-4359-8038-D6CB86CDD9AC}">
      <dgm:prSet/>
      <dgm:spPr/>
      <dgm:t>
        <a:bodyPr/>
        <a:lstStyle/>
        <a:p>
          <a:endParaRPr lang="en-US"/>
        </a:p>
      </dgm:t>
    </dgm:pt>
    <dgm:pt modelId="{419F944C-C071-447C-896E-6186491A1755}">
      <dgm:prSet phldrT="[Text]" phldr="1"/>
      <dgm:spPr/>
      <dgm:t>
        <a:bodyPr/>
        <a:lstStyle/>
        <a:p>
          <a:endParaRPr lang="en-US"/>
        </a:p>
      </dgm:t>
    </dgm:pt>
    <dgm:pt modelId="{EF5D723E-B7A1-4FE4-9075-C8F24C6F7FD0}" type="parTrans" cxnId="{49042EC9-C0A5-49BF-8737-D875CD71391C}">
      <dgm:prSet/>
      <dgm:spPr/>
      <dgm:t>
        <a:bodyPr/>
        <a:lstStyle/>
        <a:p>
          <a:endParaRPr lang="en-US"/>
        </a:p>
      </dgm:t>
    </dgm:pt>
    <dgm:pt modelId="{4E7EFCEB-F4F3-43E0-9EB3-E584C67F38F3}" type="sibTrans" cxnId="{49042EC9-C0A5-49BF-8737-D875CD71391C}">
      <dgm:prSet/>
      <dgm:spPr/>
      <dgm:t>
        <a:bodyPr/>
        <a:lstStyle/>
        <a:p>
          <a:endParaRPr lang="en-US"/>
        </a:p>
      </dgm:t>
    </dgm:pt>
    <dgm:pt modelId="{03702EDF-EBE5-4872-AAE4-6326AB89AC0A}" type="pres">
      <dgm:prSet presAssocID="{87AFE27E-0756-4431-8A39-481B01480070}" presName="diagram" presStyleCnt="0">
        <dgm:presLayoutVars>
          <dgm:dir/>
          <dgm:resizeHandles val="exact"/>
        </dgm:presLayoutVars>
      </dgm:prSet>
      <dgm:spPr/>
    </dgm:pt>
    <dgm:pt modelId="{99E81DC6-4B9B-4C93-A718-3F40CFBCA9DE}" type="pres">
      <dgm:prSet presAssocID="{378501DF-5716-4FE5-8F42-E750C274751C}" presName="node" presStyleLbl="node1" presStyleIdx="0" presStyleCnt="5">
        <dgm:presLayoutVars>
          <dgm:bulletEnabled val="1"/>
        </dgm:presLayoutVars>
      </dgm:prSet>
      <dgm:spPr/>
    </dgm:pt>
    <dgm:pt modelId="{21633881-98B5-4B81-B94B-B13CC670AE9E}" type="pres">
      <dgm:prSet presAssocID="{50468B00-1EFB-4337-88AC-C899AB208531}" presName="sibTrans" presStyleCnt="0"/>
      <dgm:spPr/>
    </dgm:pt>
    <dgm:pt modelId="{208FD9BD-6045-44FA-A9CF-153B71A543C3}" type="pres">
      <dgm:prSet presAssocID="{C0716614-EBAF-4E53-B65B-DCE8497412BA}" presName="node" presStyleLbl="node1" presStyleIdx="1" presStyleCnt="5">
        <dgm:presLayoutVars>
          <dgm:bulletEnabled val="1"/>
        </dgm:presLayoutVars>
      </dgm:prSet>
      <dgm:spPr/>
    </dgm:pt>
    <dgm:pt modelId="{0FA25B1D-A886-48FE-8ADF-94FFE28D6938}" type="pres">
      <dgm:prSet presAssocID="{7BDB5ACC-395E-4C75-998C-4DB95A4B5B0D}" presName="sibTrans" presStyleCnt="0"/>
      <dgm:spPr/>
    </dgm:pt>
    <dgm:pt modelId="{A5B03B22-7884-48CC-A078-15E8F0A84C0D}" type="pres">
      <dgm:prSet presAssocID="{0C37A015-DD03-46E8-B988-F64E159998EF}" presName="node" presStyleLbl="node1" presStyleIdx="2" presStyleCnt="5">
        <dgm:presLayoutVars>
          <dgm:bulletEnabled val="1"/>
        </dgm:presLayoutVars>
      </dgm:prSet>
      <dgm:spPr/>
    </dgm:pt>
    <dgm:pt modelId="{5B43E7BA-C3C7-4A7D-BB84-27BB82D6FE71}" type="pres">
      <dgm:prSet presAssocID="{D34CE83F-32DB-4E5C-B044-5B2910519F4C}" presName="sibTrans" presStyleCnt="0"/>
      <dgm:spPr/>
    </dgm:pt>
    <dgm:pt modelId="{ED3D302F-C1B9-4FE1-8514-D77EE7B27B7F}" type="pres">
      <dgm:prSet presAssocID="{D8676758-EBDF-462B-AA71-D17DC11661E2}" presName="node" presStyleLbl="node1" presStyleIdx="3" presStyleCnt="5">
        <dgm:presLayoutVars>
          <dgm:bulletEnabled val="1"/>
        </dgm:presLayoutVars>
      </dgm:prSet>
      <dgm:spPr/>
    </dgm:pt>
    <dgm:pt modelId="{42BC77FC-86C5-4C02-9367-DCD813185FBD}" type="pres">
      <dgm:prSet presAssocID="{BA2CC264-51BD-47A8-B968-72487194EF09}" presName="sibTrans" presStyleCnt="0"/>
      <dgm:spPr/>
    </dgm:pt>
    <dgm:pt modelId="{60853169-8256-4377-BE16-A6860C9D7A26}" type="pres">
      <dgm:prSet presAssocID="{419F944C-C071-447C-896E-6186491A1755}" presName="node" presStyleLbl="node1" presStyleIdx="4" presStyleCnt="5">
        <dgm:presLayoutVars>
          <dgm:bulletEnabled val="1"/>
        </dgm:presLayoutVars>
      </dgm:prSet>
      <dgm:spPr/>
    </dgm:pt>
  </dgm:ptLst>
  <dgm:cxnLst>
    <dgm:cxn modelId="{3BC6ED0E-B270-4D36-8DE2-B1088E3661AC}" type="presOf" srcId="{0C37A015-DD03-46E8-B988-F64E159998EF}" destId="{A5B03B22-7884-48CC-A078-15E8F0A84C0D}" srcOrd="0" destOrd="0" presId="urn:microsoft.com/office/officeart/2005/8/layout/default"/>
    <dgm:cxn modelId="{ED3D6E0F-4DC5-4F1D-8047-4FD4065E6F83}" type="presOf" srcId="{D8676758-EBDF-462B-AA71-D17DC11661E2}" destId="{ED3D302F-C1B9-4FE1-8514-D77EE7B27B7F}" srcOrd="0" destOrd="0" presId="urn:microsoft.com/office/officeart/2005/8/layout/default"/>
    <dgm:cxn modelId="{A2C52445-EDE0-48F7-BA94-D8F98F41AA28}" srcId="{87AFE27E-0756-4431-8A39-481B01480070}" destId="{378501DF-5716-4FE5-8F42-E750C274751C}" srcOrd="0" destOrd="0" parTransId="{7D4BBDCB-383A-4A61-927D-9EA0253BE8F5}" sibTransId="{50468B00-1EFB-4337-88AC-C899AB208531}"/>
    <dgm:cxn modelId="{B93A766A-C065-44A8-9694-3EF708932B33}" type="presOf" srcId="{419F944C-C071-447C-896E-6186491A1755}" destId="{60853169-8256-4377-BE16-A6860C9D7A26}" srcOrd="0" destOrd="0" presId="urn:microsoft.com/office/officeart/2005/8/layout/default"/>
    <dgm:cxn modelId="{764F697C-2BC8-4DBF-B3EE-C66F921E4D20}" srcId="{87AFE27E-0756-4431-8A39-481B01480070}" destId="{0C37A015-DD03-46E8-B988-F64E159998EF}" srcOrd="2" destOrd="0" parTransId="{267F368D-B4E8-4B12-B80C-D57CC35D3D72}" sibTransId="{D34CE83F-32DB-4E5C-B044-5B2910519F4C}"/>
    <dgm:cxn modelId="{AE71E19E-6681-4359-8038-D6CB86CDD9AC}" srcId="{87AFE27E-0756-4431-8A39-481B01480070}" destId="{D8676758-EBDF-462B-AA71-D17DC11661E2}" srcOrd="3" destOrd="0" parTransId="{FDE582BE-B2A4-4BC0-954C-5B27BFFE5E62}" sibTransId="{BA2CC264-51BD-47A8-B968-72487194EF09}"/>
    <dgm:cxn modelId="{AE4429A3-2CEA-4904-8717-F6F90AE21171}" srcId="{87AFE27E-0756-4431-8A39-481B01480070}" destId="{C0716614-EBAF-4E53-B65B-DCE8497412BA}" srcOrd="1" destOrd="0" parTransId="{42124927-398C-4587-8508-837A90B455D5}" sibTransId="{7BDB5ACC-395E-4C75-998C-4DB95A4B5B0D}"/>
    <dgm:cxn modelId="{817EEDC1-24FF-4EBE-B863-FA56468F165D}" type="presOf" srcId="{87AFE27E-0756-4431-8A39-481B01480070}" destId="{03702EDF-EBE5-4872-AAE4-6326AB89AC0A}" srcOrd="0" destOrd="0" presId="urn:microsoft.com/office/officeart/2005/8/layout/default"/>
    <dgm:cxn modelId="{2340BBC3-F1CE-4845-8A5C-9FA055111BB5}" type="presOf" srcId="{378501DF-5716-4FE5-8F42-E750C274751C}" destId="{99E81DC6-4B9B-4C93-A718-3F40CFBCA9DE}" srcOrd="0" destOrd="0" presId="urn:microsoft.com/office/officeart/2005/8/layout/default"/>
    <dgm:cxn modelId="{49042EC9-C0A5-49BF-8737-D875CD71391C}" srcId="{87AFE27E-0756-4431-8A39-481B01480070}" destId="{419F944C-C071-447C-896E-6186491A1755}" srcOrd="4" destOrd="0" parTransId="{EF5D723E-B7A1-4FE4-9075-C8F24C6F7FD0}" sibTransId="{4E7EFCEB-F4F3-43E0-9EB3-E584C67F38F3}"/>
    <dgm:cxn modelId="{5AFB50CF-2B3C-4525-B9B8-6321F0D6B645}" type="presOf" srcId="{C0716614-EBAF-4E53-B65B-DCE8497412BA}" destId="{208FD9BD-6045-44FA-A9CF-153B71A543C3}" srcOrd="0" destOrd="0" presId="urn:microsoft.com/office/officeart/2005/8/layout/default"/>
    <dgm:cxn modelId="{88962696-8159-49F7-A7CC-F05A698F0557}" type="presParOf" srcId="{03702EDF-EBE5-4872-AAE4-6326AB89AC0A}" destId="{99E81DC6-4B9B-4C93-A718-3F40CFBCA9DE}" srcOrd="0" destOrd="0" presId="urn:microsoft.com/office/officeart/2005/8/layout/default"/>
    <dgm:cxn modelId="{BD240AFD-CF6B-492D-B734-9899033FBA75}" type="presParOf" srcId="{03702EDF-EBE5-4872-AAE4-6326AB89AC0A}" destId="{21633881-98B5-4B81-B94B-B13CC670AE9E}" srcOrd="1" destOrd="0" presId="urn:microsoft.com/office/officeart/2005/8/layout/default"/>
    <dgm:cxn modelId="{13CBD14A-5E72-4D09-B3A4-9BFD2B400A0E}" type="presParOf" srcId="{03702EDF-EBE5-4872-AAE4-6326AB89AC0A}" destId="{208FD9BD-6045-44FA-A9CF-153B71A543C3}" srcOrd="2" destOrd="0" presId="urn:microsoft.com/office/officeart/2005/8/layout/default"/>
    <dgm:cxn modelId="{F25D6E03-C210-462A-977A-BB1DD11E7AC1}" type="presParOf" srcId="{03702EDF-EBE5-4872-AAE4-6326AB89AC0A}" destId="{0FA25B1D-A886-48FE-8ADF-94FFE28D6938}" srcOrd="3" destOrd="0" presId="urn:microsoft.com/office/officeart/2005/8/layout/default"/>
    <dgm:cxn modelId="{389FAA22-D18F-47C0-96E9-8FEB0BA9928E}" type="presParOf" srcId="{03702EDF-EBE5-4872-AAE4-6326AB89AC0A}" destId="{A5B03B22-7884-48CC-A078-15E8F0A84C0D}" srcOrd="4" destOrd="0" presId="urn:microsoft.com/office/officeart/2005/8/layout/default"/>
    <dgm:cxn modelId="{0AB9DA32-3714-4963-94ED-81076FAF9C61}" type="presParOf" srcId="{03702EDF-EBE5-4872-AAE4-6326AB89AC0A}" destId="{5B43E7BA-C3C7-4A7D-BB84-27BB82D6FE71}" srcOrd="5" destOrd="0" presId="urn:microsoft.com/office/officeart/2005/8/layout/default"/>
    <dgm:cxn modelId="{CCA8B04B-8423-4115-9693-7632E17DF132}" type="presParOf" srcId="{03702EDF-EBE5-4872-AAE4-6326AB89AC0A}" destId="{ED3D302F-C1B9-4FE1-8514-D77EE7B27B7F}" srcOrd="6" destOrd="0" presId="urn:microsoft.com/office/officeart/2005/8/layout/default"/>
    <dgm:cxn modelId="{AE36D56F-093D-42D1-8658-CB2D45D58975}" type="presParOf" srcId="{03702EDF-EBE5-4872-AAE4-6326AB89AC0A}" destId="{42BC77FC-86C5-4C02-9367-DCD813185FBD}" srcOrd="7" destOrd="0" presId="urn:microsoft.com/office/officeart/2005/8/layout/default"/>
    <dgm:cxn modelId="{C4B9D96E-DCD1-4EF2-A22C-006DB8D61315}" type="presParOf" srcId="{03702EDF-EBE5-4872-AAE4-6326AB89AC0A}" destId="{60853169-8256-4377-BE16-A6860C9D7A2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219B9E-F9A5-485B-9E5C-68D0FD3CBE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B3160EC-ED27-468B-9708-30F65D577D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Based on the AUC values, Logistic Regression is giving the best prediction model with 83.86%</a:t>
          </a:r>
          <a:r>
            <a:rPr lang="en-US">
              <a:latin typeface="Garamond" panose="02020404030301010803"/>
            </a:rPr>
            <a:t> </a:t>
          </a:r>
          <a:endParaRPr lang="en-US"/>
        </a:p>
      </dgm:t>
    </dgm:pt>
    <dgm:pt modelId="{C7870A0D-7E34-4F44-8E18-4B21AE5B39F4}" type="parTrans" cxnId="{9E4EDFA8-4B00-45B5-B9C7-937D1EBA6DF5}">
      <dgm:prSet/>
      <dgm:spPr/>
      <dgm:t>
        <a:bodyPr/>
        <a:lstStyle/>
        <a:p>
          <a:endParaRPr lang="en-US"/>
        </a:p>
      </dgm:t>
    </dgm:pt>
    <dgm:pt modelId="{5288118F-7D48-47D6-9A12-2CF907D7BCD8}" type="sibTrans" cxnId="{9E4EDFA8-4B00-45B5-B9C7-937D1EBA6DF5}">
      <dgm:prSet/>
      <dgm:spPr/>
      <dgm:t>
        <a:bodyPr/>
        <a:lstStyle/>
        <a:p>
          <a:endParaRPr lang="en-US"/>
        </a:p>
      </dgm:t>
    </dgm:pt>
    <dgm:pt modelId="{A58456AF-FCAC-405D-9396-5C19C2F2D4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Which Customers are likely to Churn</a:t>
          </a:r>
        </a:p>
      </dgm:t>
    </dgm:pt>
    <dgm:pt modelId="{13F62E2E-FEC6-43F5-B264-F8B0913890D3}" type="parTrans" cxnId="{6582783B-2A43-4206-B0E8-B60DE3B3131E}">
      <dgm:prSet/>
      <dgm:spPr/>
      <dgm:t>
        <a:bodyPr/>
        <a:lstStyle/>
        <a:p>
          <a:endParaRPr lang="en-US"/>
        </a:p>
      </dgm:t>
    </dgm:pt>
    <dgm:pt modelId="{713E03D1-770D-494E-A26C-D1177F9A58E2}" type="sibTrans" cxnId="{6582783B-2A43-4206-B0E8-B60DE3B3131E}">
      <dgm:prSet/>
      <dgm:spPr/>
      <dgm:t>
        <a:bodyPr/>
        <a:lstStyle/>
        <a:p>
          <a:endParaRPr lang="en-US"/>
        </a:p>
      </dgm:t>
    </dgm:pt>
    <dgm:pt modelId="{E332A4A9-52F6-4EB0-83A5-206E0E5920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Which features have the most impact on customer leaving</a:t>
          </a:r>
        </a:p>
      </dgm:t>
    </dgm:pt>
    <dgm:pt modelId="{EF593700-B0F2-4901-8149-3A401BA99BFA}" type="parTrans" cxnId="{57D47030-156A-4118-81F5-FD6415735CEA}">
      <dgm:prSet/>
      <dgm:spPr/>
      <dgm:t>
        <a:bodyPr/>
        <a:lstStyle/>
        <a:p>
          <a:endParaRPr lang="en-US"/>
        </a:p>
      </dgm:t>
    </dgm:pt>
    <dgm:pt modelId="{FC9DA9D6-EB2A-4845-A153-0C313CB122F1}" type="sibTrans" cxnId="{57D47030-156A-4118-81F5-FD6415735CEA}">
      <dgm:prSet/>
      <dgm:spPr/>
      <dgm:t>
        <a:bodyPr/>
        <a:lstStyle/>
        <a:p>
          <a:endParaRPr lang="en-US"/>
        </a:p>
      </dgm:t>
    </dgm:pt>
    <dgm:pt modelId="{6E41046E-A19D-4666-A86F-5C01DB59126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From the models, we found</a:t>
          </a:r>
        </a:p>
      </dgm:t>
    </dgm:pt>
    <dgm:pt modelId="{325D6947-BCF6-4CE4-8763-AAEF1CA7F498}" type="parTrans" cxnId="{DADA7108-A254-4A90-A9DA-A78D066165E0}">
      <dgm:prSet/>
      <dgm:spPr/>
    </dgm:pt>
    <dgm:pt modelId="{E0CAAEFB-7183-4C38-A63B-E30738009942}" type="sibTrans" cxnId="{DADA7108-A254-4A90-A9DA-A78D066165E0}">
      <dgm:prSet/>
      <dgm:spPr/>
    </dgm:pt>
    <dgm:pt modelId="{C7F66FAB-B157-4745-B643-2A89CB5ABE56}" type="pres">
      <dgm:prSet presAssocID="{15219B9E-F9A5-485B-9E5C-68D0FD3CBE5D}" presName="root" presStyleCnt="0">
        <dgm:presLayoutVars>
          <dgm:dir/>
          <dgm:resizeHandles val="exact"/>
        </dgm:presLayoutVars>
      </dgm:prSet>
      <dgm:spPr/>
    </dgm:pt>
    <dgm:pt modelId="{8211743E-35DD-4C48-BE33-01677185D86F}" type="pres">
      <dgm:prSet presAssocID="{1B3160EC-ED27-468B-9708-30F65D577D25}" presName="compNode" presStyleCnt="0"/>
      <dgm:spPr/>
    </dgm:pt>
    <dgm:pt modelId="{61F7A0AC-C57C-4BE8-9740-77FFE7157471}" type="pres">
      <dgm:prSet presAssocID="{1B3160EC-ED27-468B-9708-30F65D577D25}" presName="bgRect" presStyleLbl="bgShp" presStyleIdx="0" presStyleCnt="4"/>
      <dgm:spPr/>
    </dgm:pt>
    <dgm:pt modelId="{D7E78D6E-B9FB-4DA5-BADA-91D4716C97F3}" type="pres">
      <dgm:prSet presAssocID="{1B3160EC-ED27-468B-9708-30F65D577D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700BD40C-6F52-4227-93B9-112D1C1D4C4C}" type="pres">
      <dgm:prSet presAssocID="{1B3160EC-ED27-468B-9708-30F65D577D25}" presName="spaceRect" presStyleCnt="0"/>
      <dgm:spPr/>
    </dgm:pt>
    <dgm:pt modelId="{B9E8E5CA-A123-4887-8931-CBF8C5693685}" type="pres">
      <dgm:prSet presAssocID="{1B3160EC-ED27-468B-9708-30F65D577D25}" presName="parTx" presStyleLbl="revTx" presStyleIdx="0" presStyleCnt="4">
        <dgm:presLayoutVars>
          <dgm:chMax val="0"/>
          <dgm:chPref val="0"/>
        </dgm:presLayoutVars>
      </dgm:prSet>
      <dgm:spPr/>
    </dgm:pt>
    <dgm:pt modelId="{3823FD8F-E551-4E86-86AF-4DF8B6D11B6D}" type="pres">
      <dgm:prSet presAssocID="{5288118F-7D48-47D6-9A12-2CF907D7BCD8}" presName="sibTrans" presStyleCnt="0"/>
      <dgm:spPr/>
    </dgm:pt>
    <dgm:pt modelId="{34D2295D-B3CC-4177-BE09-E5BB793CC7A0}" type="pres">
      <dgm:prSet presAssocID="{6E41046E-A19D-4666-A86F-5C01DB591263}" presName="compNode" presStyleCnt="0"/>
      <dgm:spPr/>
    </dgm:pt>
    <dgm:pt modelId="{04F6D45C-2525-4A5B-895C-5124999BF33C}" type="pres">
      <dgm:prSet presAssocID="{6E41046E-A19D-4666-A86F-5C01DB591263}" presName="bgRect" presStyleLbl="bgShp" presStyleIdx="1" presStyleCnt="4"/>
      <dgm:spPr/>
    </dgm:pt>
    <dgm:pt modelId="{B6477992-98B9-4F42-B799-2698FF29DACC}" type="pres">
      <dgm:prSet presAssocID="{6E41046E-A19D-4666-A86F-5C01DB5912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69281B6-4779-4DC9-99D5-D5C927971144}" type="pres">
      <dgm:prSet presAssocID="{6E41046E-A19D-4666-A86F-5C01DB591263}" presName="spaceRect" presStyleCnt="0"/>
      <dgm:spPr/>
    </dgm:pt>
    <dgm:pt modelId="{1D368F34-04EC-4CCE-9348-13A2BC5BD66B}" type="pres">
      <dgm:prSet presAssocID="{6E41046E-A19D-4666-A86F-5C01DB591263}" presName="parTx" presStyleLbl="revTx" presStyleIdx="1" presStyleCnt="4">
        <dgm:presLayoutVars>
          <dgm:chMax val="0"/>
          <dgm:chPref val="0"/>
        </dgm:presLayoutVars>
      </dgm:prSet>
      <dgm:spPr/>
    </dgm:pt>
    <dgm:pt modelId="{A1F945CE-D173-4C54-B4BE-93FF4BC46246}" type="pres">
      <dgm:prSet presAssocID="{E0CAAEFB-7183-4C38-A63B-E30738009942}" presName="sibTrans" presStyleCnt="0"/>
      <dgm:spPr/>
    </dgm:pt>
    <dgm:pt modelId="{A6BBD799-BCDD-4D54-A7F2-20899E79BDE5}" type="pres">
      <dgm:prSet presAssocID="{A58456AF-FCAC-405D-9396-5C19C2F2D4B7}" presName="compNode" presStyleCnt="0"/>
      <dgm:spPr/>
    </dgm:pt>
    <dgm:pt modelId="{2D9F6948-B768-42E7-918C-605243671FF3}" type="pres">
      <dgm:prSet presAssocID="{A58456AF-FCAC-405D-9396-5C19C2F2D4B7}" presName="bgRect" presStyleLbl="bgShp" presStyleIdx="2" presStyleCnt="4"/>
      <dgm:spPr/>
    </dgm:pt>
    <dgm:pt modelId="{86F1B5C8-3447-45D7-9951-66DD85E13BFE}" type="pres">
      <dgm:prSet presAssocID="{A58456AF-FCAC-405D-9396-5C19C2F2D4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5983234-8B9D-45EE-AF3B-BC43643B8C1B}" type="pres">
      <dgm:prSet presAssocID="{A58456AF-FCAC-405D-9396-5C19C2F2D4B7}" presName="spaceRect" presStyleCnt="0"/>
      <dgm:spPr/>
    </dgm:pt>
    <dgm:pt modelId="{DCD4C329-0F74-4FF6-A4FE-27BE82144B00}" type="pres">
      <dgm:prSet presAssocID="{A58456AF-FCAC-405D-9396-5C19C2F2D4B7}" presName="parTx" presStyleLbl="revTx" presStyleIdx="2" presStyleCnt="4">
        <dgm:presLayoutVars>
          <dgm:chMax val="0"/>
          <dgm:chPref val="0"/>
        </dgm:presLayoutVars>
      </dgm:prSet>
      <dgm:spPr/>
    </dgm:pt>
    <dgm:pt modelId="{0DD77CD0-E82F-4A86-8EAB-B2A7B186D21D}" type="pres">
      <dgm:prSet presAssocID="{713E03D1-770D-494E-A26C-D1177F9A58E2}" presName="sibTrans" presStyleCnt="0"/>
      <dgm:spPr/>
    </dgm:pt>
    <dgm:pt modelId="{74872B21-E929-48AC-9ADD-7F744D716ECD}" type="pres">
      <dgm:prSet presAssocID="{E332A4A9-52F6-4EB0-83A5-206E0E5920AA}" presName="compNode" presStyleCnt="0"/>
      <dgm:spPr/>
    </dgm:pt>
    <dgm:pt modelId="{190C1E5E-9A61-4EAC-A1A8-F81161D0999E}" type="pres">
      <dgm:prSet presAssocID="{E332A4A9-52F6-4EB0-83A5-206E0E5920AA}" presName="bgRect" presStyleLbl="bgShp" presStyleIdx="3" presStyleCnt="4"/>
      <dgm:spPr/>
    </dgm:pt>
    <dgm:pt modelId="{4265BB74-71E8-4200-83E2-06B85B3C2799}" type="pres">
      <dgm:prSet presAssocID="{E332A4A9-52F6-4EB0-83A5-206E0E5920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CDB929E-AC36-4F04-ACC7-39BA11ABA441}" type="pres">
      <dgm:prSet presAssocID="{E332A4A9-52F6-4EB0-83A5-206E0E5920AA}" presName="spaceRect" presStyleCnt="0"/>
      <dgm:spPr/>
    </dgm:pt>
    <dgm:pt modelId="{8000903C-2CFB-4B26-8474-217E204B96FD}" type="pres">
      <dgm:prSet presAssocID="{E332A4A9-52F6-4EB0-83A5-206E0E5920A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ADA7108-A254-4A90-A9DA-A78D066165E0}" srcId="{15219B9E-F9A5-485B-9E5C-68D0FD3CBE5D}" destId="{6E41046E-A19D-4666-A86F-5C01DB591263}" srcOrd="1" destOrd="0" parTransId="{325D6947-BCF6-4CE4-8763-AAEF1CA7F498}" sibTransId="{E0CAAEFB-7183-4C38-A63B-E30738009942}"/>
    <dgm:cxn modelId="{1333AD16-44DF-49B9-B058-698CF21BEE22}" type="presOf" srcId="{15219B9E-F9A5-485B-9E5C-68D0FD3CBE5D}" destId="{C7F66FAB-B157-4745-B643-2A89CB5ABE56}" srcOrd="0" destOrd="0" presId="urn:microsoft.com/office/officeart/2018/2/layout/IconVerticalSolidList"/>
    <dgm:cxn modelId="{57D47030-156A-4118-81F5-FD6415735CEA}" srcId="{15219B9E-F9A5-485B-9E5C-68D0FD3CBE5D}" destId="{E332A4A9-52F6-4EB0-83A5-206E0E5920AA}" srcOrd="3" destOrd="0" parTransId="{EF593700-B0F2-4901-8149-3A401BA99BFA}" sibTransId="{FC9DA9D6-EB2A-4845-A153-0C313CB122F1}"/>
    <dgm:cxn modelId="{6582783B-2A43-4206-B0E8-B60DE3B3131E}" srcId="{15219B9E-F9A5-485B-9E5C-68D0FD3CBE5D}" destId="{A58456AF-FCAC-405D-9396-5C19C2F2D4B7}" srcOrd="2" destOrd="0" parTransId="{13F62E2E-FEC6-43F5-B264-F8B0913890D3}" sibTransId="{713E03D1-770D-494E-A26C-D1177F9A58E2}"/>
    <dgm:cxn modelId="{FE022F3F-760B-453D-A92C-194667307912}" type="presOf" srcId="{1B3160EC-ED27-468B-9708-30F65D577D25}" destId="{B9E8E5CA-A123-4887-8931-CBF8C5693685}" srcOrd="0" destOrd="0" presId="urn:microsoft.com/office/officeart/2018/2/layout/IconVerticalSolidList"/>
    <dgm:cxn modelId="{9470FF96-A689-4C0A-819F-4CCFFEFC8177}" type="presOf" srcId="{E332A4A9-52F6-4EB0-83A5-206E0E5920AA}" destId="{8000903C-2CFB-4B26-8474-217E204B96FD}" srcOrd="0" destOrd="0" presId="urn:microsoft.com/office/officeart/2018/2/layout/IconVerticalSolidList"/>
    <dgm:cxn modelId="{703055A5-0034-42DA-B43E-AAE629C7585C}" type="presOf" srcId="{6E41046E-A19D-4666-A86F-5C01DB591263}" destId="{1D368F34-04EC-4CCE-9348-13A2BC5BD66B}" srcOrd="0" destOrd="0" presId="urn:microsoft.com/office/officeart/2018/2/layout/IconVerticalSolidList"/>
    <dgm:cxn modelId="{9E4EDFA8-4B00-45B5-B9C7-937D1EBA6DF5}" srcId="{15219B9E-F9A5-485B-9E5C-68D0FD3CBE5D}" destId="{1B3160EC-ED27-468B-9708-30F65D577D25}" srcOrd="0" destOrd="0" parTransId="{C7870A0D-7E34-4F44-8E18-4B21AE5B39F4}" sibTransId="{5288118F-7D48-47D6-9A12-2CF907D7BCD8}"/>
    <dgm:cxn modelId="{B60E1CDF-3345-4544-A300-DE3A393FAA17}" type="presOf" srcId="{A58456AF-FCAC-405D-9396-5C19C2F2D4B7}" destId="{DCD4C329-0F74-4FF6-A4FE-27BE82144B00}" srcOrd="0" destOrd="0" presId="urn:microsoft.com/office/officeart/2018/2/layout/IconVerticalSolidList"/>
    <dgm:cxn modelId="{42FEFD69-0529-4051-8488-A3D836712949}" type="presParOf" srcId="{C7F66FAB-B157-4745-B643-2A89CB5ABE56}" destId="{8211743E-35DD-4C48-BE33-01677185D86F}" srcOrd="0" destOrd="0" presId="urn:microsoft.com/office/officeart/2018/2/layout/IconVerticalSolidList"/>
    <dgm:cxn modelId="{8A636CB1-D31B-4285-9473-9F9A47206EB1}" type="presParOf" srcId="{8211743E-35DD-4C48-BE33-01677185D86F}" destId="{61F7A0AC-C57C-4BE8-9740-77FFE7157471}" srcOrd="0" destOrd="0" presId="urn:microsoft.com/office/officeart/2018/2/layout/IconVerticalSolidList"/>
    <dgm:cxn modelId="{BEC1BDBF-5109-43ED-901D-FDBAA5421984}" type="presParOf" srcId="{8211743E-35DD-4C48-BE33-01677185D86F}" destId="{D7E78D6E-B9FB-4DA5-BADA-91D4716C97F3}" srcOrd="1" destOrd="0" presId="urn:microsoft.com/office/officeart/2018/2/layout/IconVerticalSolidList"/>
    <dgm:cxn modelId="{5B509314-1015-4795-A7F5-13B50F9B4F69}" type="presParOf" srcId="{8211743E-35DD-4C48-BE33-01677185D86F}" destId="{700BD40C-6F52-4227-93B9-112D1C1D4C4C}" srcOrd="2" destOrd="0" presId="urn:microsoft.com/office/officeart/2018/2/layout/IconVerticalSolidList"/>
    <dgm:cxn modelId="{710D490B-4C97-4D77-BA33-13EB59CFBB0C}" type="presParOf" srcId="{8211743E-35DD-4C48-BE33-01677185D86F}" destId="{B9E8E5CA-A123-4887-8931-CBF8C5693685}" srcOrd="3" destOrd="0" presId="urn:microsoft.com/office/officeart/2018/2/layout/IconVerticalSolidList"/>
    <dgm:cxn modelId="{C9A72717-B1BE-4782-B9F0-013FA9E27CD4}" type="presParOf" srcId="{C7F66FAB-B157-4745-B643-2A89CB5ABE56}" destId="{3823FD8F-E551-4E86-86AF-4DF8B6D11B6D}" srcOrd="1" destOrd="0" presId="urn:microsoft.com/office/officeart/2018/2/layout/IconVerticalSolidList"/>
    <dgm:cxn modelId="{84FEA28A-3700-41B2-9C5E-E4D2DE6F8DC6}" type="presParOf" srcId="{C7F66FAB-B157-4745-B643-2A89CB5ABE56}" destId="{34D2295D-B3CC-4177-BE09-E5BB793CC7A0}" srcOrd="2" destOrd="0" presId="urn:microsoft.com/office/officeart/2018/2/layout/IconVerticalSolidList"/>
    <dgm:cxn modelId="{255D1DCD-236F-4243-8E09-C1736DF57008}" type="presParOf" srcId="{34D2295D-B3CC-4177-BE09-E5BB793CC7A0}" destId="{04F6D45C-2525-4A5B-895C-5124999BF33C}" srcOrd="0" destOrd="0" presId="urn:microsoft.com/office/officeart/2018/2/layout/IconVerticalSolidList"/>
    <dgm:cxn modelId="{CACF343B-9FB7-4F25-90EF-443280763D73}" type="presParOf" srcId="{34D2295D-B3CC-4177-BE09-E5BB793CC7A0}" destId="{B6477992-98B9-4F42-B799-2698FF29DACC}" srcOrd="1" destOrd="0" presId="urn:microsoft.com/office/officeart/2018/2/layout/IconVerticalSolidList"/>
    <dgm:cxn modelId="{CEF03F8E-38C1-4562-A537-06ACED34665D}" type="presParOf" srcId="{34D2295D-B3CC-4177-BE09-E5BB793CC7A0}" destId="{669281B6-4779-4DC9-99D5-D5C927971144}" srcOrd="2" destOrd="0" presId="urn:microsoft.com/office/officeart/2018/2/layout/IconVerticalSolidList"/>
    <dgm:cxn modelId="{A5850B13-4748-4B47-ADE6-F4D428104C72}" type="presParOf" srcId="{34D2295D-B3CC-4177-BE09-E5BB793CC7A0}" destId="{1D368F34-04EC-4CCE-9348-13A2BC5BD66B}" srcOrd="3" destOrd="0" presId="urn:microsoft.com/office/officeart/2018/2/layout/IconVerticalSolidList"/>
    <dgm:cxn modelId="{0D31036E-2B1B-4A23-B6B4-107AB5D0FCA9}" type="presParOf" srcId="{C7F66FAB-B157-4745-B643-2A89CB5ABE56}" destId="{A1F945CE-D173-4C54-B4BE-93FF4BC46246}" srcOrd="3" destOrd="0" presId="urn:microsoft.com/office/officeart/2018/2/layout/IconVerticalSolidList"/>
    <dgm:cxn modelId="{5FFF22F0-F2AD-4135-A391-02DAF34B2C23}" type="presParOf" srcId="{C7F66FAB-B157-4745-B643-2A89CB5ABE56}" destId="{A6BBD799-BCDD-4D54-A7F2-20899E79BDE5}" srcOrd="4" destOrd="0" presId="urn:microsoft.com/office/officeart/2018/2/layout/IconVerticalSolidList"/>
    <dgm:cxn modelId="{69B74E6C-F815-4950-9845-1A73A5147553}" type="presParOf" srcId="{A6BBD799-BCDD-4D54-A7F2-20899E79BDE5}" destId="{2D9F6948-B768-42E7-918C-605243671FF3}" srcOrd="0" destOrd="0" presId="urn:microsoft.com/office/officeart/2018/2/layout/IconVerticalSolidList"/>
    <dgm:cxn modelId="{85087E12-D675-4961-91A0-5F0F7FB657BF}" type="presParOf" srcId="{A6BBD799-BCDD-4D54-A7F2-20899E79BDE5}" destId="{86F1B5C8-3447-45D7-9951-66DD85E13BFE}" srcOrd="1" destOrd="0" presId="urn:microsoft.com/office/officeart/2018/2/layout/IconVerticalSolidList"/>
    <dgm:cxn modelId="{95B46BA6-071E-4C57-AC64-769172E3F2D0}" type="presParOf" srcId="{A6BBD799-BCDD-4D54-A7F2-20899E79BDE5}" destId="{F5983234-8B9D-45EE-AF3B-BC43643B8C1B}" srcOrd="2" destOrd="0" presId="urn:microsoft.com/office/officeart/2018/2/layout/IconVerticalSolidList"/>
    <dgm:cxn modelId="{6E518112-181E-475F-902D-46504A83931D}" type="presParOf" srcId="{A6BBD799-BCDD-4D54-A7F2-20899E79BDE5}" destId="{DCD4C329-0F74-4FF6-A4FE-27BE82144B00}" srcOrd="3" destOrd="0" presId="urn:microsoft.com/office/officeart/2018/2/layout/IconVerticalSolidList"/>
    <dgm:cxn modelId="{CB112A2E-336E-45C9-A6A9-C3299B9BEA19}" type="presParOf" srcId="{C7F66FAB-B157-4745-B643-2A89CB5ABE56}" destId="{0DD77CD0-E82F-4A86-8EAB-B2A7B186D21D}" srcOrd="5" destOrd="0" presId="urn:microsoft.com/office/officeart/2018/2/layout/IconVerticalSolidList"/>
    <dgm:cxn modelId="{F0AEAEF9-31D6-4A57-92B8-87289E8D03A3}" type="presParOf" srcId="{C7F66FAB-B157-4745-B643-2A89CB5ABE56}" destId="{74872B21-E929-48AC-9ADD-7F744D716ECD}" srcOrd="6" destOrd="0" presId="urn:microsoft.com/office/officeart/2018/2/layout/IconVerticalSolidList"/>
    <dgm:cxn modelId="{E094902D-974A-40AC-AEE7-2A81317B4910}" type="presParOf" srcId="{74872B21-E929-48AC-9ADD-7F744D716ECD}" destId="{190C1E5E-9A61-4EAC-A1A8-F81161D0999E}" srcOrd="0" destOrd="0" presId="urn:microsoft.com/office/officeart/2018/2/layout/IconVerticalSolidList"/>
    <dgm:cxn modelId="{B5B1D00A-6A4A-471F-B186-E169DBBAECF1}" type="presParOf" srcId="{74872B21-E929-48AC-9ADD-7F744D716ECD}" destId="{4265BB74-71E8-4200-83E2-06B85B3C2799}" srcOrd="1" destOrd="0" presId="urn:microsoft.com/office/officeart/2018/2/layout/IconVerticalSolidList"/>
    <dgm:cxn modelId="{F003E1E8-16F9-4B2B-86AD-BCB0FA3C401A}" type="presParOf" srcId="{74872B21-E929-48AC-9ADD-7F744D716ECD}" destId="{8CDB929E-AC36-4F04-ACC7-39BA11ABA441}" srcOrd="2" destOrd="0" presId="urn:microsoft.com/office/officeart/2018/2/layout/IconVerticalSolidList"/>
    <dgm:cxn modelId="{DDDD4970-D55A-4885-AA03-80D1865AEAA4}" type="presParOf" srcId="{74872B21-E929-48AC-9ADD-7F744D716ECD}" destId="{8000903C-2CFB-4B26-8474-217E204B96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44516-42DE-4DA7-B917-1B52CAB3532E}">
      <dsp:nvSpPr>
        <dsp:cNvPr id="0" name=""/>
        <dsp:cNvSpPr/>
      </dsp:nvSpPr>
      <dsp:spPr>
        <a:xfrm>
          <a:off x="464338" y="595410"/>
          <a:ext cx="757792" cy="757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AEC12-52F8-40E2-89F6-BA2090D63051}">
      <dsp:nvSpPr>
        <dsp:cNvPr id="0" name=""/>
        <dsp:cNvSpPr/>
      </dsp:nvSpPr>
      <dsp:spPr>
        <a:xfrm>
          <a:off x="1243" y="1605878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Introduction</a:t>
          </a:r>
        </a:p>
      </dsp:txBody>
      <dsp:txXfrm>
        <a:off x="1243" y="1605878"/>
        <a:ext cx="1683984" cy="673593"/>
      </dsp:txXfrm>
    </dsp:sp>
    <dsp:sp modelId="{4D6F6C8D-E6B2-417E-A663-59B893A5BA6F}">
      <dsp:nvSpPr>
        <dsp:cNvPr id="0" name=""/>
        <dsp:cNvSpPr/>
      </dsp:nvSpPr>
      <dsp:spPr>
        <a:xfrm>
          <a:off x="2443020" y="595410"/>
          <a:ext cx="757792" cy="757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96730-ED24-45E7-852B-D16973A1C372}">
      <dsp:nvSpPr>
        <dsp:cNvPr id="0" name=""/>
        <dsp:cNvSpPr/>
      </dsp:nvSpPr>
      <dsp:spPr>
        <a:xfrm>
          <a:off x="1979924" y="1605878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</a:t>
          </a:r>
        </a:p>
      </dsp:txBody>
      <dsp:txXfrm>
        <a:off x="1979924" y="1605878"/>
        <a:ext cx="1683984" cy="673593"/>
      </dsp:txXfrm>
    </dsp:sp>
    <dsp:sp modelId="{2112D5B7-0E76-48CC-BAC4-745236B6AEC9}">
      <dsp:nvSpPr>
        <dsp:cNvPr id="0" name=""/>
        <dsp:cNvSpPr/>
      </dsp:nvSpPr>
      <dsp:spPr>
        <a:xfrm>
          <a:off x="4421702" y="595410"/>
          <a:ext cx="757792" cy="757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082E0-A51E-46D4-A103-0E39D528C35D}">
      <dsp:nvSpPr>
        <dsp:cNvPr id="0" name=""/>
        <dsp:cNvSpPr/>
      </dsp:nvSpPr>
      <dsp:spPr>
        <a:xfrm>
          <a:off x="3958606" y="1605878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Garamond" panose="02020404030301010803"/>
            </a:rPr>
            <a:t>Data Visualization</a:t>
          </a:r>
          <a:endParaRPr lang="en-US" sz="2100" kern="1200"/>
        </a:p>
      </dsp:txBody>
      <dsp:txXfrm>
        <a:off x="3958606" y="1605878"/>
        <a:ext cx="1683984" cy="673593"/>
      </dsp:txXfrm>
    </dsp:sp>
    <dsp:sp modelId="{20E7FBF5-7426-4731-B365-7D9215DD42D5}">
      <dsp:nvSpPr>
        <dsp:cNvPr id="0" name=""/>
        <dsp:cNvSpPr/>
      </dsp:nvSpPr>
      <dsp:spPr>
        <a:xfrm>
          <a:off x="6400383" y="595410"/>
          <a:ext cx="757792" cy="757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D7ACC-3A58-4A30-8145-3CC4F30F422A}">
      <dsp:nvSpPr>
        <dsp:cNvPr id="0" name=""/>
        <dsp:cNvSpPr/>
      </dsp:nvSpPr>
      <dsp:spPr>
        <a:xfrm>
          <a:off x="5937287" y="1605878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Predictive Analysis</a:t>
          </a:r>
        </a:p>
      </dsp:txBody>
      <dsp:txXfrm>
        <a:off x="5937287" y="1605878"/>
        <a:ext cx="1683984" cy="673593"/>
      </dsp:txXfrm>
    </dsp:sp>
    <dsp:sp modelId="{51CC00BD-869B-4262-AEFC-3B0FDAF25CB4}">
      <dsp:nvSpPr>
        <dsp:cNvPr id="0" name=""/>
        <dsp:cNvSpPr/>
      </dsp:nvSpPr>
      <dsp:spPr>
        <a:xfrm>
          <a:off x="8379065" y="595410"/>
          <a:ext cx="757792" cy="757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F19EC-70A3-4C50-BD6A-EE1DA49560C8}">
      <dsp:nvSpPr>
        <dsp:cNvPr id="0" name=""/>
        <dsp:cNvSpPr/>
      </dsp:nvSpPr>
      <dsp:spPr>
        <a:xfrm>
          <a:off x="7915969" y="1605878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Conclusion</a:t>
          </a:r>
        </a:p>
      </dsp:txBody>
      <dsp:txXfrm>
        <a:off x="7915969" y="1605878"/>
        <a:ext cx="1683984" cy="67359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3E810-4FB7-42AB-B668-C6A4D937D3A0}">
      <dsp:nvSpPr>
        <dsp:cNvPr id="0" name=""/>
        <dsp:cNvSpPr/>
      </dsp:nvSpPr>
      <dsp:spPr>
        <a:xfrm>
          <a:off x="0" y="448"/>
          <a:ext cx="5914209" cy="617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654A2-4D1E-4E8F-93E1-F824B52AC4CC}">
      <dsp:nvSpPr>
        <dsp:cNvPr id="0" name=""/>
        <dsp:cNvSpPr/>
      </dsp:nvSpPr>
      <dsp:spPr>
        <a:xfrm>
          <a:off x="186758" y="139359"/>
          <a:ext cx="339560" cy="339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32855-CC52-481A-A295-6C757DB32F80}">
      <dsp:nvSpPr>
        <dsp:cNvPr id="0" name=""/>
        <dsp:cNvSpPr/>
      </dsp:nvSpPr>
      <dsp:spPr>
        <a:xfrm>
          <a:off x="713077" y="448"/>
          <a:ext cx="5201131" cy="617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40" tIns="65340" rIns="65340" bIns="6534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Approach the customers likely to churn with these features, and making appropriate changes will bind them to the company</a:t>
          </a:r>
        </a:p>
      </dsp:txBody>
      <dsp:txXfrm>
        <a:off x="713077" y="448"/>
        <a:ext cx="5201131" cy="617383"/>
      </dsp:txXfrm>
    </dsp:sp>
    <dsp:sp modelId="{EAE93D94-659E-4FE9-9C8F-8963691BAE65}">
      <dsp:nvSpPr>
        <dsp:cNvPr id="0" name=""/>
        <dsp:cNvSpPr/>
      </dsp:nvSpPr>
      <dsp:spPr>
        <a:xfrm>
          <a:off x="0" y="772177"/>
          <a:ext cx="5914209" cy="617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83023-8A09-4574-9C67-B83F25B72C34}">
      <dsp:nvSpPr>
        <dsp:cNvPr id="0" name=""/>
        <dsp:cNvSpPr/>
      </dsp:nvSpPr>
      <dsp:spPr>
        <a:xfrm>
          <a:off x="186758" y="911089"/>
          <a:ext cx="339560" cy="339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EC84B-E898-477C-9D62-2826AF0A78AC}">
      <dsp:nvSpPr>
        <dsp:cNvPr id="0" name=""/>
        <dsp:cNvSpPr/>
      </dsp:nvSpPr>
      <dsp:spPr>
        <a:xfrm>
          <a:off x="713077" y="772177"/>
          <a:ext cx="5201131" cy="617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40" tIns="65340" rIns="65340" bIns="6534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Building exclusive offers and promotions targeted towards seniors</a:t>
          </a:r>
        </a:p>
      </dsp:txBody>
      <dsp:txXfrm>
        <a:off x="713077" y="772177"/>
        <a:ext cx="5201131" cy="617383"/>
      </dsp:txXfrm>
    </dsp:sp>
    <dsp:sp modelId="{1A03043F-C2A0-419A-964C-2433DB167EB6}">
      <dsp:nvSpPr>
        <dsp:cNvPr id="0" name=""/>
        <dsp:cNvSpPr/>
      </dsp:nvSpPr>
      <dsp:spPr>
        <a:xfrm>
          <a:off x="0" y="1543907"/>
          <a:ext cx="5914209" cy="617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2C77A-F8E1-4A04-A169-73E7F66BA92D}">
      <dsp:nvSpPr>
        <dsp:cNvPr id="0" name=""/>
        <dsp:cNvSpPr/>
      </dsp:nvSpPr>
      <dsp:spPr>
        <a:xfrm>
          <a:off x="186758" y="1682818"/>
          <a:ext cx="339560" cy="339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02C53-7F00-4DE2-AE2B-BD6545A59EDE}">
      <dsp:nvSpPr>
        <dsp:cNvPr id="0" name=""/>
        <dsp:cNvSpPr/>
      </dsp:nvSpPr>
      <dsp:spPr>
        <a:xfrm>
          <a:off x="713077" y="1543907"/>
          <a:ext cx="5201131" cy="617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40" tIns="65340" rIns="65340" bIns="6534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Adjust the relevant criteria</a:t>
          </a:r>
        </a:p>
      </dsp:txBody>
      <dsp:txXfrm>
        <a:off x="713077" y="1543907"/>
        <a:ext cx="5201131" cy="617383"/>
      </dsp:txXfrm>
    </dsp:sp>
    <dsp:sp modelId="{1C3B0F68-710D-4915-8F19-9F11185A2C3F}">
      <dsp:nvSpPr>
        <dsp:cNvPr id="0" name=""/>
        <dsp:cNvSpPr/>
      </dsp:nvSpPr>
      <dsp:spPr>
        <a:xfrm>
          <a:off x="0" y="2315636"/>
          <a:ext cx="5914209" cy="6173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64D8-82FE-4FF6-91B4-59C6D3AFACEE}">
      <dsp:nvSpPr>
        <dsp:cNvPr id="0" name=""/>
        <dsp:cNvSpPr/>
      </dsp:nvSpPr>
      <dsp:spPr>
        <a:xfrm>
          <a:off x="186758" y="2454548"/>
          <a:ext cx="339560" cy="339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260E9-0A3C-414B-9057-8E9EC7D8F22B}">
      <dsp:nvSpPr>
        <dsp:cNvPr id="0" name=""/>
        <dsp:cNvSpPr/>
      </dsp:nvSpPr>
      <dsp:spPr>
        <a:xfrm>
          <a:off x="713077" y="2315636"/>
          <a:ext cx="5201131" cy="617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40" tIns="65340" rIns="65340" bIns="6534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On Boarding program</a:t>
          </a:r>
        </a:p>
      </dsp:txBody>
      <dsp:txXfrm>
        <a:off x="713077" y="2315636"/>
        <a:ext cx="5201131" cy="617383"/>
      </dsp:txXfrm>
    </dsp:sp>
    <dsp:sp modelId="{CFDF1733-0C49-43DF-B0D5-5C3A27EC7D73}">
      <dsp:nvSpPr>
        <dsp:cNvPr id="0" name=""/>
        <dsp:cNvSpPr/>
      </dsp:nvSpPr>
      <dsp:spPr>
        <a:xfrm>
          <a:off x="0" y="3087366"/>
          <a:ext cx="5914209" cy="6173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5D18C-4D4C-4620-BEB3-102695B38753}">
      <dsp:nvSpPr>
        <dsp:cNvPr id="0" name=""/>
        <dsp:cNvSpPr/>
      </dsp:nvSpPr>
      <dsp:spPr>
        <a:xfrm>
          <a:off x="186758" y="3226277"/>
          <a:ext cx="339560" cy="3395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3DF19-9262-43DC-8060-280BB2B36958}">
      <dsp:nvSpPr>
        <dsp:cNvPr id="0" name=""/>
        <dsp:cNvSpPr/>
      </dsp:nvSpPr>
      <dsp:spPr>
        <a:xfrm>
          <a:off x="713077" y="3087366"/>
          <a:ext cx="5201131" cy="617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40" tIns="65340" rIns="65340" bIns="6534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Customer Feedback Loop</a:t>
          </a:r>
        </a:p>
      </dsp:txBody>
      <dsp:txXfrm>
        <a:off x="713077" y="3087366"/>
        <a:ext cx="5201131" cy="617383"/>
      </dsp:txXfrm>
    </dsp:sp>
    <dsp:sp modelId="{73F3B3DA-2534-4BDE-AE7F-680D8E5FCEF2}">
      <dsp:nvSpPr>
        <dsp:cNvPr id="0" name=""/>
        <dsp:cNvSpPr/>
      </dsp:nvSpPr>
      <dsp:spPr>
        <a:xfrm>
          <a:off x="0" y="3859095"/>
          <a:ext cx="5914209" cy="617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D66B1-3993-4BF9-8EE3-7153E5B1BC3E}">
      <dsp:nvSpPr>
        <dsp:cNvPr id="0" name=""/>
        <dsp:cNvSpPr/>
      </dsp:nvSpPr>
      <dsp:spPr>
        <a:xfrm>
          <a:off x="186758" y="3998006"/>
          <a:ext cx="339560" cy="3395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A99AC-2213-4DD7-963F-4CFF61CDB921}">
      <dsp:nvSpPr>
        <dsp:cNvPr id="0" name=""/>
        <dsp:cNvSpPr/>
      </dsp:nvSpPr>
      <dsp:spPr>
        <a:xfrm>
          <a:off x="713077" y="3859095"/>
          <a:ext cx="5201131" cy="617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40" tIns="65340" rIns="65340" bIns="6534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Targeting Business users for Fiber Optics Internet Service</a:t>
          </a:r>
        </a:p>
      </dsp:txBody>
      <dsp:txXfrm>
        <a:off x="713077" y="3859095"/>
        <a:ext cx="5201131" cy="617383"/>
      </dsp:txXfrm>
    </dsp:sp>
    <dsp:sp modelId="{A4DF61A0-2B40-4E51-8640-8F313A8CA171}">
      <dsp:nvSpPr>
        <dsp:cNvPr id="0" name=""/>
        <dsp:cNvSpPr/>
      </dsp:nvSpPr>
      <dsp:spPr>
        <a:xfrm>
          <a:off x="0" y="4630824"/>
          <a:ext cx="5914209" cy="617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844A4-F109-4292-A7FA-1514AD9E9BCC}">
      <dsp:nvSpPr>
        <dsp:cNvPr id="0" name=""/>
        <dsp:cNvSpPr/>
      </dsp:nvSpPr>
      <dsp:spPr>
        <a:xfrm>
          <a:off x="186758" y="4769736"/>
          <a:ext cx="339560" cy="33956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8BD9-5FCC-4BCC-AED9-C87793CD0DC7}">
      <dsp:nvSpPr>
        <dsp:cNvPr id="0" name=""/>
        <dsp:cNvSpPr/>
      </dsp:nvSpPr>
      <dsp:spPr>
        <a:xfrm>
          <a:off x="713077" y="4630824"/>
          <a:ext cx="5201131" cy="617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40" tIns="65340" rIns="65340" bIns="6534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Referral programs </a:t>
          </a:r>
        </a:p>
      </dsp:txBody>
      <dsp:txXfrm>
        <a:off x="713077" y="4630824"/>
        <a:ext cx="5201131" cy="617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562E8-6BA1-45F3-A6B2-F48E0188BFD3}">
      <dsp:nvSpPr>
        <dsp:cNvPr id="0" name=""/>
        <dsp:cNvSpPr/>
      </dsp:nvSpPr>
      <dsp:spPr>
        <a:xfrm>
          <a:off x="1802473" y="37134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C5A19-0860-4243-AEFA-6BCA70511EB9}">
      <dsp:nvSpPr>
        <dsp:cNvPr id="0" name=""/>
        <dsp:cNvSpPr/>
      </dsp:nvSpPr>
      <dsp:spPr>
        <a:xfrm>
          <a:off x="787723" y="2117748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Customer Churn</a:t>
          </a:r>
        </a:p>
      </dsp:txBody>
      <dsp:txXfrm>
        <a:off x="787723" y="2117748"/>
        <a:ext cx="3690000" cy="720000"/>
      </dsp:txXfrm>
    </dsp:sp>
    <dsp:sp modelId="{F278A42A-A633-47E6-95F6-67389C774D50}">
      <dsp:nvSpPr>
        <dsp:cNvPr id="0" name=""/>
        <dsp:cNvSpPr/>
      </dsp:nvSpPr>
      <dsp:spPr>
        <a:xfrm>
          <a:off x="6138223" y="37134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69AB3-6584-4446-82D7-32C430842803}">
      <dsp:nvSpPr>
        <dsp:cNvPr id="0" name=""/>
        <dsp:cNvSpPr/>
      </dsp:nvSpPr>
      <dsp:spPr>
        <a:xfrm>
          <a:off x="5123473" y="2117748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Customer Analytics</a:t>
          </a:r>
        </a:p>
      </dsp:txBody>
      <dsp:txXfrm>
        <a:off x="5123473" y="2117748"/>
        <a:ext cx="369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DE471-F989-41EB-AF08-DAE285614808}">
      <dsp:nvSpPr>
        <dsp:cNvPr id="0" name=""/>
        <dsp:cNvSpPr/>
      </dsp:nvSpPr>
      <dsp:spPr>
        <a:xfrm>
          <a:off x="1333" y="157253"/>
          <a:ext cx="1679757" cy="10078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customerID</a:t>
          </a:r>
        </a:p>
      </dsp:txBody>
      <dsp:txXfrm>
        <a:off x="1333" y="157253"/>
        <a:ext cx="1679757" cy="1007854"/>
      </dsp:txXfrm>
    </dsp:sp>
    <dsp:sp modelId="{E6117738-97A8-4CE0-859B-FCF035DCF8F6}">
      <dsp:nvSpPr>
        <dsp:cNvPr id="0" name=""/>
        <dsp:cNvSpPr/>
      </dsp:nvSpPr>
      <dsp:spPr>
        <a:xfrm>
          <a:off x="1849066" y="157253"/>
          <a:ext cx="1679757" cy="1007854"/>
        </a:xfrm>
        <a:prstGeom prst="rect">
          <a:avLst/>
        </a:prstGeom>
        <a:solidFill>
          <a:schemeClr val="accent2">
            <a:hueOff val="168158"/>
            <a:satOff val="-179"/>
            <a:lumOff val="1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gender</a:t>
          </a:r>
        </a:p>
      </dsp:txBody>
      <dsp:txXfrm>
        <a:off x="1849066" y="157253"/>
        <a:ext cx="1679757" cy="1007854"/>
      </dsp:txXfrm>
    </dsp:sp>
    <dsp:sp modelId="{EA7832DA-7ECE-45C7-AF5E-C47642595715}">
      <dsp:nvSpPr>
        <dsp:cNvPr id="0" name=""/>
        <dsp:cNvSpPr/>
      </dsp:nvSpPr>
      <dsp:spPr>
        <a:xfrm>
          <a:off x="3696799" y="157253"/>
          <a:ext cx="1679757" cy="1007854"/>
        </a:xfrm>
        <a:prstGeom prst="rect">
          <a:avLst/>
        </a:prstGeom>
        <a:solidFill>
          <a:schemeClr val="accent2">
            <a:hueOff val="336316"/>
            <a:satOff val="-357"/>
            <a:lumOff val="2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SeniorCitizen</a:t>
          </a:r>
        </a:p>
      </dsp:txBody>
      <dsp:txXfrm>
        <a:off x="3696799" y="157253"/>
        <a:ext cx="1679757" cy="1007854"/>
      </dsp:txXfrm>
    </dsp:sp>
    <dsp:sp modelId="{CB3AE5D8-858A-43F6-A3A8-F621688FD5AB}">
      <dsp:nvSpPr>
        <dsp:cNvPr id="0" name=""/>
        <dsp:cNvSpPr/>
      </dsp:nvSpPr>
      <dsp:spPr>
        <a:xfrm>
          <a:off x="5544532" y="157253"/>
          <a:ext cx="1679757" cy="1007854"/>
        </a:xfrm>
        <a:prstGeom prst="rect">
          <a:avLst/>
        </a:prstGeom>
        <a:solidFill>
          <a:schemeClr val="accent2">
            <a:hueOff val="504473"/>
            <a:satOff val="-536"/>
            <a:lumOff val="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sto MT" panose="02040603050505030304"/>
            </a:rPr>
            <a:t>Partner</a:t>
          </a:r>
          <a:endParaRPr lang="en-US" sz="1700" kern="1200"/>
        </a:p>
      </dsp:txBody>
      <dsp:txXfrm>
        <a:off x="5544532" y="157253"/>
        <a:ext cx="1679757" cy="1007854"/>
      </dsp:txXfrm>
    </dsp:sp>
    <dsp:sp modelId="{C5D9EE81-4FD0-4083-BEF2-89B2B65E1D0E}">
      <dsp:nvSpPr>
        <dsp:cNvPr id="0" name=""/>
        <dsp:cNvSpPr/>
      </dsp:nvSpPr>
      <dsp:spPr>
        <a:xfrm>
          <a:off x="7392265" y="157253"/>
          <a:ext cx="1679757" cy="1007854"/>
        </a:xfrm>
        <a:prstGeom prst="rect">
          <a:avLst/>
        </a:prstGeom>
        <a:solidFill>
          <a:schemeClr val="accent2">
            <a:hueOff val="672631"/>
            <a:satOff val="-714"/>
            <a:lumOff val="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Dependents</a:t>
          </a:r>
        </a:p>
      </dsp:txBody>
      <dsp:txXfrm>
        <a:off x="7392265" y="157253"/>
        <a:ext cx="1679757" cy="1007854"/>
      </dsp:txXfrm>
    </dsp:sp>
    <dsp:sp modelId="{B5D16841-EBA1-4616-A88F-E382A8358B21}">
      <dsp:nvSpPr>
        <dsp:cNvPr id="0" name=""/>
        <dsp:cNvSpPr/>
      </dsp:nvSpPr>
      <dsp:spPr>
        <a:xfrm>
          <a:off x="9239998" y="157253"/>
          <a:ext cx="1679757" cy="1007854"/>
        </a:xfrm>
        <a:prstGeom prst="rect">
          <a:avLst/>
        </a:prstGeom>
        <a:solidFill>
          <a:schemeClr val="accent2">
            <a:hueOff val="840789"/>
            <a:satOff val="-893"/>
            <a:lumOff val="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tenure</a:t>
          </a:r>
        </a:p>
      </dsp:txBody>
      <dsp:txXfrm>
        <a:off x="9239998" y="157253"/>
        <a:ext cx="1679757" cy="1007854"/>
      </dsp:txXfrm>
    </dsp:sp>
    <dsp:sp modelId="{69AD24C2-8859-4BCF-B04C-1040F25E1D0C}">
      <dsp:nvSpPr>
        <dsp:cNvPr id="0" name=""/>
        <dsp:cNvSpPr/>
      </dsp:nvSpPr>
      <dsp:spPr>
        <a:xfrm>
          <a:off x="1333" y="1333083"/>
          <a:ext cx="1679757" cy="1007854"/>
        </a:xfrm>
        <a:prstGeom prst="rect">
          <a:avLst/>
        </a:prstGeom>
        <a:solidFill>
          <a:schemeClr val="accent2">
            <a:hueOff val="1008946"/>
            <a:satOff val="-1072"/>
            <a:lumOff val="8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PhoneService</a:t>
          </a:r>
        </a:p>
      </dsp:txBody>
      <dsp:txXfrm>
        <a:off x="1333" y="1333083"/>
        <a:ext cx="1679757" cy="1007854"/>
      </dsp:txXfrm>
    </dsp:sp>
    <dsp:sp modelId="{2CCBB154-7891-4FAA-8286-07131065EDFE}">
      <dsp:nvSpPr>
        <dsp:cNvPr id="0" name=""/>
        <dsp:cNvSpPr/>
      </dsp:nvSpPr>
      <dsp:spPr>
        <a:xfrm>
          <a:off x="1849066" y="1333083"/>
          <a:ext cx="1679757" cy="1007854"/>
        </a:xfrm>
        <a:prstGeom prst="rect">
          <a:avLst/>
        </a:prstGeom>
        <a:solidFill>
          <a:schemeClr val="accent2">
            <a:hueOff val="1177104"/>
            <a:satOff val="-1250"/>
            <a:lumOff val="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MultipleLines</a:t>
          </a:r>
        </a:p>
      </dsp:txBody>
      <dsp:txXfrm>
        <a:off x="1849066" y="1333083"/>
        <a:ext cx="1679757" cy="1007854"/>
      </dsp:txXfrm>
    </dsp:sp>
    <dsp:sp modelId="{DD64D060-2EAF-4E42-85DA-527A7C3C7719}">
      <dsp:nvSpPr>
        <dsp:cNvPr id="0" name=""/>
        <dsp:cNvSpPr/>
      </dsp:nvSpPr>
      <dsp:spPr>
        <a:xfrm>
          <a:off x="3696799" y="1333083"/>
          <a:ext cx="1679757" cy="1007854"/>
        </a:xfrm>
        <a:prstGeom prst="rect">
          <a:avLst/>
        </a:prstGeom>
        <a:solidFill>
          <a:schemeClr val="accent2">
            <a:hueOff val="1345262"/>
            <a:satOff val="-1429"/>
            <a:lumOff val="1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InternetService</a:t>
          </a:r>
        </a:p>
      </dsp:txBody>
      <dsp:txXfrm>
        <a:off x="3696799" y="1333083"/>
        <a:ext cx="1679757" cy="1007854"/>
      </dsp:txXfrm>
    </dsp:sp>
    <dsp:sp modelId="{FAA94230-DB99-461C-9C9C-5F5F911B3B7B}">
      <dsp:nvSpPr>
        <dsp:cNvPr id="0" name=""/>
        <dsp:cNvSpPr/>
      </dsp:nvSpPr>
      <dsp:spPr>
        <a:xfrm>
          <a:off x="5544532" y="1333083"/>
          <a:ext cx="1679757" cy="1007854"/>
        </a:xfrm>
        <a:prstGeom prst="rect">
          <a:avLst/>
        </a:prstGeom>
        <a:solidFill>
          <a:schemeClr val="accent2">
            <a:hueOff val="1513420"/>
            <a:satOff val="-1607"/>
            <a:lumOff val="1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OnlineSecurity</a:t>
          </a:r>
        </a:p>
      </dsp:txBody>
      <dsp:txXfrm>
        <a:off x="5544532" y="1333083"/>
        <a:ext cx="1679757" cy="1007854"/>
      </dsp:txXfrm>
    </dsp:sp>
    <dsp:sp modelId="{B52AE21D-EDE9-401C-8763-2BB6C8DCC200}">
      <dsp:nvSpPr>
        <dsp:cNvPr id="0" name=""/>
        <dsp:cNvSpPr/>
      </dsp:nvSpPr>
      <dsp:spPr>
        <a:xfrm>
          <a:off x="7392265" y="1333083"/>
          <a:ext cx="1679757" cy="1007854"/>
        </a:xfrm>
        <a:prstGeom prst="rect">
          <a:avLst/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OnlineBackup</a:t>
          </a:r>
        </a:p>
      </dsp:txBody>
      <dsp:txXfrm>
        <a:off x="7392265" y="1333083"/>
        <a:ext cx="1679757" cy="1007854"/>
      </dsp:txXfrm>
    </dsp:sp>
    <dsp:sp modelId="{07D07B2D-A7F4-4A61-A17E-68BCE6A1EC22}">
      <dsp:nvSpPr>
        <dsp:cNvPr id="0" name=""/>
        <dsp:cNvSpPr/>
      </dsp:nvSpPr>
      <dsp:spPr>
        <a:xfrm>
          <a:off x="9239998" y="1333083"/>
          <a:ext cx="1679757" cy="1007854"/>
        </a:xfrm>
        <a:prstGeom prst="rect">
          <a:avLst/>
        </a:prstGeom>
        <a:solidFill>
          <a:schemeClr val="accent2">
            <a:hueOff val="1849735"/>
            <a:satOff val="-1965"/>
            <a:lumOff val="151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DeviceProtection</a:t>
          </a:r>
        </a:p>
      </dsp:txBody>
      <dsp:txXfrm>
        <a:off x="9239998" y="1333083"/>
        <a:ext cx="1679757" cy="1007854"/>
      </dsp:txXfrm>
    </dsp:sp>
    <dsp:sp modelId="{898D47B8-D91C-44A5-A185-1D1DB35C8446}">
      <dsp:nvSpPr>
        <dsp:cNvPr id="0" name=""/>
        <dsp:cNvSpPr/>
      </dsp:nvSpPr>
      <dsp:spPr>
        <a:xfrm>
          <a:off x="1333" y="2508913"/>
          <a:ext cx="1679757" cy="1007854"/>
        </a:xfrm>
        <a:prstGeom prst="rect">
          <a:avLst/>
        </a:prstGeom>
        <a:solidFill>
          <a:schemeClr val="accent2">
            <a:hueOff val="2017893"/>
            <a:satOff val="-2143"/>
            <a:lumOff val="1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TechSupport</a:t>
          </a:r>
        </a:p>
      </dsp:txBody>
      <dsp:txXfrm>
        <a:off x="1333" y="2508913"/>
        <a:ext cx="1679757" cy="1007854"/>
      </dsp:txXfrm>
    </dsp:sp>
    <dsp:sp modelId="{B528579F-4272-4D3B-B75E-71772C8AE252}">
      <dsp:nvSpPr>
        <dsp:cNvPr id="0" name=""/>
        <dsp:cNvSpPr/>
      </dsp:nvSpPr>
      <dsp:spPr>
        <a:xfrm>
          <a:off x="1849066" y="2508913"/>
          <a:ext cx="1679757" cy="1007854"/>
        </a:xfrm>
        <a:prstGeom prst="rect">
          <a:avLst/>
        </a:prstGeom>
        <a:solidFill>
          <a:schemeClr val="accent2">
            <a:hueOff val="2186051"/>
            <a:satOff val="-2322"/>
            <a:lumOff val="1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StreamingTV</a:t>
          </a:r>
        </a:p>
      </dsp:txBody>
      <dsp:txXfrm>
        <a:off x="1849066" y="2508913"/>
        <a:ext cx="1679757" cy="1007854"/>
      </dsp:txXfrm>
    </dsp:sp>
    <dsp:sp modelId="{A300FF51-45BD-4E4C-B183-84C94D983647}">
      <dsp:nvSpPr>
        <dsp:cNvPr id="0" name=""/>
        <dsp:cNvSpPr/>
      </dsp:nvSpPr>
      <dsp:spPr>
        <a:xfrm>
          <a:off x="3696799" y="2508913"/>
          <a:ext cx="1679757" cy="1007854"/>
        </a:xfrm>
        <a:prstGeom prst="rect">
          <a:avLst/>
        </a:prstGeom>
        <a:solidFill>
          <a:schemeClr val="accent2">
            <a:hueOff val="2354208"/>
            <a:satOff val="-2500"/>
            <a:lumOff val="192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StreamingMovies</a:t>
          </a:r>
        </a:p>
      </dsp:txBody>
      <dsp:txXfrm>
        <a:off x="3696799" y="2508913"/>
        <a:ext cx="1679757" cy="1007854"/>
      </dsp:txXfrm>
    </dsp:sp>
    <dsp:sp modelId="{291DFF69-B199-4DA4-A364-A7C2CC31D5E9}">
      <dsp:nvSpPr>
        <dsp:cNvPr id="0" name=""/>
        <dsp:cNvSpPr/>
      </dsp:nvSpPr>
      <dsp:spPr>
        <a:xfrm>
          <a:off x="5544532" y="2508913"/>
          <a:ext cx="1679757" cy="1007854"/>
        </a:xfrm>
        <a:prstGeom prst="rect">
          <a:avLst/>
        </a:prstGeom>
        <a:solidFill>
          <a:schemeClr val="accent2">
            <a:hueOff val="2522366"/>
            <a:satOff val="-2679"/>
            <a:lumOff val="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Contract</a:t>
          </a:r>
        </a:p>
      </dsp:txBody>
      <dsp:txXfrm>
        <a:off x="5544532" y="2508913"/>
        <a:ext cx="1679757" cy="1007854"/>
      </dsp:txXfrm>
    </dsp:sp>
    <dsp:sp modelId="{D3843008-E35C-4697-9166-CBC4934210DD}">
      <dsp:nvSpPr>
        <dsp:cNvPr id="0" name=""/>
        <dsp:cNvSpPr/>
      </dsp:nvSpPr>
      <dsp:spPr>
        <a:xfrm>
          <a:off x="7392265" y="2508913"/>
          <a:ext cx="1679757" cy="1007854"/>
        </a:xfrm>
        <a:prstGeom prst="rect">
          <a:avLst/>
        </a:prstGeom>
        <a:solidFill>
          <a:schemeClr val="accent2">
            <a:hueOff val="2690524"/>
            <a:satOff val="-2858"/>
            <a:lumOff val="2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PaperlessBilling</a:t>
          </a:r>
        </a:p>
      </dsp:txBody>
      <dsp:txXfrm>
        <a:off x="7392265" y="2508913"/>
        <a:ext cx="1679757" cy="1007854"/>
      </dsp:txXfrm>
    </dsp:sp>
    <dsp:sp modelId="{93D7350C-BF03-40E7-A59C-1F0C62C7949C}">
      <dsp:nvSpPr>
        <dsp:cNvPr id="0" name=""/>
        <dsp:cNvSpPr/>
      </dsp:nvSpPr>
      <dsp:spPr>
        <a:xfrm>
          <a:off x="9239998" y="2508913"/>
          <a:ext cx="1679757" cy="1007854"/>
        </a:xfrm>
        <a:prstGeom prst="rect">
          <a:avLst/>
        </a:prstGeom>
        <a:solidFill>
          <a:schemeClr val="accent2">
            <a:hueOff val="2858682"/>
            <a:satOff val="-3036"/>
            <a:lumOff val="233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PaymentMethod</a:t>
          </a:r>
        </a:p>
      </dsp:txBody>
      <dsp:txXfrm>
        <a:off x="9239998" y="2508913"/>
        <a:ext cx="1679757" cy="1007854"/>
      </dsp:txXfrm>
    </dsp:sp>
    <dsp:sp modelId="{CCDE5F0B-FEFD-4350-B3C6-4161404ADB46}">
      <dsp:nvSpPr>
        <dsp:cNvPr id="0" name=""/>
        <dsp:cNvSpPr/>
      </dsp:nvSpPr>
      <dsp:spPr>
        <a:xfrm>
          <a:off x="2772932" y="3684744"/>
          <a:ext cx="1679757" cy="1007854"/>
        </a:xfrm>
        <a:prstGeom prst="rect">
          <a:avLst/>
        </a:prstGeom>
        <a:solidFill>
          <a:schemeClr val="accent2">
            <a:hueOff val="3026839"/>
            <a:satOff val="-3215"/>
            <a:lumOff val="2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MonthlyCharges</a:t>
          </a:r>
        </a:p>
      </dsp:txBody>
      <dsp:txXfrm>
        <a:off x="2772932" y="3684744"/>
        <a:ext cx="1679757" cy="1007854"/>
      </dsp:txXfrm>
    </dsp:sp>
    <dsp:sp modelId="{11854F48-5D38-46D8-BA7D-F54CC811D4DE}">
      <dsp:nvSpPr>
        <dsp:cNvPr id="0" name=""/>
        <dsp:cNvSpPr/>
      </dsp:nvSpPr>
      <dsp:spPr>
        <a:xfrm>
          <a:off x="4620665" y="3684744"/>
          <a:ext cx="1679757" cy="1007854"/>
        </a:xfrm>
        <a:prstGeom prst="rect">
          <a:avLst/>
        </a:prstGeom>
        <a:solidFill>
          <a:schemeClr val="accent2">
            <a:hueOff val="3194997"/>
            <a:satOff val="-3393"/>
            <a:lumOff val="260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TotalCharges</a:t>
          </a:r>
        </a:p>
      </dsp:txBody>
      <dsp:txXfrm>
        <a:off x="4620665" y="3684744"/>
        <a:ext cx="1679757" cy="1007854"/>
      </dsp:txXfrm>
    </dsp:sp>
    <dsp:sp modelId="{0D4F333E-1950-4080-B106-68E3EAD87D41}">
      <dsp:nvSpPr>
        <dsp:cNvPr id="0" name=""/>
        <dsp:cNvSpPr/>
      </dsp:nvSpPr>
      <dsp:spPr>
        <a:xfrm>
          <a:off x="6468398" y="3684744"/>
          <a:ext cx="1679757" cy="1007854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Churn</a:t>
          </a:r>
        </a:p>
      </dsp:txBody>
      <dsp:txXfrm>
        <a:off x="6468398" y="3684744"/>
        <a:ext cx="1679757" cy="10078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8B9BD-212F-497D-820D-8330ADB3D8A5}">
      <dsp:nvSpPr>
        <dsp:cNvPr id="0" name=""/>
        <dsp:cNvSpPr/>
      </dsp:nvSpPr>
      <dsp:spPr>
        <a:xfrm>
          <a:off x="0" y="71294"/>
          <a:ext cx="5914209" cy="1228997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Naive Bayes model is a generative model </a:t>
          </a:r>
        </a:p>
      </dsp:txBody>
      <dsp:txXfrm>
        <a:off x="59995" y="131289"/>
        <a:ext cx="5794219" cy="1109007"/>
      </dsp:txXfrm>
    </dsp:sp>
    <dsp:sp modelId="{342C6C75-A5E5-427F-B60E-201285607280}">
      <dsp:nvSpPr>
        <dsp:cNvPr id="0" name=""/>
        <dsp:cNvSpPr/>
      </dsp:nvSpPr>
      <dsp:spPr>
        <a:xfrm>
          <a:off x="0" y="1363651"/>
          <a:ext cx="5914209" cy="1228997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121052"/>
                <a:satOff val="-1191"/>
                <a:lumOff val="915"/>
                <a:alphaOff val="0"/>
                <a:shade val="74000"/>
                <a:satMod val="130000"/>
                <a:lumMod val="90000"/>
              </a:schemeClr>
              <a:schemeClr val="accent2">
                <a:hueOff val="1121052"/>
                <a:satOff val="-1191"/>
                <a:lumOff val="91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handles missing values and high dimensional data well when compared to other classifiers.</a:t>
          </a:r>
        </a:p>
      </dsp:txBody>
      <dsp:txXfrm>
        <a:off x="59995" y="1423646"/>
        <a:ext cx="5794219" cy="1109007"/>
      </dsp:txXfrm>
    </dsp:sp>
    <dsp:sp modelId="{3C2BFF80-C788-40EE-9922-F4B0D384C8E7}">
      <dsp:nvSpPr>
        <dsp:cNvPr id="0" name=""/>
        <dsp:cNvSpPr/>
      </dsp:nvSpPr>
      <dsp:spPr>
        <a:xfrm>
          <a:off x="0" y="2656008"/>
          <a:ext cx="5914209" cy="1228997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242103"/>
                <a:satOff val="-2381"/>
                <a:lumOff val="1830"/>
                <a:alphaOff val="0"/>
                <a:shade val="74000"/>
                <a:satMod val="130000"/>
                <a:lumMod val="90000"/>
              </a:schemeClr>
              <a:schemeClr val="accent2">
                <a:hueOff val="2242103"/>
                <a:satOff val="-2381"/>
                <a:lumOff val="183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Input: Inserting all the variables into the model </a:t>
          </a:r>
        </a:p>
      </dsp:txBody>
      <dsp:txXfrm>
        <a:off x="59995" y="2716003"/>
        <a:ext cx="5794219" cy="1109007"/>
      </dsp:txXfrm>
    </dsp:sp>
    <dsp:sp modelId="{06BDF481-4C08-4D2C-84CB-A019DF97DD65}">
      <dsp:nvSpPr>
        <dsp:cNvPr id="0" name=""/>
        <dsp:cNvSpPr/>
      </dsp:nvSpPr>
      <dsp:spPr>
        <a:xfrm>
          <a:off x="0" y="3948365"/>
          <a:ext cx="5914209" cy="1228997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Output: Calculating the posterior probability and providing the churn prediction model, accuracy and its overall performance  </a:t>
          </a:r>
        </a:p>
      </dsp:txBody>
      <dsp:txXfrm>
        <a:off x="59995" y="4008360"/>
        <a:ext cx="5794219" cy="11090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1FBD3-03BD-43D3-8674-8A8939292A58}">
      <dsp:nvSpPr>
        <dsp:cNvPr id="0" name=""/>
        <dsp:cNvSpPr/>
      </dsp:nvSpPr>
      <dsp:spPr>
        <a:xfrm>
          <a:off x="0" y="28717"/>
          <a:ext cx="9601196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Naïve Bayesian is a 3 – Step Process:</a:t>
          </a:r>
        </a:p>
      </dsp:txBody>
      <dsp:txXfrm>
        <a:off x="32784" y="61501"/>
        <a:ext cx="9535628" cy="606012"/>
      </dsp:txXfrm>
    </dsp:sp>
    <dsp:sp modelId="{1520CEC5-1778-45B0-993D-75FC52216856}">
      <dsp:nvSpPr>
        <dsp:cNvPr id="0" name=""/>
        <dsp:cNvSpPr/>
      </dsp:nvSpPr>
      <dsp:spPr>
        <a:xfrm>
          <a:off x="0" y="780937"/>
          <a:ext cx="9601196" cy="671580"/>
        </a:xfrm>
        <a:prstGeom prst="roundRect">
          <a:avLst/>
        </a:prstGeom>
        <a:solidFill>
          <a:schemeClr val="accent5">
            <a:hueOff val="331055"/>
            <a:satOff val="192"/>
            <a:lumOff val="189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1- Prior probability for class </a:t>
          </a:r>
        </a:p>
      </dsp:txBody>
      <dsp:txXfrm>
        <a:off x="32784" y="813721"/>
        <a:ext cx="9535628" cy="606012"/>
      </dsp:txXfrm>
    </dsp:sp>
    <dsp:sp modelId="{5DD2E5B8-A7A7-4EF1-AB3A-6D608BC8EF62}">
      <dsp:nvSpPr>
        <dsp:cNvPr id="0" name=""/>
        <dsp:cNvSpPr/>
      </dsp:nvSpPr>
      <dsp:spPr>
        <a:xfrm>
          <a:off x="0" y="1533157"/>
          <a:ext cx="9601196" cy="671580"/>
        </a:xfrm>
        <a:prstGeom prst="roundRect">
          <a:avLst/>
        </a:prstGeom>
        <a:solidFill>
          <a:schemeClr val="accent5">
            <a:hueOff val="662110"/>
            <a:satOff val="384"/>
            <a:lumOff val="379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2-Likelihood of X given class C1: </a:t>
          </a:r>
        </a:p>
      </dsp:txBody>
      <dsp:txXfrm>
        <a:off x="32784" y="1565941"/>
        <a:ext cx="9535628" cy="606012"/>
      </dsp:txXfrm>
    </dsp:sp>
    <dsp:sp modelId="{66DAE1D4-4C4B-4780-AC1B-513351656234}">
      <dsp:nvSpPr>
        <dsp:cNvPr id="0" name=""/>
        <dsp:cNvSpPr/>
      </dsp:nvSpPr>
      <dsp:spPr>
        <a:xfrm>
          <a:off x="0" y="2285377"/>
          <a:ext cx="9601196" cy="671580"/>
        </a:xfrm>
        <a:prstGeom prst="roundRect">
          <a:avLst/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3.Posterior probability of X1 being C1 </a:t>
          </a:r>
        </a:p>
      </dsp:txBody>
      <dsp:txXfrm>
        <a:off x="32784" y="2318161"/>
        <a:ext cx="9535628" cy="6060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A78D-153C-412F-9817-609F64406086}">
      <dsp:nvSpPr>
        <dsp:cNvPr id="0" name=""/>
        <dsp:cNvSpPr/>
      </dsp:nvSpPr>
      <dsp:spPr>
        <a:xfrm>
          <a:off x="0" y="364187"/>
          <a:ext cx="5914209" cy="10483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632 correctly predicted as Non-churner customer from 727 which is (86.9%) </a:t>
          </a:r>
        </a:p>
      </dsp:txBody>
      <dsp:txXfrm>
        <a:off x="51175" y="415362"/>
        <a:ext cx="5811859" cy="945970"/>
      </dsp:txXfrm>
    </dsp:sp>
    <dsp:sp modelId="{D123E720-F3B2-4BB2-AF5D-31F28A172468}">
      <dsp:nvSpPr>
        <dsp:cNvPr id="0" name=""/>
        <dsp:cNvSpPr/>
      </dsp:nvSpPr>
      <dsp:spPr>
        <a:xfrm>
          <a:off x="0" y="1493147"/>
          <a:ext cx="5914209" cy="10483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681577"/>
                <a:satOff val="-1786"/>
                <a:lumOff val="1372"/>
                <a:alphaOff val="0"/>
                <a:shade val="74000"/>
                <a:satMod val="130000"/>
                <a:lumMod val="90000"/>
              </a:schemeClr>
              <a:schemeClr val="accent2">
                <a:hueOff val="1681577"/>
                <a:satOff val="-1786"/>
                <a:lumOff val="137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188 correctly predicted as Churner customer from 317 which is (59.3%). </a:t>
          </a:r>
        </a:p>
      </dsp:txBody>
      <dsp:txXfrm>
        <a:off x="51175" y="1544322"/>
        <a:ext cx="5811859" cy="945970"/>
      </dsp:txXfrm>
    </dsp:sp>
    <dsp:sp modelId="{A8F13A74-557D-4437-954E-0C9C65111A9F}">
      <dsp:nvSpPr>
        <dsp:cNvPr id="0" name=""/>
        <dsp:cNvSpPr/>
      </dsp:nvSpPr>
      <dsp:spPr>
        <a:xfrm>
          <a:off x="0" y="2622108"/>
          <a:ext cx="5914209" cy="10483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Accuracy-78.4%</a:t>
          </a:r>
        </a:p>
      </dsp:txBody>
      <dsp:txXfrm>
        <a:off x="51175" y="2673283"/>
        <a:ext cx="5811859" cy="9459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33F49-1288-49F3-B307-B5D1A6CF878B}">
      <dsp:nvSpPr>
        <dsp:cNvPr id="0" name=""/>
        <dsp:cNvSpPr/>
      </dsp:nvSpPr>
      <dsp:spPr>
        <a:xfrm>
          <a:off x="345135" y="285910"/>
          <a:ext cx="1076554" cy="1076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C8597-D05C-497B-AC72-382132B38EE4}">
      <dsp:nvSpPr>
        <dsp:cNvPr id="0" name=""/>
        <dsp:cNvSpPr/>
      </dsp:nvSpPr>
      <dsp:spPr>
        <a:xfrm>
          <a:off x="574565" y="515340"/>
          <a:ext cx="617695" cy="617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9F2A6-0AD9-456D-9C7C-3CE1F56B20E8}">
      <dsp:nvSpPr>
        <dsp:cNvPr id="0" name=""/>
        <dsp:cNvSpPr/>
      </dsp:nvSpPr>
      <dsp:spPr>
        <a:xfrm>
          <a:off x="991" y="1697785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Preparation</a:t>
          </a:r>
        </a:p>
      </dsp:txBody>
      <dsp:txXfrm>
        <a:off x="991" y="1697785"/>
        <a:ext cx="1764843" cy="705937"/>
      </dsp:txXfrm>
    </dsp:sp>
    <dsp:sp modelId="{0B09C0C1-E571-4B60-85A7-0662B5136D81}">
      <dsp:nvSpPr>
        <dsp:cNvPr id="0" name=""/>
        <dsp:cNvSpPr/>
      </dsp:nvSpPr>
      <dsp:spPr>
        <a:xfrm>
          <a:off x="2418827" y="285910"/>
          <a:ext cx="1076554" cy="10765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51688-9FD3-4C71-A106-ED179743F99E}">
      <dsp:nvSpPr>
        <dsp:cNvPr id="0" name=""/>
        <dsp:cNvSpPr/>
      </dsp:nvSpPr>
      <dsp:spPr>
        <a:xfrm>
          <a:off x="2648256" y="515340"/>
          <a:ext cx="617695" cy="617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5869E-724B-40FC-88E6-5D8FFFD77191}">
      <dsp:nvSpPr>
        <dsp:cNvPr id="0" name=""/>
        <dsp:cNvSpPr/>
      </dsp:nvSpPr>
      <dsp:spPr>
        <a:xfrm>
          <a:off x="2074682" y="1697785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Selection of Variables</a:t>
          </a:r>
        </a:p>
      </dsp:txBody>
      <dsp:txXfrm>
        <a:off x="2074682" y="1697785"/>
        <a:ext cx="1764843" cy="705937"/>
      </dsp:txXfrm>
    </dsp:sp>
    <dsp:sp modelId="{7CE8B403-DCB9-40C3-8116-24FD9993C1DB}">
      <dsp:nvSpPr>
        <dsp:cNvPr id="0" name=""/>
        <dsp:cNvSpPr/>
      </dsp:nvSpPr>
      <dsp:spPr>
        <a:xfrm>
          <a:off x="4492518" y="285910"/>
          <a:ext cx="1076554" cy="10765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24D49-F862-42DF-8E8B-36D5A8666B10}">
      <dsp:nvSpPr>
        <dsp:cNvPr id="0" name=""/>
        <dsp:cNvSpPr/>
      </dsp:nvSpPr>
      <dsp:spPr>
        <a:xfrm>
          <a:off x="4721948" y="515340"/>
          <a:ext cx="617695" cy="6176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BF1C6-5D20-4A90-A55B-34F7C8BFE5D4}">
      <dsp:nvSpPr>
        <dsp:cNvPr id="0" name=""/>
        <dsp:cNvSpPr/>
      </dsp:nvSpPr>
      <dsp:spPr>
        <a:xfrm>
          <a:off x="4148374" y="1697785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Final Model</a:t>
          </a:r>
        </a:p>
      </dsp:txBody>
      <dsp:txXfrm>
        <a:off x="4148374" y="1697785"/>
        <a:ext cx="1764843" cy="705937"/>
      </dsp:txXfrm>
    </dsp:sp>
    <dsp:sp modelId="{52E77662-8E9C-4CC1-A6F7-F3BCF787F207}">
      <dsp:nvSpPr>
        <dsp:cNvPr id="0" name=""/>
        <dsp:cNvSpPr/>
      </dsp:nvSpPr>
      <dsp:spPr>
        <a:xfrm>
          <a:off x="345135" y="2844933"/>
          <a:ext cx="1076554" cy="10765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689B7-1497-4A82-8133-BE69D04C5E73}">
      <dsp:nvSpPr>
        <dsp:cNvPr id="0" name=""/>
        <dsp:cNvSpPr/>
      </dsp:nvSpPr>
      <dsp:spPr>
        <a:xfrm>
          <a:off x="574565" y="3074363"/>
          <a:ext cx="617695" cy="6176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BBE36-28EB-4EB4-8EBA-BDDD8413C8D5}">
      <dsp:nvSpPr>
        <dsp:cNvPr id="0" name=""/>
        <dsp:cNvSpPr/>
      </dsp:nvSpPr>
      <dsp:spPr>
        <a:xfrm>
          <a:off x="991" y="4256808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Interpretations</a:t>
          </a:r>
        </a:p>
      </dsp:txBody>
      <dsp:txXfrm>
        <a:off x="991" y="4256808"/>
        <a:ext cx="1764843" cy="705937"/>
      </dsp:txXfrm>
    </dsp:sp>
    <dsp:sp modelId="{90FF286D-458A-46B3-BDB3-AC56AE71D80E}">
      <dsp:nvSpPr>
        <dsp:cNvPr id="0" name=""/>
        <dsp:cNvSpPr/>
      </dsp:nvSpPr>
      <dsp:spPr>
        <a:xfrm>
          <a:off x="2418827" y="2844933"/>
          <a:ext cx="1076554" cy="107655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E1492-0867-4A39-B728-A68B61C1F8D4}">
      <dsp:nvSpPr>
        <dsp:cNvPr id="0" name=""/>
        <dsp:cNvSpPr/>
      </dsp:nvSpPr>
      <dsp:spPr>
        <a:xfrm>
          <a:off x="2648256" y="3074363"/>
          <a:ext cx="617695" cy="6176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67F6D-3076-4411-9E1C-005504AE82E4}">
      <dsp:nvSpPr>
        <dsp:cNvPr id="0" name=""/>
        <dsp:cNvSpPr/>
      </dsp:nvSpPr>
      <dsp:spPr>
        <a:xfrm>
          <a:off x="2074682" y="4256808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Testing</a:t>
          </a:r>
        </a:p>
      </dsp:txBody>
      <dsp:txXfrm>
        <a:off x="2074682" y="4256808"/>
        <a:ext cx="1764843" cy="705937"/>
      </dsp:txXfrm>
    </dsp:sp>
    <dsp:sp modelId="{6A856ECB-5959-421B-A48F-68B8361F83E3}">
      <dsp:nvSpPr>
        <dsp:cNvPr id="0" name=""/>
        <dsp:cNvSpPr/>
      </dsp:nvSpPr>
      <dsp:spPr>
        <a:xfrm>
          <a:off x="4492518" y="2844933"/>
          <a:ext cx="1076554" cy="1076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40012-AECC-4CF3-9444-B641BB4F3D59}">
      <dsp:nvSpPr>
        <dsp:cNvPr id="0" name=""/>
        <dsp:cNvSpPr/>
      </dsp:nvSpPr>
      <dsp:spPr>
        <a:xfrm>
          <a:off x="4721948" y="3074363"/>
          <a:ext cx="617695" cy="6176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38CE2-40A8-4F3E-B61F-110979F814FA}">
      <dsp:nvSpPr>
        <dsp:cNvPr id="0" name=""/>
        <dsp:cNvSpPr/>
      </dsp:nvSpPr>
      <dsp:spPr>
        <a:xfrm>
          <a:off x="4148374" y="4256808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Performance as Classifier</a:t>
          </a:r>
        </a:p>
      </dsp:txBody>
      <dsp:txXfrm>
        <a:off x="4148374" y="4256808"/>
        <a:ext cx="1764843" cy="7059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81DC6-4B9B-4C93-A718-3F40CFBCA9DE}">
      <dsp:nvSpPr>
        <dsp:cNvPr id="0" name=""/>
        <dsp:cNvSpPr/>
      </dsp:nvSpPr>
      <dsp:spPr>
        <a:xfrm>
          <a:off x="0" y="10591"/>
          <a:ext cx="126157" cy="75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0" y="10591"/>
        <a:ext cx="126157" cy="75694"/>
      </dsp:txXfrm>
    </dsp:sp>
    <dsp:sp modelId="{208FD9BD-6045-44FA-A9CF-153B71A543C3}">
      <dsp:nvSpPr>
        <dsp:cNvPr id="0" name=""/>
        <dsp:cNvSpPr/>
      </dsp:nvSpPr>
      <dsp:spPr>
        <a:xfrm>
          <a:off x="138773" y="10591"/>
          <a:ext cx="126157" cy="75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8773" y="10591"/>
        <a:ext cx="126157" cy="75694"/>
      </dsp:txXfrm>
    </dsp:sp>
    <dsp:sp modelId="{A5B03B22-7884-48CC-A078-15E8F0A84C0D}">
      <dsp:nvSpPr>
        <dsp:cNvPr id="0" name=""/>
        <dsp:cNvSpPr/>
      </dsp:nvSpPr>
      <dsp:spPr>
        <a:xfrm>
          <a:off x="277547" y="10591"/>
          <a:ext cx="126157" cy="75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547" y="10591"/>
        <a:ext cx="126157" cy="75694"/>
      </dsp:txXfrm>
    </dsp:sp>
    <dsp:sp modelId="{ED3D302F-C1B9-4FE1-8514-D77EE7B27B7F}">
      <dsp:nvSpPr>
        <dsp:cNvPr id="0" name=""/>
        <dsp:cNvSpPr/>
      </dsp:nvSpPr>
      <dsp:spPr>
        <a:xfrm>
          <a:off x="69386" y="98902"/>
          <a:ext cx="126157" cy="75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386" y="98902"/>
        <a:ext cx="126157" cy="75694"/>
      </dsp:txXfrm>
    </dsp:sp>
    <dsp:sp modelId="{60853169-8256-4377-BE16-A6860C9D7A26}">
      <dsp:nvSpPr>
        <dsp:cNvPr id="0" name=""/>
        <dsp:cNvSpPr/>
      </dsp:nvSpPr>
      <dsp:spPr>
        <a:xfrm>
          <a:off x="208160" y="98902"/>
          <a:ext cx="126157" cy="75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160" y="98902"/>
        <a:ext cx="126157" cy="756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7A0AC-C57C-4BE8-9740-77FFE7157471}">
      <dsp:nvSpPr>
        <dsp:cNvPr id="0" name=""/>
        <dsp:cNvSpPr/>
      </dsp:nvSpPr>
      <dsp:spPr>
        <a:xfrm>
          <a:off x="0" y="2178"/>
          <a:ext cx="5914209" cy="11040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78D6E-B9FB-4DA5-BADA-91D4716C97F3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8E5CA-A123-4887-8931-CBF8C5693685}">
      <dsp:nvSpPr>
        <dsp:cNvPr id="0" name=""/>
        <dsp:cNvSpPr/>
      </dsp:nvSpPr>
      <dsp:spPr>
        <a:xfrm>
          <a:off x="1275192" y="2178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Based on the AUC values, Logistic Regression is giving the best prediction model with 83.86%</a:t>
          </a:r>
          <a:r>
            <a:rPr lang="en-US" sz="1800" kern="1200">
              <a:latin typeface="Garamond" panose="02020404030301010803"/>
            </a:rPr>
            <a:t> </a:t>
          </a:r>
          <a:endParaRPr lang="en-US" sz="1800" kern="1200"/>
        </a:p>
      </dsp:txBody>
      <dsp:txXfrm>
        <a:off x="1275192" y="2178"/>
        <a:ext cx="4639016" cy="1104063"/>
      </dsp:txXfrm>
    </dsp:sp>
    <dsp:sp modelId="{04F6D45C-2525-4A5B-895C-5124999BF33C}">
      <dsp:nvSpPr>
        <dsp:cNvPr id="0" name=""/>
        <dsp:cNvSpPr/>
      </dsp:nvSpPr>
      <dsp:spPr>
        <a:xfrm>
          <a:off x="0" y="1382257"/>
          <a:ext cx="5914209" cy="11040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77992-98B9-4F42-B799-2698FF29DACC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68F34-04EC-4CCE-9348-13A2BC5BD66B}">
      <dsp:nvSpPr>
        <dsp:cNvPr id="0" name=""/>
        <dsp:cNvSpPr/>
      </dsp:nvSpPr>
      <dsp:spPr>
        <a:xfrm>
          <a:off x="1275192" y="1382257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From the models, we found</a:t>
          </a:r>
        </a:p>
      </dsp:txBody>
      <dsp:txXfrm>
        <a:off x="1275192" y="1382257"/>
        <a:ext cx="4639016" cy="1104063"/>
      </dsp:txXfrm>
    </dsp:sp>
    <dsp:sp modelId="{2D9F6948-B768-42E7-918C-605243671FF3}">
      <dsp:nvSpPr>
        <dsp:cNvPr id="0" name=""/>
        <dsp:cNvSpPr/>
      </dsp:nvSpPr>
      <dsp:spPr>
        <a:xfrm>
          <a:off x="0" y="2762336"/>
          <a:ext cx="5914209" cy="11040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1B5C8-3447-45D7-9951-66DD85E13BFE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4C329-0F74-4FF6-A4FE-27BE82144B00}">
      <dsp:nvSpPr>
        <dsp:cNvPr id="0" name=""/>
        <dsp:cNvSpPr/>
      </dsp:nvSpPr>
      <dsp:spPr>
        <a:xfrm>
          <a:off x="1275192" y="2762336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Which Customers are likely to Churn</a:t>
          </a:r>
        </a:p>
      </dsp:txBody>
      <dsp:txXfrm>
        <a:off x="1275192" y="2762336"/>
        <a:ext cx="4639016" cy="1104063"/>
      </dsp:txXfrm>
    </dsp:sp>
    <dsp:sp modelId="{190C1E5E-9A61-4EAC-A1A8-F81161D0999E}">
      <dsp:nvSpPr>
        <dsp:cNvPr id="0" name=""/>
        <dsp:cNvSpPr/>
      </dsp:nvSpPr>
      <dsp:spPr>
        <a:xfrm>
          <a:off x="0" y="4142415"/>
          <a:ext cx="5914209" cy="11040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5BB74-71E8-4200-83E2-06B85B3C2799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0903C-2CFB-4B26-8474-217E204B96FD}">
      <dsp:nvSpPr>
        <dsp:cNvPr id="0" name=""/>
        <dsp:cNvSpPr/>
      </dsp:nvSpPr>
      <dsp:spPr>
        <a:xfrm>
          <a:off x="1275192" y="4142415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Which features have the most impact on customer leaving</a:t>
          </a:r>
        </a:p>
      </dsp:txBody>
      <dsp:txXfrm>
        <a:off x="1275192" y="4142415"/>
        <a:ext cx="4639016" cy="1104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4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0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1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58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6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98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159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697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19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7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5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9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5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1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5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4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5.png"/><Relationship Id="rId7" Type="http://schemas.openxmlformats.org/officeDocument/2006/relationships/image" Target="../media/image7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3800" y="2090494"/>
            <a:ext cx="4128653" cy="1242155"/>
          </a:xfrm>
        </p:spPr>
        <p:txBody>
          <a:bodyPr>
            <a:normAutofit fontScale="90000"/>
          </a:bodyPr>
          <a:lstStyle/>
          <a:p>
            <a:r>
              <a:rPr lang="en-US" sz="480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Telecom Customer Churn</a:t>
            </a:r>
            <a:endParaRPr lang="en-US" sz="4800">
              <a:solidFill>
                <a:srgbClr val="26262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5163" y="3719035"/>
            <a:ext cx="2673927" cy="137943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000000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Group A:</a:t>
            </a:r>
          </a:p>
          <a:p>
            <a:pPr>
              <a:lnSpc>
                <a:spcPct val="90000"/>
              </a:lnSpc>
            </a:pPr>
            <a:r>
              <a:rPr lang="en-US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000000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Anusha Kokkinti</a:t>
            </a:r>
          </a:p>
          <a:p>
            <a:pPr>
              <a:lnSpc>
                <a:spcPct val="90000"/>
              </a:lnSpc>
            </a:pPr>
            <a:r>
              <a:rPr lang="en-US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000000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Shruti Jituri</a:t>
            </a:r>
          </a:p>
          <a:p>
            <a:pPr>
              <a:lnSpc>
                <a:spcPct val="90000"/>
              </a:lnSpc>
            </a:pPr>
            <a:r>
              <a:rPr lang="en-US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000000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Tejaswini Mummadi</a:t>
            </a:r>
          </a:p>
        </p:txBody>
      </p:sp>
      <p:pic>
        <p:nvPicPr>
          <p:cNvPr id="26" name="Graphic 6" descr="Telemarketer">
            <a:extLst>
              <a:ext uri="{FF2B5EF4-FFF2-40B4-BE49-F238E27FC236}">
                <a16:creationId xmlns:a16="http://schemas.microsoft.com/office/drawing/2014/main" id="{B28B3F19-6721-40B1-BBA3-DC5BACD10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6350" y="1801858"/>
            <a:ext cx="3104191" cy="3300463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035B-5080-4E64-8E2A-825010DF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Implementation &amp; Validation</a:t>
            </a:r>
            <a:endParaRPr lang="en-US">
              <a:solidFill>
                <a:srgbClr val="262626"/>
              </a:solidFill>
            </a:endParaRP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7900B6F3-A92B-41C3-A324-4E07A40D3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173431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356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047F42-ABA9-4845-A176-450AB49AB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24" y="858129"/>
            <a:ext cx="5362192" cy="52753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22D99651-7A51-4763-9356-CE89DA413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914" y="1842868"/>
            <a:ext cx="3441372" cy="1111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00172AD-0D6B-44B4-B064-A5AD41214F10}"/>
              </a:ext>
            </a:extLst>
          </p:cNvPr>
          <p:cNvGrpSpPr/>
          <p:nvPr/>
        </p:nvGrpSpPr>
        <p:grpSpPr>
          <a:xfrm>
            <a:off x="748870" y="3833274"/>
            <a:ext cx="4860001" cy="527886"/>
            <a:chOff x="0" y="2015579"/>
            <a:chExt cx="5272392" cy="5850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5421EA5-0C64-4967-8699-97A9C3517937}"/>
                </a:ext>
              </a:extLst>
            </p:cNvPr>
            <p:cNvSpPr/>
            <p:nvPr/>
          </p:nvSpPr>
          <p:spPr>
            <a:xfrm>
              <a:off x="0" y="2015579"/>
              <a:ext cx="5272392" cy="585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662110"/>
                <a:satOff val="384"/>
                <a:lumOff val="3791"/>
                <a:alphaOff val="0"/>
              </a:schemeClr>
            </a:fillRef>
            <a:effectRef idx="0">
              <a:schemeClr val="accent5">
                <a:hueOff val="662110"/>
                <a:satOff val="384"/>
                <a:lumOff val="379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D31DFEC4-D3FE-4CFD-8D60-AB8852C1AE6D}"/>
                </a:ext>
              </a:extLst>
            </p:cNvPr>
            <p:cNvSpPr txBox="1"/>
            <p:nvPr/>
          </p:nvSpPr>
          <p:spPr>
            <a:xfrm>
              <a:off x="28557" y="2044136"/>
              <a:ext cx="5215278" cy="5278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marR="0" lvl="0" indent="0" algn="l" defTabSz="1111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 panose="02020404030301010803"/>
                  <a:ea typeface="+mn-ea"/>
                  <a:cs typeface="+mn-cs"/>
                </a:rPr>
                <a:t>2-Likelihood of X given class Churn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297774-165A-4C42-B53D-71127CA43404}"/>
              </a:ext>
            </a:extLst>
          </p:cNvPr>
          <p:cNvGrpSpPr/>
          <p:nvPr/>
        </p:nvGrpSpPr>
        <p:grpSpPr>
          <a:xfrm>
            <a:off x="748870" y="818339"/>
            <a:ext cx="5028979" cy="585000"/>
            <a:chOff x="0" y="1358579"/>
            <a:chExt cx="5511121" cy="5850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871BD52-CEFF-4318-A69A-3A390CD0BDC4}"/>
                </a:ext>
              </a:extLst>
            </p:cNvPr>
            <p:cNvSpPr/>
            <p:nvPr/>
          </p:nvSpPr>
          <p:spPr>
            <a:xfrm>
              <a:off x="0" y="1358579"/>
              <a:ext cx="5272392" cy="585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31055"/>
                <a:satOff val="192"/>
                <a:lumOff val="1895"/>
                <a:alphaOff val="0"/>
              </a:schemeClr>
            </a:fillRef>
            <a:effectRef idx="0">
              <a:schemeClr val="accent5">
                <a:hueOff val="331055"/>
                <a:satOff val="192"/>
                <a:lumOff val="189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6BEF1895-6D2E-46DE-8B86-8C59280F144E}"/>
                </a:ext>
              </a:extLst>
            </p:cNvPr>
            <p:cNvSpPr txBox="1"/>
            <p:nvPr/>
          </p:nvSpPr>
          <p:spPr>
            <a:xfrm>
              <a:off x="295843" y="1415693"/>
              <a:ext cx="5215278" cy="5278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marR="0" lvl="0" indent="0" algn="l" defTabSz="1111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 panose="02020404030301010803"/>
                  <a:ea typeface="+mn-ea"/>
                  <a:cs typeface="+mn-cs"/>
                </a:rPr>
                <a:t>1- Prior probability for Churn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22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5206CE-8448-4744-AB3C-97879B112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3" y="1463040"/>
            <a:ext cx="9508585" cy="389675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0C45BE6-923E-4849-AB77-7C7170B8B621}"/>
              </a:ext>
            </a:extLst>
          </p:cNvPr>
          <p:cNvGrpSpPr/>
          <p:nvPr/>
        </p:nvGrpSpPr>
        <p:grpSpPr>
          <a:xfrm>
            <a:off x="1295403" y="741643"/>
            <a:ext cx="5835296" cy="585000"/>
            <a:chOff x="0" y="2672579"/>
            <a:chExt cx="5272392" cy="585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014B08E-C184-46F0-8A70-14A230F5C764}"/>
                </a:ext>
              </a:extLst>
            </p:cNvPr>
            <p:cNvSpPr/>
            <p:nvPr/>
          </p:nvSpPr>
          <p:spPr>
            <a:xfrm>
              <a:off x="0" y="2672579"/>
              <a:ext cx="5272392" cy="585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993165"/>
                <a:satOff val="576"/>
                <a:lumOff val="5686"/>
                <a:alphaOff val="0"/>
              </a:schemeClr>
            </a:fillRef>
            <a:effectRef idx="0">
              <a:schemeClr val="accent5">
                <a:hueOff val="993165"/>
                <a:satOff val="576"/>
                <a:lumOff val="5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E2D3EB4-2BE2-409F-AF2C-F71B47483814}"/>
                </a:ext>
              </a:extLst>
            </p:cNvPr>
            <p:cNvSpPr txBox="1"/>
            <p:nvPr/>
          </p:nvSpPr>
          <p:spPr>
            <a:xfrm>
              <a:off x="28557" y="2729891"/>
              <a:ext cx="5215278" cy="4991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marR="0" lvl="0" indent="0" algn="l" defTabSz="1111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 panose="02020404030301010803"/>
                  <a:ea typeface="+mn-ea"/>
                  <a:cs typeface="+mn-cs"/>
                </a:rPr>
                <a:t>3.Posterior probability of X being Churn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45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62B0-C195-4062-B8D2-6AABBD99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0860-6164-463D-BDDD-49D25656B7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Confusion Matrix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B5BF-68B0-4543-83B9-FEEB37523E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5BCBD-E740-432E-BB82-85E724EA1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52" y="3429001"/>
            <a:ext cx="3912694" cy="1846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D9D8C4-C7CE-433B-827E-F820F8E64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97" y="3383279"/>
            <a:ext cx="2207969" cy="97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0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0B3B-18EF-4503-86A7-D359FCB1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3883727" cy="1400215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Interpretations</a:t>
            </a:r>
            <a:endParaRPr lang="en-US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F26988-6FC8-4D6D-97B7-8A066F7A6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090004"/>
              </p:ext>
            </p:extLst>
          </p:nvPr>
        </p:nvGraphicFramePr>
        <p:xfrm>
          <a:off x="1338467" y="2281779"/>
          <a:ext cx="5914209" cy="4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23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40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42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4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55F5B-3D54-4353-BD69-1320307E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Limitations</a:t>
            </a:r>
          </a:p>
        </p:txBody>
      </p:sp>
      <p:sp>
        <p:nvSpPr>
          <p:cNvPr id="64" name="Rectangle 46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51A53FF-56E1-40DC-AA30-A7ECD9F0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37465" indent="0">
              <a:buNone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Naïve Bayes assumes all the features to be conditionally independent</a:t>
            </a:r>
            <a:endParaRPr lang="en-US"/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Here there exists some correlation between the variables {Internet services} and {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OnlineSecurity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, 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OnlineBackup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, 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DeviceProtection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, 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TechSupport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, 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StreamingTV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, 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StreamingMovies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}. 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Naïve Bayes cannot handle numerical data well when compared to Decision Tree classifier.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C3C8-41E3-466F-8EDA-D2EBCE24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3675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Logistic 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239707-9D3B-4246-9079-DDF693ED6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401161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685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8C76-6F90-4E13-B3A2-96FA0056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CBEA-3EB1-462A-8B0E-F7F373E84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Preparation</a:t>
            </a:r>
          </a:p>
          <a:p>
            <a:pPr lvl="1"/>
            <a:r>
              <a:rPr lang="en-US"/>
              <a:t>Remove the colinearity.</a:t>
            </a:r>
          </a:p>
          <a:p>
            <a:r>
              <a:rPr lang="en-US"/>
              <a:t>Selection of Variables</a:t>
            </a:r>
          </a:p>
          <a:p>
            <a:pPr lvl="1"/>
            <a:r>
              <a:rPr lang="en-US"/>
              <a:t> Log Likelihood Test</a:t>
            </a:r>
          </a:p>
          <a:p>
            <a:pPr lvl="1"/>
            <a:r>
              <a:rPr lang="en-US"/>
              <a:t>Backward Step wise method</a:t>
            </a:r>
          </a:p>
          <a:p>
            <a:pPr lvl="1"/>
            <a:r>
              <a:rPr lang="en-US"/>
              <a:t>Pchisq()</a:t>
            </a:r>
          </a:p>
        </p:txBody>
      </p:sp>
    </p:spTree>
    <p:extLst>
      <p:ext uri="{BB962C8B-B14F-4D97-AF65-F5344CB8AC3E}">
        <p14:creationId xmlns:p14="http://schemas.microsoft.com/office/powerpoint/2010/main" val="287014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C3C8-41E3-466F-8EDA-D2EBCE24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7453609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Logistic Regression- 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FF72-DBCC-43E4-BF2E-B0ADB6990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marL="494665" lvl="1" indent="0" algn="ctr">
              <a:buNone/>
            </a:pPr>
            <a:endParaRPr lang="en-US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262626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94665" indent="-457200" algn="ctr">
              <a:buFont typeface="Wingdings" charset="2"/>
              <a:buChar char="v"/>
            </a:pPr>
            <a:endParaRPr lang="en-US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262626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94665" indent="-457200" algn="ctr">
              <a:buFont typeface="Wingdings" charset="2"/>
              <a:buChar char="v"/>
            </a:pPr>
            <a:endParaRPr lang="en-US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262626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E15567B3-B75E-47A5-84DA-BF59441DD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907" y="2503881"/>
            <a:ext cx="9504227" cy="3505802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08309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C3C8-41E3-466F-8EDA-D2EBCE24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696870"/>
            <a:ext cx="3978464" cy="231903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262626"/>
                </a:solidFill>
              </a:rPr>
              <a:t>Logistic Regression -Interpretations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FF72-DBCC-43E4-BF2E-B0ADB6990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352" y="2738585"/>
            <a:ext cx="2835464" cy="1669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712085" lvl="7" indent="0"/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262626"/>
              </a:solidFill>
            </a:endParaRPr>
          </a:p>
          <a:p>
            <a:pPr indent="-305435"/>
            <a:r>
              <a:rPr lang="en-US" sz="1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</a:rPr>
              <a:t>The log odds of customers churning impacted by the variables</a:t>
            </a:r>
          </a:p>
          <a:p>
            <a:pPr marL="494665" indent="-457200"/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262626"/>
              </a:solidFill>
            </a:endParaRPr>
          </a:p>
          <a:p>
            <a:pPr marL="494665" indent="-457200"/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262626"/>
              </a:solidFill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37679D85-6D91-4BED-BD8B-64A8F7C5D9A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2104909"/>
              </p:ext>
            </p:extLst>
          </p:nvPr>
        </p:nvGraphicFramePr>
        <p:xfrm>
          <a:off x="10496070" y="5685386"/>
          <a:ext cx="403705" cy="185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A96C472-2FEF-4FA5-8C9B-2903D55C47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555" y="858149"/>
            <a:ext cx="6211967" cy="5322405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64293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15EB-F7B2-482E-B65D-27AA862B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Agenda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3B21B77-D92E-4D5C-A3BF-04D88A400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71469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8711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C3C8-41E3-466F-8EDA-D2EBCE24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3828373" cy="155504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262626"/>
                </a:solidFill>
              </a:rPr>
              <a:t>Logistic Regression -Interpretations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FF72-DBCC-43E4-BF2E-B0ADB6990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9141" y="2430471"/>
            <a:ext cx="2835464" cy="3552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712085" lvl="7" indent="0"/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262626"/>
              </a:solidFill>
            </a:endParaRPr>
          </a:p>
          <a:p>
            <a:pPr indent="-305435"/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262626"/>
              </a:solidFill>
            </a:endParaRPr>
          </a:p>
          <a:p>
            <a:pPr marL="494665" indent="-457200"/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262626"/>
              </a:solidFill>
            </a:endParaRPr>
          </a:p>
          <a:p>
            <a:pPr marL="494665" indent="-457200"/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26262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E0025-B5E4-41E3-80BB-F22A2CEB7CA9}"/>
              </a:ext>
            </a:extLst>
          </p:cNvPr>
          <p:cNvSpPr txBox="1"/>
          <p:nvPr/>
        </p:nvSpPr>
        <p:spPr>
          <a:xfrm>
            <a:off x="1358348" y="2695792"/>
            <a:ext cx="22114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62626"/>
                </a:solidFill>
              </a:rPr>
              <a:t>The</a:t>
            </a:r>
            <a:r>
              <a:rPr lang="en-US">
                <a:solidFill>
                  <a:srgbClr val="262626"/>
                </a:solidFill>
                <a:ea typeface="+mn-lt"/>
                <a:cs typeface="+mn-lt"/>
              </a:rPr>
              <a:t> log odds of customers churning impacted by the variables.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D0F40-144E-47B0-8051-47ACB4DB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867559"/>
            <a:ext cx="5878756" cy="51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91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C3C8-41E3-466F-8EDA-D2EBCE24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Logistic Regression -Testing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FF72-DBCC-43E4-BF2E-B0ADB6990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4403" y="3251245"/>
            <a:ext cx="6380065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712085" lvl="7" indent="0"/>
            <a:endParaRPr lang="en-US"/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494665" indent="-457200"/>
            <a:endParaRPr lang="en-US"/>
          </a:p>
          <a:p>
            <a:pPr marL="494665" indent="-457200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EA6C27-8B48-4799-9CF8-763C1F88DA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-5264" b="-2917"/>
          <a:stretch/>
        </p:blipFill>
        <p:spPr>
          <a:xfrm>
            <a:off x="1613453" y="3683329"/>
            <a:ext cx="3505199" cy="1960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6480AD-F416-456E-AC89-2C2FFD8BC5C8}"/>
              </a:ext>
            </a:extLst>
          </p:cNvPr>
          <p:cNvSpPr txBox="1"/>
          <p:nvPr/>
        </p:nvSpPr>
        <p:spPr>
          <a:xfrm>
            <a:off x="7692678" y="2782006"/>
            <a:ext cx="24799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>
                <a:ea typeface="+mn-lt"/>
                <a:cs typeface="+mn-lt"/>
              </a:rPr>
              <a:t>Accuracy Rate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6208F-1760-49C9-AF52-49E8413AD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451" y="4129341"/>
            <a:ext cx="2420178" cy="7813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3DC46C-55D9-459A-80BB-4F4C384623F9}"/>
              </a:ext>
            </a:extLst>
          </p:cNvPr>
          <p:cNvSpPr txBox="1"/>
          <p:nvPr/>
        </p:nvSpPr>
        <p:spPr>
          <a:xfrm>
            <a:off x="1858617" y="2845576"/>
            <a:ext cx="320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Confusion</a:t>
            </a:r>
            <a:r>
              <a:rPr lang="en-US" b="1"/>
              <a:t> </a:t>
            </a:r>
            <a:r>
              <a:rPr lang="en-US" sz="2800" b="1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2893110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C3C8-41E3-466F-8EDA-D2EBCE24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Decision Tree-Testing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FF72-DBCC-43E4-BF2E-B0ADB6990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4403" y="3251245"/>
            <a:ext cx="6380065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712085" lvl="7" indent="0"/>
            <a:endParaRPr lang="en-US"/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494665" indent="-457200"/>
            <a:endParaRPr lang="en-US"/>
          </a:p>
          <a:p>
            <a:pPr marL="494665" indent="-45720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480AD-F416-456E-AC89-2C2FFD8BC5C8}"/>
              </a:ext>
            </a:extLst>
          </p:cNvPr>
          <p:cNvSpPr txBox="1"/>
          <p:nvPr/>
        </p:nvSpPr>
        <p:spPr>
          <a:xfrm>
            <a:off x="7692678" y="2782006"/>
            <a:ext cx="24799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>
                <a:ea typeface="+mn-lt"/>
                <a:cs typeface="+mn-lt"/>
              </a:rPr>
              <a:t>Accuracy Rate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3DC46C-55D9-459A-80BB-4F4C384623F9}"/>
              </a:ext>
            </a:extLst>
          </p:cNvPr>
          <p:cNvSpPr txBox="1"/>
          <p:nvPr/>
        </p:nvSpPr>
        <p:spPr>
          <a:xfrm>
            <a:off x="1858617" y="2845576"/>
            <a:ext cx="320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Confusion</a:t>
            </a:r>
            <a:r>
              <a:rPr lang="en-US" b="1"/>
              <a:t> </a:t>
            </a:r>
            <a:r>
              <a:rPr lang="en-US" sz="2800" b="1"/>
              <a:t>Matrix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4BFDC4-A8A9-457C-AEBF-04B7414AA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717" y="3761746"/>
            <a:ext cx="3424031" cy="1351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0F988D-6C89-42E5-8BA1-51BF495B9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343" y="3953802"/>
            <a:ext cx="2102127" cy="8666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3531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EAA9690D-DE8C-4A60-A88C-8EB6A60A0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8219" y="663960"/>
            <a:ext cx="5522326" cy="277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16EF1C-09CA-4682-9FAA-C8006CE2E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9" r="-2" b="6232"/>
          <a:stretch/>
        </p:blipFill>
        <p:spPr>
          <a:xfrm>
            <a:off x="6096000" y="3281385"/>
            <a:ext cx="5426764" cy="29126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37C2CC-BA6B-4ADF-8D24-C36F325A6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36" y="3281385"/>
            <a:ext cx="5426764" cy="2912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687BFF-5B75-4039-ACDE-B8707844F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18" y="663960"/>
            <a:ext cx="5191414" cy="2322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4454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1407C-748C-4AA5-876E-9A568448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Conclusion</a:t>
            </a:r>
          </a:p>
        </p:txBody>
      </p:sp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708B9A-5FA2-48B2-A1FE-319B1D066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421223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1552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35F98C-44B9-4E57-9A87-901656C6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Conclusion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19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14865-7603-4BBD-AE99-51979F70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Based on the prediction model, the features influencing the customers churn</a:t>
            </a:r>
          </a:p>
          <a:p>
            <a:pPr marL="0" indent="0">
              <a:buNone/>
            </a:pPr>
            <a:endParaRPr lang="en-US">
              <a:solidFill>
                <a:srgbClr val="262626"/>
              </a:solidFill>
            </a:endParaRPr>
          </a:p>
          <a:p>
            <a:endParaRPr lang="en-US">
              <a:solidFill>
                <a:srgbClr val="262626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875C7A-C5CF-4ECE-925D-9E29C8C47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54943"/>
              </p:ext>
            </p:extLst>
          </p:nvPr>
        </p:nvGraphicFramePr>
        <p:xfrm>
          <a:off x="1412683" y="1735294"/>
          <a:ext cx="5278778" cy="3203908"/>
        </p:xfrm>
        <a:graphic>
          <a:graphicData uri="http://schemas.openxmlformats.org/drawingml/2006/table">
            <a:tbl>
              <a:tblPr firstRow="1" bandRow="1"/>
              <a:tblGrid>
                <a:gridCol w="3302728">
                  <a:extLst>
                    <a:ext uri="{9D8B030D-6E8A-4147-A177-3AD203B41FA5}">
                      <a16:colId xmlns:a16="http://schemas.microsoft.com/office/drawing/2014/main" val="2704805966"/>
                    </a:ext>
                  </a:extLst>
                </a:gridCol>
                <a:gridCol w="1976050">
                  <a:extLst>
                    <a:ext uri="{9D8B030D-6E8A-4147-A177-3AD203B41FA5}">
                      <a16:colId xmlns:a16="http://schemas.microsoft.com/office/drawing/2014/main" val="3855197080"/>
                    </a:ext>
                  </a:extLst>
                </a:gridCol>
              </a:tblGrid>
              <a:tr h="40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20139" marR="20139" marT="201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Impact</a:t>
                      </a:r>
                    </a:p>
                  </a:txBody>
                  <a:tcPr marL="20139" marR="20139" marT="201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50010"/>
                  </a:ext>
                </a:extLst>
              </a:tr>
              <a:tr h="40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Tenure</a:t>
                      </a:r>
                    </a:p>
                  </a:txBody>
                  <a:tcPr marL="20139" marR="20139" marT="201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Positive</a:t>
                      </a:r>
                    </a:p>
                  </a:txBody>
                  <a:tcPr marL="20139" marR="20139" marT="201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616017"/>
                  </a:ext>
                </a:extLst>
              </a:tr>
              <a:tr h="40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 Charges</a:t>
                      </a:r>
                    </a:p>
                  </a:txBody>
                  <a:tcPr marL="20139" marR="20139" marT="201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Positive</a:t>
                      </a:r>
                    </a:p>
                  </a:txBody>
                  <a:tcPr marL="20139" marR="20139" marT="201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081941"/>
                  </a:ext>
                </a:extLst>
              </a:tr>
              <a:tr h="40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Senior Citizen</a:t>
                      </a:r>
                    </a:p>
                  </a:txBody>
                  <a:tcPr marL="20139" marR="20139" marT="201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Negative</a:t>
                      </a:r>
                    </a:p>
                  </a:txBody>
                  <a:tcPr marL="20139" marR="20139" marT="201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158698"/>
                  </a:ext>
                </a:extLst>
              </a:tr>
              <a:tr h="40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 Service</a:t>
                      </a:r>
                    </a:p>
                  </a:txBody>
                  <a:tcPr marL="20139" marR="20139" marT="201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Negative</a:t>
                      </a:r>
                    </a:p>
                  </a:txBody>
                  <a:tcPr marL="20139" marR="20139" marT="201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044537"/>
                  </a:ext>
                </a:extLst>
              </a:tr>
              <a:tr h="40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Multiple Lines</a:t>
                      </a:r>
                    </a:p>
                  </a:txBody>
                  <a:tcPr marL="20139" marR="20139" marT="201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Negative</a:t>
                      </a:r>
                    </a:p>
                  </a:txBody>
                  <a:tcPr marL="20139" marR="20139" marT="201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38143"/>
                  </a:ext>
                </a:extLst>
              </a:tr>
              <a:tr h="758416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Internet service- Fiber Optics</a:t>
                      </a:r>
                    </a:p>
                  </a:txBody>
                  <a:tcPr marL="20139" marR="20139" marT="201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Negative</a:t>
                      </a:r>
                    </a:p>
                  </a:txBody>
                  <a:tcPr marL="20139" marR="20139" marT="201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9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5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41A82-8913-45ED-8892-4CF0723B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262626"/>
                </a:solidFill>
              </a:rPr>
              <a:t>Recommendations</a:t>
            </a:r>
          </a:p>
        </p:txBody>
      </p:sp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C3425F3-E3C4-4447-B164-EF6F24FBF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376497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1929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2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41" name="Picture 16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2" name="Straight Connector 18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0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22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5" name="Picture 26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817BF21-0CA7-42BB-8248-36ED8AAB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E2E02E1E-E56E-4BFC-BE0E-3B5C0D1F22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89939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C3C8-41E3-466F-8EDA-D2EBCE24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Introduction</a:t>
            </a:r>
            <a:endParaRPr lang="en-US">
              <a:solidFill>
                <a:srgbClr val="262626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916BA3B-5585-4EFE-82A5-6C0BF516C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449249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623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C3C8-41E3-466F-8EDA-D2EBCE24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28347"/>
            <a:ext cx="9601196" cy="89565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Data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4EE894F-B1F3-4952-99C4-07184F3D8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981306"/>
              </p:ext>
            </p:extLst>
          </p:nvPr>
        </p:nvGraphicFramePr>
        <p:xfrm>
          <a:off x="560616" y="1355930"/>
          <a:ext cx="10921089" cy="484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556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331D777-E379-4332-A560-B8227736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Descriptive Analytics</a:t>
            </a:r>
            <a:endParaRPr lang="en-US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98B2-18D6-4BFE-BBD6-073BF779A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indent="-305435"/>
            <a:endParaRPr lang="en-US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62626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indent="-305435"/>
            <a:endParaRPr lang="en-US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62626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indent="-305435"/>
            <a:endParaRPr lang="en-US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62626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indent="-305435"/>
            <a:endParaRPr lang="en-US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62626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indent="-305435"/>
            <a:endParaRPr lang="en-US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62626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0D50B8-75E1-4F8F-BB84-16ACDBEBF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205" y="2804405"/>
            <a:ext cx="5501978" cy="3068011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6570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331D777-E379-4332-A560-B8227736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8776704" cy="896592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 Data Visualization</a:t>
            </a:r>
            <a:endParaRPr lang="en-US"/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663FB96-C2F5-4EEA-812B-6DBA0E9FF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3962" y="2598693"/>
            <a:ext cx="5633936" cy="3332073"/>
          </a:xfrm>
        </p:spPr>
      </p:pic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708E8B5-6F60-4506-B38F-E33E52C5C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589" y="2529241"/>
            <a:ext cx="4267200" cy="300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8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C3C8-41E3-466F-8EDA-D2EBCE24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FF72-DBCC-43E4-BF2E-B0ADB699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05435"/>
            <a:endParaRPr lang="en-US"/>
          </a:p>
          <a:p>
            <a:pPr marL="37465" indent="0">
              <a:buNone/>
            </a:pPr>
            <a:r>
              <a:rPr lang="en-US"/>
              <a:t>						             </a:t>
            </a:r>
            <a:r>
              <a:rPr lang="en-US" b="1"/>
              <a:t>Classifiers</a:t>
            </a:r>
            <a:endParaRPr lang="en-US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/>
              <a:t>Decision Tree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/>
              <a:t>Naïve Bayes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/>
              <a:t>Logistic Regression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A0D0-2BC3-42B2-84C3-15EB69D3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821909"/>
          </a:xfrm>
        </p:spPr>
        <p:txBody>
          <a:bodyPr anchor="b">
            <a:normAutofit/>
          </a:bodyPr>
          <a:lstStyle/>
          <a:p>
            <a:r>
              <a:rPr lang="en-US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Decision Tree</a:t>
            </a:r>
            <a:endParaRPr lang="en-US">
              <a:solidFill>
                <a:srgbClr val="262626"/>
              </a:solidFill>
            </a:endParaRPr>
          </a:p>
        </p:txBody>
      </p: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A0DED4EF-25A5-4CAB-83EF-753564443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031131"/>
            <a:ext cx="4149914" cy="3844737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05435" algn="ctr">
              <a:lnSpc>
                <a:spcPct val="90000"/>
              </a:lnSpc>
            </a:pPr>
            <a:r>
              <a:rPr lang="en-US" sz="1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Decision Rules:</a:t>
            </a:r>
          </a:p>
          <a:p>
            <a:pPr marL="719455" lvl="1" indent="-269875">
              <a:lnSpc>
                <a:spcPct val="90000"/>
              </a:lnSpc>
              <a:buFont typeface="Arial" charset="2"/>
              <a:buChar char="•"/>
            </a:pPr>
            <a:r>
              <a:rPr lang="en-US" sz="1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If  Contract=Month-to Month, </a:t>
            </a:r>
            <a:r>
              <a:rPr lang="en-US" sz="18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InternetService</a:t>
            </a:r>
            <a:r>
              <a:rPr lang="en-US" sz="1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= </a:t>
            </a:r>
            <a:r>
              <a:rPr lang="en-US" sz="18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FiberOptic</a:t>
            </a:r>
            <a:r>
              <a:rPr lang="en-US" sz="1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, AND tenure&lt;16 then Churn is Yes</a:t>
            </a:r>
          </a:p>
          <a:p>
            <a:pPr marL="719455" lvl="1" indent="-269875">
              <a:lnSpc>
                <a:spcPct val="90000"/>
              </a:lnSpc>
              <a:buFont typeface="Arial" charset="2"/>
              <a:buChar char="•"/>
            </a:pPr>
            <a:r>
              <a:rPr lang="en-US" sz="1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If  </a:t>
            </a:r>
            <a:r>
              <a:rPr lang="en-US" sz="1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Contract=Month-to Month, </a:t>
            </a:r>
            <a:r>
              <a:rPr lang="en-US" sz="18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InternetService</a:t>
            </a:r>
            <a:r>
              <a:rPr lang="en-US" sz="1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= </a:t>
            </a:r>
            <a:r>
              <a:rPr lang="en-US" sz="18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FiberOptic</a:t>
            </a:r>
            <a:r>
              <a:rPr lang="en-US" sz="1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, AND tenure &gt;=16 then Churn is No</a:t>
            </a:r>
          </a:p>
          <a:p>
            <a:pPr marL="719455" lvl="1" indent="-269875">
              <a:lnSpc>
                <a:spcPct val="90000"/>
              </a:lnSpc>
              <a:buFont typeface="Arial" charset="2"/>
              <a:buChar char="•"/>
            </a:pPr>
            <a:r>
              <a:rPr lang="en-US" sz="1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If </a:t>
            </a:r>
            <a:r>
              <a:rPr lang="en-US" sz="1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Contract=Month-to Month AND  </a:t>
            </a:r>
            <a:r>
              <a:rPr lang="en-US" sz="18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InternetService</a:t>
            </a:r>
            <a:r>
              <a:rPr lang="en-US" sz="1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= </a:t>
            </a:r>
            <a:r>
              <a:rPr lang="en-US" sz="18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DSL,No</a:t>
            </a:r>
            <a:r>
              <a:rPr lang="en-US" sz="1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, then Churn is No</a:t>
            </a:r>
            <a:endParaRPr lang="en-US" sz="18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262626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lnSpc>
                <a:spcPct val="90000"/>
              </a:lnSpc>
              <a:buFont typeface="Arial" charset="2"/>
              <a:buChar char="•"/>
            </a:pPr>
            <a:r>
              <a:rPr lang="en-US" sz="1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If </a:t>
            </a:r>
            <a:r>
              <a:rPr lang="en-US" sz="1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Contract= One year, Two year then Churn is No</a:t>
            </a:r>
          </a:p>
          <a:p>
            <a:pPr marL="719455" lvl="1" indent="-269875" algn="ctr">
              <a:lnSpc>
                <a:spcPct val="90000"/>
              </a:lnSpc>
              <a:buFont typeface="Arial" charset="2"/>
              <a:buChar char="•"/>
            </a:pPr>
            <a:endParaRPr lang="en-US" sz="1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262626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ctr">
              <a:lnSpc>
                <a:spcPct val="90000"/>
              </a:lnSpc>
              <a:buFont typeface="Arial" charset="2"/>
              <a:buChar char="•"/>
            </a:pPr>
            <a:endParaRPr lang="en-US" sz="1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262626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ctr">
              <a:lnSpc>
                <a:spcPct val="90000"/>
              </a:lnSpc>
              <a:buFont typeface="Arial" charset="2"/>
              <a:buChar char="•"/>
            </a:pPr>
            <a:endParaRPr lang="en-US" sz="1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262626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F2CE6F-54A9-4A3E-9E1C-F1172515E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74" r="1922" b="7"/>
          <a:stretch/>
        </p:blipFill>
        <p:spPr>
          <a:xfrm>
            <a:off x="5418668" y="1429903"/>
            <a:ext cx="5469466" cy="399819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96702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EC69D-2E2C-4E54-93D7-D99CADC5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6262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Naïve Bayesian</a:t>
            </a:r>
            <a:endParaRPr lang="en-US">
              <a:solidFill>
                <a:srgbClr val="262626"/>
              </a:solidFill>
            </a:endParaRPr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A41D0-F797-4D71-83EA-033ECFEE6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029238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7721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25AF5CF3812E49AB8E29C63765C832" ma:contentTypeVersion="2" ma:contentTypeDescription="Create a new document." ma:contentTypeScope="" ma:versionID="595d4c2b837968ee3f6bddbc9ec9cd69">
  <xsd:schema xmlns:xsd="http://www.w3.org/2001/XMLSchema" xmlns:xs="http://www.w3.org/2001/XMLSchema" xmlns:p="http://schemas.microsoft.com/office/2006/metadata/properties" xmlns:ns2="7c2ad398-3cf6-4fe8-8f8f-f89257f547d9" targetNamespace="http://schemas.microsoft.com/office/2006/metadata/properties" ma:root="true" ma:fieldsID="cb55f9351ab90058aa1aee7250929b20" ns2:_="">
    <xsd:import namespace="7c2ad398-3cf6-4fe8-8f8f-f89257f547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2ad398-3cf6-4fe8-8f8f-f89257f547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27B02C-D1CA-4F21-A229-96FF03C3EF61}">
  <ds:schemaRefs>
    <ds:schemaRef ds:uri="7c2ad398-3cf6-4fe8-8f8f-f89257f547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C4F54B2-611C-45CF-934D-B3D3AB42B3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8A6E4B-1066-487F-97B1-651FFBBAD801}">
  <ds:schemaRefs>
    <ds:schemaRef ds:uri="7c2ad398-3cf6-4fe8-8f8f-f89257f547d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Organic</vt:lpstr>
      <vt:lpstr>Telecom Customer Churn</vt:lpstr>
      <vt:lpstr>Agenda</vt:lpstr>
      <vt:lpstr>Introduction</vt:lpstr>
      <vt:lpstr>Data</vt:lpstr>
      <vt:lpstr>Descriptive Analytics</vt:lpstr>
      <vt:lpstr> Data Visualization</vt:lpstr>
      <vt:lpstr>Predictive Analysis</vt:lpstr>
      <vt:lpstr>Decision Tree</vt:lpstr>
      <vt:lpstr>Naïve Bayesian</vt:lpstr>
      <vt:lpstr>Implementation &amp; Validation</vt:lpstr>
      <vt:lpstr>PowerPoint Presentation</vt:lpstr>
      <vt:lpstr>PowerPoint Presentation</vt:lpstr>
      <vt:lpstr>Performance</vt:lpstr>
      <vt:lpstr>Interpretations</vt:lpstr>
      <vt:lpstr>Limitations</vt:lpstr>
      <vt:lpstr>Logistic Regression</vt:lpstr>
      <vt:lpstr>Logistic Regression</vt:lpstr>
      <vt:lpstr>Logistic Regression- Final Model</vt:lpstr>
      <vt:lpstr>Logistic Regression -Interpretations</vt:lpstr>
      <vt:lpstr>Logistic Regression -Interpretations</vt:lpstr>
      <vt:lpstr>Logistic Regression -Testing</vt:lpstr>
      <vt:lpstr>Decision Tree-Testing</vt:lpstr>
      <vt:lpstr>PowerPoint Presentation</vt:lpstr>
      <vt:lpstr>Conclusion</vt:lpstr>
      <vt:lpstr>Conclusion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</dc:title>
  <dc:creator>Madhu sudhan reddy</dc:creator>
  <cp:revision>1</cp:revision>
  <dcterms:created xsi:type="dcterms:W3CDTF">2019-12-01T20:57:40Z</dcterms:created>
  <dcterms:modified xsi:type="dcterms:W3CDTF">2019-12-02T19:54:51Z</dcterms:modified>
</cp:coreProperties>
</file>