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5143500" cx="9144000"/>
  <p:notesSz cx="6858000" cy="9144000"/>
  <p:embeddedFontLst>
    <p:embeddedFont>
      <p:font typeface="Roboto"/>
      <p:regular r:id="rId24"/>
      <p:bold r:id="rId25"/>
      <p:italic r:id="rId26"/>
      <p:boldItalic r:id="rId27"/>
    </p:embeddedFont>
    <p:embeddedFont>
      <p:font typeface="Roboto Medium"/>
      <p:regular r:id="rId28"/>
      <p:bold r:id="rId29"/>
      <p:italic r:id="rId30"/>
      <p:boldItalic r:id="rId31"/>
    </p:embeddedFont>
    <p:embeddedFont>
      <p:font typeface="Fira Sans Extra Condensed"/>
      <p:regular r:id="rId32"/>
      <p:bold r:id="rId33"/>
      <p:italic r:id="rId34"/>
      <p:boldItalic r:id="rId35"/>
    </p:embeddedFont>
    <p:embeddedFont>
      <p:font typeface="Fira Sans Extra Condensed SemiBold"/>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Roboto-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italic.fntdata"/><Relationship Id="rId25" Type="http://schemas.openxmlformats.org/officeDocument/2006/relationships/font" Target="fonts/Roboto-bold.fntdata"/><Relationship Id="rId28" Type="http://schemas.openxmlformats.org/officeDocument/2006/relationships/font" Target="fonts/RobotoMedium-regular.fntdata"/><Relationship Id="rId27" Type="http://schemas.openxmlformats.org/officeDocument/2006/relationships/font" Target="fonts/Roboto-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RobotoMedium-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obotoMedium-boldItalic.fntdata"/><Relationship Id="rId30" Type="http://schemas.openxmlformats.org/officeDocument/2006/relationships/font" Target="fonts/RobotoMedium-italic.fntdata"/><Relationship Id="rId11" Type="http://schemas.openxmlformats.org/officeDocument/2006/relationships/slide" Target="slides/slide7.xml"/><Relationship Id="rId33" Type="http://schemas.openxmlformats.org/officeDocument/2006/relationships/font" Target="fonts/FiraSansExtraCondensed-bold.fntdata"/><Relationship Id="rId10" Type="http://schemas.openxmlformats.org/officeDocument/2006/relationships/slide" Target="slides/slide6.xml"/><Relationship Id="rId32" Type="http://schemas.openxmlformats.org/officeDocument/2006/relationships/font" Target="fonts/FiraSansExtraCondensed-regular.fntdata"/><Relationship Id="rId13" Type="http://schemas.openxmlformats.org/officeDocument/2006/relationships/slide" Target="slides/slide9.xml"/><Relationship Id="rId35" Type="http://schemas.openxmlformats.org/officeDocument/2006/relationships/font" Target="fonts/FiraSansExtraCondensed-boldItalic.fntdata"/><Relationship Id="rId12" Type="http://schemas.openxmlformats.org/officeDocument/2006/relationships/slide" Target="slides/slide8.xml"/><Relationship Id="rId34" Type="http://schemas.openxmlformats.org/officeDocument/2006/relationships/font" Target="fonts/FiraSansExtraCondensed-italic.fntdata"/><Relationship Id="rId15" Type="http://schemas.openxmlformats.org/officeDocument/2006/relationships/slide" Target="slides/slide11.xml"/><Relationship Id="rId37" Type="http://schemas.openxmlformats.org/officeDocument/2006/relationships/font" Target="fonts/FiraSansExtraCondensedSemiBold-bold.fntdata"/><Relationship Id="rId14" Type="http://schemas.openxmlformats.org/officeDocument/2006/relationships/slide" Target="slides/slide10.xml"/><Relationship Id="rId36" Type="http://schemas.openxmlformats.org/officeDocument/2006/relationships/font" Target="fonts/FiraSansExtraCondensedSemiBold-regular.fntdata"/><Relationship Id="rId17" Type="http://schemas.openxmlformats.org/officeDocument/2006/relationships/slide" Target="slides/slide13.xml"/><Relationship Id="rId39" Type="http://schemas.openxmlformats.org/officeDocument/2006/relationships/font" Target="fonts/FiraSansExtraCondensedSemiBold-boldItalic.fntdata"/><Relationship Id="rId16" Type="http://schemas.openxmlformats.org/officeDocument/2006/relationships/slide" Target="slides/slide12.xml"/><Relationship Id="rId38" Type="http://schemas.openxmlformats.org/officeDocument/2006/relationships/font" Target="fonts/FiraSansExtraCondensedSemi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gfbdd8e67be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gfbdd8e67be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Good afternoon, everyone. Today, we are excited to present our project on </a:t>
            </a:r>
            <a:r>
              <a:rPr i="1" lang="en">
                <a:solidFill>
                  <a:schemeClr val="dk1"/>
                </a:solidFill>
              </a:rPr>
              <a:t>LinkedIn Fraudulent Job Detection</a:t>
            </a:r>
            <a:r>
              <a:rPr lang="en">
                <a:solidFill>
                  <a:schemeClr val="dk1"/>
                </a:solidFill>
              </a:rPr>
              <a:t>. My name is Anusha Ravichandran, and I am joined by Pooja for this. We’ll discuss a significant challenge on professional platforms—fraudulent job postings—and our approach to detecting them.</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g319e2145356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9" name="Google Shape;549;g319e2145356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319e2145af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319e2145af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3" name="Shape 693"/>
        <p:cNvGrpSpPr/>
        <p:nvPr/>
      </p:nvGrpSpPr>
      <p:grpSpPr>
        <a:xfrm>
          <a:off x="0" y="0"/>
          <a:ext cx="0" cy="0"/>
          <a:chOff x="0" y="0"/>
          <a:chExt cx="0" cy="0"/>
        </a:xfrm>
      </p:grpSpPr>
      <p:sp>
        <p:nvSpPr>
          <p:cNvPr id="694" name="Google Shape;694;g319e2145af5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5" name="Google Shape;695;g319e2145af5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g103611b93a7_0_10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2" name="Google Shape;702;g103611b93a7_0_10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103611b93a7_0_9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9" name="Google Shape;709;g103611b93a7_0_9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g319e2145af5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6" name="Google Shape;716;g319e2145af5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319e2145af5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319e2145af5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g319e2145af5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1" name="Google Shape;731;g319e2145af5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g319e2145af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9" name="Google Shape;739;g319e2145af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319e2145af5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6" name="Google Shape;746;g319e2145af5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lang="en"/>
              <a:t>Job seekers must stay alert to red flags, while platforms like LinkedIn should implement robust detection systems to ensure user safety and trust.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046ea8cfa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046ea8cfa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In recent years, LinkedIn has seen a sharp 118% rise in fraudulent job postings, largely driven by AI-enabled scams and the increase in remote work. These scams cost victims an average of $2,000, exposing sensitive information like Social Security numbers.</a:t>
            </a:r>
            <a:endParaRPr/>
          </a:p>
          <a:p>
            <a:pPr indent="0" lvl="0" marL="0" rtl="0" algn="l">
              <a:spcBef>
                <a:spcPts val="0"/>
              </a:spcBef>
              <a:spcAft>
                <a:spcPts val="0"/>
              </a:spcAft>
              <a:buNone/>
            </a:pPr>
            <a:r>
              <a:rPr lang="en"/>
              <a:t>Why does this matter? These scams undermine trust in platforms like LinkedIn and jeopardize user data. Developing a robust detection system is essential for user safety and LinkedIn's credibility."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03611b93a7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103611b93a7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Broader Applicability</a:t>
            </a:r>
            <a:r>
              <a:rPr lang="en">
                <a:solidFill>
                  <a:schemeClr val="dk1"/>
                </a:solidFill>
              </a:rPr>
              <a:t>:</a:t>
            </a:r>
            <a:endParaRPr>
              <a:solidFill>
                <a:schemeClr val="dk1"/>
              </a:solidFill>
            </a:endParaRPr>
          </a:p>
          <a:p>
            <a:pPr indent="0" lvl="0" marL="0" rtl="0" algn="l">
              <a:spcBef>
                <a:spcPts val="0"/>
              </a:spcBef>
              <a:spcAft>
                <a:spcPts val="0"/>
              </a:spcAft>
              <a:buNone/>
            </a:pPr>
            <a:r>
              <a:rPr lang="en">
                <a:solidFill>
                  <a:schemeClr val="dk1"/>
                </a:solidFill>
              </a:rPr>
              <a:t>While grounded in LinkedIn data, our framework can easily be adapted for other professional platforms.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19e2145af5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19e2145af5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Today we'll examine how scammers attempt to make their fraudulent job postings appear legitimate by matching the length of legitimatejob descriptions. This makes it harder for job seekers to spot fake listings at first glance</a:t>
            </a:r>
            <a:br>
              <a:rPr lang="en" sz="1200">
                <a:solidFill>
                  <a:schemeClr val="dk1"/>
                </a:solidFill>
                <a:latin typeface="Roboto"/>
                <a:ea typeface="Roboto"/>
                <a:cs typeface="Roboto"/>
                <a:sym typeface="Roboto"/>
              </a:rPr>
            </a:br>
            <a:r>
              <a:rPr lang="en" sz="1200">
                <a:solidFill>
                  <a:schemeClr val="dk1"/>
                </a:solidFill>
                <a:latin typeface="Roboto"/>
                <a:ea typeface="Roboto"/>
                <a:cs typeface="Roboto"/>
                <a:sym typeface="Roboto"/>
              </a:rPr>
              <a:t>Our second hypothesis focuses on the geographical targeting of job scams. We predict that fraudulent postings will be concentrated in areas specifically New York, Chicago, and Houston. This concentration occurs because:</a:t>
            </a:r>
            <a:endParaRPr sz="1200">
              <a:solidFill>
                <a:schemeClr val="dk1"/>
              </a:solidFill>
              <a:latin typeface="Roboto"/>
              <a:ea typeface="Roboto"/>
              <a:cs typeface="Roboto"/>
              <a:sym typeface="Roboto"/>
            </a:endParaRPr>
          </a:p>
          <a:p>
            <a:pPr indent="-304800" lvl="0" marL="457200" rtl="0" algn="l">
              <a:lnSpc>
                <a:spcPct val="115000"/>
              </a:lnSpc>
              <a:spcBef>
                <a:spcPts val="60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These cities offer larger job markets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They have higher population density</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Scammers can reach more potential victims</a:t>
            </a:r>
            <a:endParaRPr sz="1200">
              <a:solidFill>
                <a:schemeClr val="dk1"/>
              </a:solidFill>
              <a:latin typeface="Roboto"/>
              <a:ea typeface="Roboto"/>
              <a:cs typeface="Roboto"/>
              <a:sym typeface="Roboto"/>
            </a:endParaRPr>
          </a:p>
          <a:p>
            <a:pPr indent="0" lvl="0" marL="0" rtl="0" algn="l">
              <a:spcBef>
                <a:spcPts val="60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03611b93a7_0_9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03611b93a7_0_9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The data for this research comes from two primary sources:</a:t>
            </a:r>
            <a:endParaRPr sz="1200">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We have data from Kaggle Datasets</a:t>
            </a:r>
            <a:endParaRPr sz="1200">
              <a:solidFill>
                <a:schemeClr val="dk1"/>
              </a:solidFill>
              <a:latin typeface="Roboto"/>
              <a:ea typeface="Roboto"/>
              <a:cs typeface="Roboto"/>
              <a:sym typeface="Roboto"/>
            </a:endParaRPr>
          </a:p>
          <a:p>
            <a:pPr indent="-304800" lvl="0" marL="457200" rtl="0" algn="l">
              <a:lnSpc>
                <a:spcPct val="115000"/>
              </a:lnSpc>
              <a:spcBef>
                <a:spcPts val="600"/>
              </a:spcBef>
              <a:spcAft>
                <a:spcPts val="0"/>
              </a:spcAft>
              <a:buClr>
                <a:schemeClr val="dk1"/>
              </a:buClr>
              <a:buSzPts val="1200"/>
              <a:buFont typeface="Roboto"/>
              <a:buChar char="●"/>
            </a:pPr>
            <a:r>
              <a:rPr lang="en" sz="1200">
                <a:solidFill>
                  <a:schemeClr val="dk1"/>
                </a:solidFill>
                <a:latin typeface="Roboto"/>
                <a:ea typeface="Roboto"/>
                <a:cs typeface="Roboto"/>
                <a:sym typeface="Roboto"/>
              </a:rPr>
              <a:t>D1: The Employment Scam Aegean Dataset (EMSCAD) provides baseline data about employment scams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 sz="1200">
                <a:solidFill>
                  <a:schemeClr val="dk1"/>
                </a:solidFill>
                <a:latin typeface="Roboto"/>
                <a:ea typeface="Roboto"/>
                <a:cs typeface="Roboto"/>
                <a:sym typeface="Roboto"/>
              </a:rPr>
              <a:t>D2: The LinkedIn Job Postings Dataset offers examples of legitimate job listings for comparison</a:t>
            </a:r>
            <a:endParaRPr sz="1200">
              <a:solidFill>
                <a:schemeClr val="dk1"/>
              </a:solidFill>
              <a:latin typeface="Roboto"/>
              <a:ea typeface="Roboto"/>
              <a:cs typeface="Roboto"/>
              <a:sym typeface="Roboto"/>
            </a:endParaRPr>
          </a:p>
          <a:p>
            <a:pPr indent="0" lvl="0" marL="0" rtl="0" algn="l">
              <a:lnSpc>
                <a:spcPct val="115000"/>
              </a:lnSpc>
              <a:spcBef>
                <a:spcPts val="600"/>
              </a:spcBef>
              <a:spcAft>
                <a:spcPts val="0"/>
              </a:spcAft>
              <a:buClr>
                <a:schemeClr val="dk1"/>
              </a:buClr>
              <a:buSzPts val="1100"/>
              <a:buFont typeface="Arial"/>
              <a:buNone/>
            </a:pPr>
            <a:r>
              <a:rPr lang="en" sz="1200">
                <a:solidFill>
                  <a:schemeClr val="dk1"/>
                </a:solidFill>
                <a:latin typeface="Roboto"/>
                <a:ea typeface="Roboto"/>
                <a:cs typeface="Roboto"/>
                <a:sym typeface="Roboto"/>
              </a:rPr>
              <a:t>We designed a survey with four strategic questions to gather user experiences:</a:t>
            </a:r>
            <a:endParaRPr sz="1200">
              <a:solidFill>
                <a:schemeClr val="dk1"/>
              </a:solidFill>
              <a:latin typeface="Roboto"/>
              <a:ea typeface="Roboto"/>
              <a:cs typeface="Roboto"/>
              <a:sym typeface="Roboto"/>
            </a:endParaRPr>
          </a:p>
          <a:p>
            <a:pPr indent="-304800" lvl="0" marL="457200" rtl="0" algn="l">
              <a:lnSpc>
                <a:spcPct val="115000"/>
              </a:lnSpc>
              <a:spcBef>
                <a:spcPts val="60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The first question assesses general exposure to suspicious LinkedIn job postings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The second question examines the seniority level of suspicious positions</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The third question identifies common red flags users have encountered</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AutoNum type="arabicPeriod"/>
            </a:pPr>
            <a:r>
              <a:rPr lang="en" sz="1200">
                <a:solidFill>
                  <a:schemeClr val="dk1"/>
                </a:solidFill>
                <a:latin typeface="Roboto"/>
                <a:ea typeface="Roboto"/>
                <a:cs typeface="Roboto"/>
                <a:sym typeface="Roboto"/>
              </a:rPr>
              <a:t>The fourth question tracks which industries are most affected by scam postings</a:t>
            </a:r>
            <a:endParaRPr sz="1200">
              <a:solidFill>
                <a:schemeClr val="dk1"/>
              </a:solidFill>
              <a:latin typeface="Roboto"/>
              <a:ea typeface="Roboto"/>
              <a:cs typeface="Roboto"/>
              <a:sym typeface="Roboto"/>
            </a:endParaRPr>
          </a:p>
          <a:p>
            <a:pPr indent="0" lvl="0" marL="0" rtl="0" algn="l">
              <a:spcBef>
                <a:spcPts val="600"/>
              </a:spcBef>
              <a:spcAft>
                <a:spcPts val="0"/>
              </a:spcAft>
              <a:buNone/>
            </a:pPr>
            <a:r>
              <a:rPr lang="en" sz="1200">
                <a:solidFill>
                  <a:schemeClr val="dk1"/>
                </a:solidFill>
                <a:latin typeface="Roboto"/>
                <a:ea typeface="Roboto"/>
                <a:cs typeface="Roboto"/>
                <a:sym typeface="Roboto"/>
              </a:rPr>
              <a:t>This dual approach combining existing datasets with primary survey data allows for a comprehensive analysis of LinkedIn job scam patterns and characteristics.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fbdd8e67be_1_4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fbdd8e67be_1_4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The Employment Scam Aegean Dataset serves as our foundation, where we carefully selected two critical features to train our initial model.</a:t>
            </a:r>
            <a:endParaRPr>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We implement a MultinomialNB (Naive Bayes) classifier as our first model, specifically designed to differentiate between legitimate and fraudulent job postings in the transformed dataset.</a:t>
            </a:r>
            <a:endParaRPr>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The trained MultinomialNB model is then deployed on LinkedIn job postings dataset to identify potential fraud listings.</a:t>
            </a:r>
            <a:endParaRPr>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We then implemented a Logistic Regression classifier on the LinkedIn dataset. This second classifier incorporates:</a:t>
            </a:r>
            <a:endParaRPr>
              <a:solidFill>
                <a:schemeClr val="dk1"/>
              </a:solidFill>
              <a:latin typeface="Roboto"/>
              <a:ea typeface="Roboto"/>
              <a:cs typeface="Roboto"/>
              <a:sym typeface="Roboto"/>
            </a:endParaRPr>
          </a:p>
          <a:p>
            <a:pPr indent="-298450" lvl="0" marL="457200" rtl="0" algn="l">
              <a:lnSpc>
                <a:spcPct val="115000"/>
              </a:lnSpc>
              <a:spcBef>
                <a:spcPts val="600"/>
              </a:spcBef>
              <a:spcAft>
                <a:spcPts val="0"/>
              </a:spcAft>
              <a:buClr>
                <a:schemeClr val="dk1"/>
              </a:buClr>
              <a:buSzPts val="1100"/>
              <a:buFont typeface="Roboto"/>
              <a:buChar char="●"/>
            </a:pPr>
            <a:r>
              <a:rPr lang="en">
                <a:solidFill>
                  <a:schemeClr val="dk1"/>
                </a:solidFill>
                <a:latin typeface="Roboto"/>
                <a:ea typeface="Roboto"/>
                <a:cs typeface="Roboto"/>
                <a:sym typeface="Roboto"/>
              </a:rPr>
              <a:t>Previous fraud predictions</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Data balancing techniques to handle uneven class distribution</a:t>
            </a:r>
            <a:endParaRPr>
              <a:solidFill>
                <a:schemeClr val="dk1"/>
              </a:solidFill>
              <a:latin typeface="Roboto"/>
              <a:ea typeface="Roboto"/>
              <a:cs typeface="Roboto"/>
              <a:sym typeface="Roboto"/>
            </a:endParaRPr>
          </a:p>
          <a:p>
            <a:pPr indent="-298450" lvl="0" marL="457200" rtl="0" algn="l">
              <a:lnSpc>
                <a:spcPct val="115000"/>
              </a:lnSpc>
              <a:spcBef>
                <a:spcPts val="0"/>
              </a:spcBef>
              <a:spcAft>
                <a:spcPts val="0"/>
              </a:spcAft>
              <a:buClr>
                <a:schemeClr val="dk1"/>
              </a:buClr>
              <a:buSzPts val="1100"/>
              <a:buFont typeface="Roboto"/>
              <a:buChar char="●"/>
            </a:pPr>
            <a:r>
              <a:rPr lang="en">
                <a:solidFill>
                  <a:schemeClr val="dk1"/>
                </a:solidFill>
                <a:latin typeface="Roboto"/>
                <a:ea typeface="Roboto"/>
                <a:cs typeface="Roboto"/>
                <a:sym typeface="Roboto"/>
              </a:rPr>
              <a:t>Enhanced accuracy measures</a:t>
            </a:r>
            <a:endParaRPr>
              <a:solidFill>
                <a:schemeClr val="dk1"/>
              </a:solidFill>
              <a:latin typeface="Roboto"/>
              <a:ea typeface="Roboto"/>
              <a:cs typeface="Roboto"/>
              <a:sym typeface="Roboto"/>
            </a:endParaRPr>
          </a:p>
          <a:p>
            <a:pPr indent="0" lvl="0" marL="0" rtl="0" algn="l">
              <a:lnSpc>
                <a:spcPct val="150000"/>
              </a:lnSpc>
              <a:spcBef>
                <a:spcPts val="600"/>
              </a:spcBef>
              <a:spcAft>
                <a:spcPts val="0"/>
              </a:spcAft>
              <a:buNone/>
            </a:pPr>
            <a:r>
              <a:rPr lang="en">
                <a:solidFill>
                  <a:schemeClr val="dk1"/>
                </a:solidFill>
                <a:latin typeface="Roboto"/>
                <a:ea typeface="Roboto"/>
                <a:cs typeface="Roboto"/>
                <a:sym typeface="Roboto"/>
              </a:rPr>
              <a:t>We assess the model's effectiveness through confusion matrix and classification report</a:t>
            </a:r>
            <a:endParaRPr>
              <a:solidFill>
                <a:schemeClr val="dk1"/>
              </a:solidFill>
              <a:latin typeface="Roboto"/>
              <a:ea typeface="Roboto"/>
              <a:cs typeface="Roboto"/>
              <a:sym typeface="Roboto"/>
            </a:endParaRPr>
          </a:p>
          <a:p>
            <a:pPr indent="0" lvl="0" marL="0" rtl="0" algn="l">
              <a:lnSpc>
                <a:spcPct val="150000"/>
              </a:lnSpc>
              <a:spcBef>
                <a:spcPts val="0"/>
              </a:spcBef>
              <a:spcAft>
                <a:spcPts val="0"/>
              </a:spcAft>
              <a:buClr>
                <a:schemeClr val="dk1"/>
              </a:buClr>
              <a:buSzPts val="1100"/>
              <a:buFont typeface="Arial"/>
              <a:buNone/>
            </a:pPr>
            <a:r>
              <a:rPr lang="en">
                <a:solidFill>
                  <a:schemeClr val="dk1"/>
                </a:solidFill>
                <a:latin typeface="Roboto"/>
                <a:ea typeface="Roboto"/>
                <a:cs typeface="Roboto"/>
                <a:sym typeface="Roboto"/>
              </a:rPr>
              <a:t>The flowchart on the left illustrates how Dataset 1 feeds into Classifier 1, while Dataset 2 undergoes testing to generate predictions. These predictions are then processed as binary output (0 or 1) before being fed into Classifier 2 for final classification.</a:t>
            </a:r>
            <a:endParaRPr>
              <a:solidFill>
                <a:schemeClr val="dk1"/>
              </a:solidFill>
              <a:latin typeface="Roboto"/>
              <a:ea typeface="Roboto"/>
              <a:cs typeface="Roboto"/>
              <a:sym typeface="Roboto"/>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cf973cdd10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cf973cdd10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The survey reveals that around 70% of the respondents faced suspicious LinkedIn job postings, primarily in the technology sector (90%), with most being entry-level positions (60%), and the top red flags being vague job descriptions, upfront payment requests, and unrealistic salary offers of 50% each.</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03611b93a7_0_8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03611b93a7_0_8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models achieved strong performance metrics. For EMSCAD, we observed an accuracy of 81%, with precision and recall scores of 82% and 81%. The LinkedIn dataset yielded even higher results, with a precision and recall of 96%.</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319e2145356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319e2145356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457200" y="1477988"/>
            <a:ext cx="4484100" cy="14115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b="1" sz="5000">
                <a:latin typeface="Fira Sans Extra Condensed"/>
                <a:ea typeface="Fira Sans Extra Condensed"/>
                <a:cs typeface="Fira Sans Extra Condensed"/>
                <a:sym typeface="Fira Sans Extra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457200" y="3259013"/>
            <a:ext cx="3771300" cy="406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2800"/>
              <a:buNone/>
              <a:defRPr sz="1800">
                <a:solidFill>
                  <a:schemeClr val="dk1"/>
                </a:solidFill>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2" name="Shape 32"/>
        <p:cNvGrpSpPr/>
        <p:nvPr/>
      </p:nvGrpSpPr>
      <p:grpSpPr>
        <a:xfrm>
          <a:off x="0" y="0"/>
          <a:ext cx="0" cy="0"/>
          <a:chOff x="0" y="0"/>
          <a:chExt cx="0" cy="0"/>
        </a:xfrm>
      </p:grpSpPr>
      <p:sp>
        <p:nvSpPr>
          <p:cNvPr id="33" name="Google Shape;3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4" name="Google Shape;34;p11"/>
          <p:cNvSpPr txBox="1"/>
          <p:nvPr>
            <p:ph idx="1" type="body"/>
          </p:nvPr>
        </p:nvSpPr>
        <p:spPr>
          <a:xfrm>
            <a:off x="311700" y="3152225"/>
            <a:ext cx="8520600" cy="1300800"/>
          </a:xfrm>
          <a:prstGeom prst="rect">
            <a:avLst/>
          </a:prstGeom>
        </p:spPr>
        <p:txBody>
          <a:bodyPr anchorCtr="0" anchor="ctr" bIns="91425" lIns="91425" spcFirstLastPara="1" rIns="91425" wrap="square" tIns="91425">
            <a:noAutofit/>
          </a:bodyPr>
          <a:lstStyle>
            <a:lvl1pPr indent="-304800" lvl="0" marL="457200" algn="ctr">
              <a:spcBef>
                <a:spcPts val="0"/>
              </a:spcBef>
              <a:spcAft>
                <a:spcPts val="0"/>
              </a:spcAft>
              <a:buSzPts val="1200"/>
              <a:buChar char="●"/>
              <a:defRPr/>
            </a:lvl1pPr>
            <a:lvl2pPr indent="-304800" lvl="1" marL="914400" algn="ctr">
              <a:spcBef>
                <a:spcPts val="0"/>
              </a:spcBef>
              <a:spcAft>
                <a:spcPts val="0"/>
              </a:spcAft>
              <a:buSzPts val="1200"/>
              <a:buChar char="○"/>
              <a:defRPr/>
            </a:lvl2pPr>
            <a:lvl3pPr indent="-304800" lvl="2" marL="1371600" algn="ctr">
              <a:spcBef>
                <a:spcPts val="0"/>
              </a:spcBef>
              <a:spcAft>
                <a:spcPts val="0"/>
              </a:spcAft>
              <a:buSzPts val="1200"/>
              <a:buChar char="■"/>
              <a:defRPr/>
            </a:lvl3pPr>
            <a:lvl4pPr indent="-304800" lvl="3" marL="1828800" algn="ctr">
              <a:spcBef>
                <a:spcPts val="0"/>
              </a:spcBef>
              <a:spcAft>
                <a:spcPts val="0"/>
              </a:spcAft>
              <a:buSzPts val="1200"/>
              <a:buChar char="●"/>
              <a:defRPr/>
            </a:lvl4pPr>
            <a:lvl5pPr indent="-304800" lvl="4" marL="2286000" algn="ctr">
              <a:spcBef>
                <a:spcPts val="0"/>
              </a:spcBef>
              <a:spcAft>
                <a:spcPts val="0"/>
              </a:spcAft>
              <a:buSzPts val="1200"/>
              <a:buChar char="○"/>
              <a:defRPr/>
            </a:lvl5pPr>
            <a:lvl6pPr indent="-304800" lvl="5" marL="2743200" algn="ctr">
              <a:spcBef>
                <a:spcPts val="0"/>
              </a:spcBef>
              <a:spcAft>
                <a:spcPts val="0"/>
              </a:spcAft>
              <a:buSzPts val="1200"/>
              <a:buChar char="■"/>
              <a:defRPr/>
            </a:lvl6pPr>
            <a:lvl7pPr indent="-304800" lvl="6" marL="3200400" algn="ctr">
              <a:spcBef>
                <a:spcPts val="0"/>
              </a:spcBef>
              <a:spcAft>
                <a:spcPts val="0"/>
              </a:spcAft>
              <a:buSzPts val="1200"/>
              <a:buChar char="●"/>
              <a:defRPr/>
            </a:lvl7pPr>
            <a:lvl8pPr indent="-304800" lvl="7" marL="3657600" algn="ctr">
              <a:spcBef>
                <a:spcPts val="0"/>
              </a:spcBef>
              <a:spcAft>
                <a:spcPts val="0"/>
              </a:spcAft>
              <a:buSzPts val="1200"/>
              <a:buChar char="○"/>
              <a:defRPr/>
            </a:lvl8pPr>
            <a:lvl9pPr indent="-304800" lvl="8" marL="4114800" algn="ctr">
              <a:spcBef>
                <a:spcPts val="0"/>
              </a:spcBef>
              <a:spcAft>
                <a:spcPts val="0"/>
              </a:spcAft>
              <a:buSzPts val="12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5" name="Shape 3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1" name="Shape 11"/>
        <p:cNvGrpSpPr/>
        <p:nvPr/>
      </p:nvGrpSpPr>
      <p:grpSpPr>
        <a:xfrm>
          <a:off x="0" y="0"/>
          <a:ext cx="0" cy="0"/>
          <a:chOff x="0" y="0"/>
          <a:chExt cx="0" cy="0"/>
        </a:xfrm>
      </p:grpSpPr>
      <p:sp>
        <p:nvSpPr>
          <p:cNvPr id="12" name="Google Shape;12;p3"/>
          <p:cNvSpPr txBox="1"/>
          <p:nvPr>
            <p:ph type="title"/>
          </p:nvPr>
        </p:nvSpPr>
        <p:spPr>
          <a:xfrm>
            <a:off x="2209800" y="2150850"/>
            <a:ext cx="47244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p4"/>
          <p:cNvSpPr txBox="1"/>
          <p:nvPr>
            <p:ph type="title"/>
          </p:nvPr>
        </p:nvSpPr>
        <p:spPr>
          <a:xfrm>
            <a:off x="720000" y="540000"/>
            <a:ext cx="7704000" cy="5595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 name="Google Shape;15;p4"/>
          <p:cNvSpPr txBox="1"/>
          <p:nvPr>
            <p:ph idx="1" type="body"/>
          </p:nvPr>
        </p:nvSpPr>
        <p:spPr>
          <a:xfrm>
            <a:off x="720000" y="1231157"/>
            <a:ext cx="7704000" cy="3337800"/>
          </a:xfrm>
          <a:prstGeom prst="rect">
            <a:avLst/>
          </a:prstGeom>
        </p:spPr>
        <p:txBody>
          <a:bodyPr anchorCtr="0" anchor="ctr" bIns="91425" lIns="91425" spcFirstLastPara="1" rIns="91425" wrap="square" tIns="91425">
            <a:noAutofit/>
          </a:bodyPr>
          <a:lstStyle>
            <a:lvl1pPr indent="-304800" lvl="0" marL="457200" rtl="0">
              <a:spcBef>
                <a:spcPts val="0"/>
              </a:spcBef>
              <a:spcAft>
                <a:spcPts val="0"/>
              </a:spcAft>
              <a:buSzPts val="1200"/>
              <a:buChar char="●"/>
              <a:defRPr/>
            </a:lvl1pPr>
            <a:lvl2pPr indent="-304800" lvl="1" marL="914400" rtl="0">
              <a:spcBef>
                <a:spcPts val="0"/>
              </a:spcBef>
              <a:spcAft>
                <a:spcPts val="0"/>
              </a:spcAft>
              <a:buSzPts val="1200"/>
              <a:buChar char="○"/>
              <a:defRPr/>
            </a:lvl2pPr>
            <a:lvl3pPr indent="-304800" lvl="2" marL="1371600" rtl="0">
              <a:spcBef>
                <a:spcPts val="0"/>
              </a:spcBef>
              <a:spcAft>
                <a:spcPts val="0"/>
              </a:spcAft>
              <a:buSzPts val="1200"/>
              <a:buChar char="■"/>
              <a:defRPr/>
            </a:lvl3pPr>
            <a:lvl4pPr indent="-304800" lvl="3" marL="1828800" rtl="0">
              <a:spcBef>
                <a:spcPts val="0"/>
              </a:spcBef>
              <a:spcAft>
                <a:spcPts val="0"/>
              </a:spcAft>
              <a:buSzPts val="1200"/>
              <a:buChar char="●"/>
              <a:defRPr/>
            </a:lvl4pPr>
            <a:lvl5pPr indent="-304800" lvl="4" marL="2286000" rtl="0">
              <a:spcBef>
                <a:spcPts val="0"/>
              </a:spcBef>
              <a:spcAft>
                <a:spcPts val="0"/>
              </a:spcAft>
              <a:buSzPts val="1200"/>
              <a:buChar char="○"/>
              <a:defRPr/>
            </a:lvl5pPr>
            <a:lvl6pPr indent="-304800" lvl="5" marL="2743200" rtl="0">
              <a:spcBef>
                <a:spcPts val="0"/>
              </a:spcBef>
              <a:spcAft>
                <a:spcPts val="0"/>
              </a:spcAft>
              <a:buSzPts val="1200"/>
              <a:buChar char="■"/>
              <a:defRPr/>
            </a:lvl6pPr>
            <a:lvl7pPr indent="-304800" lvl="6" marL="3200400" rtl="0">
              <a:spcBef>
                <a:spcPts val="0"/>
              </a:spcBef>
              <a:spcAft>
                <a:spcPts val="0"/>
              </a:spcAft>
              <a:buSzPts val="1200"/>
              <a:buChar char="●"/>
              <a:defRPr/>
            </a:lvl7pPr>
            <a:lvl8pPr indent="-304800" lvl="7" marL="3657600" rtl="0">
              <a:spcBef>
                <a:spcPts val="0"/>
              </a:spcBef>
              <a:spcAft>
                <a:spcPts val="0"/>
              </a:spcAft>
              <a:buSzPts val="1200"/>
              <a:buChar char="○"/>
              <a:defRPr/>
            </a:lvl8pPr>
            <a:lvl9pPr indent="-304800" lvl="8" marL="4114800" rtl="0">
              <a:spcBef>
                <a:spcPts val="0"/>
              </a:spcBef>
              <a:spcAft>
                <a:spcPts val="0"/>
              </a:spcAft>
              <a:buSzPts val="12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6" name="Shape 16"/>
        <p:cNvGrpSpPr/>
        <p:nvPr/>
      </p:nvGrpSpPr>
      <p:grpSpPr>
        <a:xfrm>
          <a:off x="0" y="0"/>
          <a:ext cx="0" cy="0"/>
          <a:chOff x="0" y="0"/>
          <a:chExt cx="0" cy="0"/>
        </a:xfrm>
      </p:grpSpPr>
      <p:sp>
        <p:nvSpPr>
          <p:cNvPr id="17" name="Google Shape;17;p5"/>
          <p:cNvSpPr txBox="1"/>
          <p:nvPr>
            <p:ph type="title"/>
          </p:nvPr>
        </p:nvSpPr>
        <p:spPr>
          <a:xfrm>
            <a:off x="851556" y="540000"/>
            <a:ext cx="7440900" cy="5595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5"/>
          <p:cNvSpPr txBox="1"/>
          <p:nvPr>
            <p:ph idx="1" type="body"/>
          </p:nvPr>
        </p:nvSpPr>
        <p:spPr>
          <a:xfrm>
            <a:off x="457200" y="1152475"/>
            <a:ext cx="3863400" cy="3416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9" name="Google Shape;19;p5"/>
          <p:cNvSpPr txBox="1"/>
          <p:nvPr>
            <p:ph idx="2" type="body"/>
          </p:nvPr>
        </p:nvSpPr>
        <p:spPr>
          <a:xfrm>
            <a:off x="4823507" y="1152475"/>
            <a:ext cx="3863400" cy="34164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0" name="Shape 20"/>
        <p:cNvGrpSpPr/>
        <p:nvPr/>
      </p:nvGrpSpPr>
      <p:grpSpPr>
        <a:xfrm>
          <a:off x="0" y="0"/>
          <a:ext cx="0" cy="0"/>
          <a:chOff x="0" y="0"/>
          <a:chExt cx="0" cy="0"/>
        </a:xfrm>
      </p:grpSpPr>
      <p:sp>
        <p:nvSpPr>
          <p:cNvPr id="21" name="Google Shape;21;p6"/>
          <p:cNvSpPr txBox="1"/>
          <p:nvPr>
            <p:ph type="title"/>
          </p:nvPr>
        </p:nvSpPr>
        <p:spPr>
          <a:xfrm>
            <a:off x="720000" y="540000"/>
            <a:ext cx="7704000" cy="388500"/>
          </a:xfrm>
          <a:prstGeom prst="rect">
            <a:avLst/>
          </a:prstGeom>
        </p:spPr>
        <p:txBody>
          <a:bodyPr anchorCtr="0" anchor="ctr" bIns="91425" lIns="91425" spcFirstLastPara="1" rIns="91425" wrap="square" tIns="91425">
            <a:noAutofit/>
          </a:bodyPr>
          <a:lstStyle>
            <a:lvl1pPr lvl="0" algn="ctr">
              <a:spcBef>
                <a:spcPts val="0"/>
              </a:spcBef>
              <a:spcAft>
                <a:spcPts val="0"/>
              </a:spcAft>
              <a:buSzPts val="3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2" name="Shape 22"/>
        <p:cNvGrpSpPr/>
        <p:nvPr/>
      </p:nvGrpSpPr>
      <p:grpSpPr>
        <a:xfrm>
          <a:off x="0" y="0"/>
          <a:ext cx="0" cy="0"/>
          <a:chOff x="0" y="0"/>
          <a:chExt cx="0" cy="0"/>
        </a:xfrm>
      </p:grpSpPr>
      <p:sp>
        <p:nvSpPr>
          <p:cNvPr id="23" name="Google Shape;23;p7"/>
          <p:cNvSpPr txBox="1"/>
          <p:nvPr>
            <p:ph type="title"/>
          </p:nvPr>
        </p:nvSpPr>
        <p:spPr>
          <a:xfrm>
            <a:off x="613050" y="555600"/>
            <a:ext cx="79179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4" name="Google Shape;24;p7"/>
          <p:cNvSpPr txBox="1"/>
          <p:nvPr>
            <p:ph idx="1" type="body"/>
          </p:nvPr>
        </p:nvSpPr>
        <p:spPr>
          <a:xfrm>
            <a:off x="613050" y="1389600"/>
            <a:ext cx="7917900" cy="3179400"/>
          </a:xfrm>
          <a:prstGeom prst="rect">
            <a:avLst/>
          </a:prstGeom>
        </p:spPr>
        <p:txBody>
          <a:bodyPr anchorCtr="0" anchor="ctr"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5" name="Shape 25"/>
        <p:cNvGrpSpPr/>
        <p:nvPr/>
      </p:nvGrpSpPr>
      <p:grpSpPr>
        <a:xfrm>
          <a:off x="0" y="0"/>
          <a:ext cx="0" cy="0"/>
          <a:chOff x="0" y="0"/>
          <a:chExt cx="0" cy="0"/>
        </a:xfrm>
      </p:grpSpPr>
      <p:sp>
        <p:nvSpPr>
          <p:cNvPr id="26" name="Google Shape;26;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7" name="Shape 27"/>
        <p:cNvGrpSpPr/>
        <p:nvPr/>
      </p:nvGrpSpPr>
      <p:grpSpPr>
        <a:xfrm>
          <a:off x="0" y="0"/>
          <a:ext cx="0" cy="0"/>
          <a:chOff x="0" y="0"/>
          <a:chExt cx="0" cy="0"/>
        </a:xfrm>
      </p:grpSpPr>
      <p:sp>
        <p:nvSpPr>
          <p:cNvPr id="28" name="Google Shape;28;p9"/>
          <p:cNvSpPr txBox="1"/>
          <p:nvPr>
            <p:ph type="title"/>
          </p:nvPr>
        </p:nvSpPr>
        <p:spPr>
          <a:xfrm>
            <a:off x="2549400" y="1169250"/>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29" name="Google Shape;29;p9"/>
          <p:cNvSpPr txBox="1"/>
          <p:nvPr>
            <p:ph idx="1" type="subTitle"/>
          </p:nvPr>
        </p:nvSpPr>
        <p:spPr>
          <a:xfrm>
            <a:off x="2549400" y="2739150"/>
            <a:ext cx="4045200" cy="1235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0" name="Shape 30"/>
        <p:cNvGrpSpPr/>
        <p:nvPr/>
      </p:nvGrpSpPr>
      <p:grpSpPr>
        <a:xfrm>
          <a:off x="0" y="0"/>
          <a:ext cx="0" cy="0"/>
          <a:chOff x="0" y="0"/>
          <a:chExt cx="0" cy="0"/>
        </a:xfrm>
      </p:grpSpPr>
      <p:sp>
        <p:nvSpPr>
          <p:cNvPr id="31" name="Google Shape;31;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200"/>
              <a:buNone/>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20000" y="540000"/>
            <a:ext cx="7704000" cy="5595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3000"/>
              <a:buFont typeface="Fira Sans Extra Condensed SemiBold"/>
              <a:buNone/>
              <a:defRPr sz="30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p:txBody>
      </p:sp>
      <p:sp>
        <p:nvSpPr>
          <p:cNvPr id="7" name="Google Shape;7;p1"/>
          <p:cNvSpPr txBox="1"/>
          <p:nvPr>
            <p:ph idx="1" type="body"/>
          </p:nvPr>
        </p:nvSpPr>
        <p:spPr>
          <a:xfrm>
            <a:off x="720000" y="1231157"/>
            <a:ext cx="7704000" cy="3337800"/>
          </a:xfrm>
          <a:prstGeom prst="rect">
            <a:avLst/>
          </a:prstGeom>
          <a:noFill/>
          <a:ln>
            <a:noFill/>
          </a:ln>
        </p:spPr>
        <p:txBody>
          <a:bodyPr anchorCtr="0" anchor="ctr" bIns="91425" lIns="91425" spcFirstLastPara="1" rIns="91425" wrap="square" tIns="91425">
            <a:noAutofit/>
          </a:bodyPr>
          <a:lstStyle>
            <a:lvl1pPr indent="-304800" lvl="0" marL="4572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1pPr>
            <a:lvl2pPr indent="-304800" lvl="1" marL="9144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2pPr>
            <a:lvl3pPr indent="-304800" lvl="2" marL="13716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3pPr>
            <a:lvl4pPr indent="-304800" lvl="3" marL="1828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4pPr>
            <a:lvl5pPr indent="-304800" lvl="4" marL="22860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5pPr>
            <a:lvl6pPr indent="-304800" lvl="5" marL="27432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6pPr>
            <a:lvl7pPr indent="-304800" lvl="6" marL="32004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7pPr>
            <a:lvl8pPr indent="-304800" lvl="7" marL="36576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8pPr>
            <a:lvl9pPr indent="-304800" lvl="8" marL="4114800">
              <a:lnSpc>
                <a:spcPct val="115000"/>
              </a:lnSpc>
              <a:spcBef>
                <a:spcPts val="0"/>
              </a:spcBef>
              <a:spcAft>
                <a:spcPts val="0"/>
              </a:spcAft>
              <a:buClr>
                <a:schemeClr val="dk1"/>
              </a:buClr>
              <a:buSzPts val="1200"/>
              <a:buFont typeface="Roboto"/>
              <a:buChar char="■"/>
              <a:defRPr sz="1200">
                <a:solidFill>
                  <a:schemeClr val="dk1"/>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png"/><Relationship Id="rId4" Type="http://schemas.openxmlformats.org/officeDocument/2006/relationships/image" Target="../media/image14.png"/><Relationship Id="rId5" Type="http://schemas.openxmlformats.org/officeDocument/2006/relationships/image" Target="../media/image11.png"/><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p13"/>
          <p:cNvSpPr txBox="1"/>
          <p:nvPr>
            <p:ph type="ctrTitle"/>
          </p:nvPr>
        </p:nvSpPr>
        <p:spPr>
          <a:xfrm>
            <a:off x="216025" y="1091675"/>
            <a:ext cx="5101800" cy="1411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0" lang="en" sz="3500">
                <a:solidFill>
                  <a:srgbClr val="3D85C6"/>
                </a:solidFill>
                <a:latin typeface="Fira Sans Extra Condensed SemiBold"/>
                <a:ea typeface="Fira Sans Extra Condensed SemiBold"/>
                <a:cs typeface="Fira Sans Extra Condensed SemiBold"/>
                <a:sym typeface="Fira Sans Extra Condensed SemiBold"/>
              </a:rPr>
              <a:t>LinkedIn</a:t>
            </a:r>
            <a:r>
              <a:rPr b="0" lang="en" sz="3500">
                <a:solidFill>
                  <a:srgbClr val="3D85C6"/>
                </a:solidFill>
                <a:latin typeface="Fira Sans Extra Condensed SemiBold"/>
                <a:ea typeface="Fira Sans Extra Condensed SemiBold"/>
                <a:cs typeface="Fira Sans Extra Condensed SemiBold"/>
                <a:sym typeface="Fira Sans Extra Condensed SemiBold"/>
              </a:rPr>
              <a:t>:</a:t>
            </a:r>
            <a:r>
              <a:rPr b="0" lang="en" sz="3500">
                <a:latin typeface="Fira Sans Extra Condensed SemiBold"/>
                <a:ea typeface="Fira Sans Extra Condensed SemiBold"/>
                <a:cs typeface="Fira Sans Extra Condensed SemiBold"/>
                <a:sym typeface="Fira Sans Extra Condensed SemiBold"/>
              </a:rPr>
              <a:t> </a:t>
            </a:r>
            <a:r>
              <a:rPr b="0" lang="en" sz="3500">
                <a:latin typeface="Fira Sans Extra Condensed SemiBold"/>
                <a:ea typeface="Fira Sans Extra Condensed SemiBold"/>
                <a:cs typeface="Fira Sans Extra Condensed SemiBold"/>
                <a:sym typeface="Fira Sans Extra Condensed SemiBold"/>
              </a:rPr>
              <a:t>Fraudulent</a:t>
            </a:r>
            <a:r>
              <a:rPr b="0" lang="en" sz="3500">
                <a:latin typeface="Fira Sans Extra Condensed SemiBold"/>
                <a:ea typeface="Fira Sans Extra Condensed SemiBold"/>
                <a:cs typeface="Fira Sans Extra Condensed SemiBold"/>
                <a:sym typeface="Fira Sans Extra Condensed SemiBold"/>
              </a:rPr>
              <a:t> Job Detection</a:t>
            </a:r>
            <a:endParaRPr b="0" sz="3500">
              <a:latin typeface="Fira Sans Extra Condensed SemiBold"/>
              <a:ea typeface="Fira Sans Extra Condensed SemiBold"/>
              <a:cs typeface="Fira Sans Extra Condensed SemiBold"/>
              <a:sym typeface="Fira Sans Extra Condensed SemiBold"/>
            </a:endParaRPr>
          </a:p>
        </p:txBody>
      </p:sp>
      <p:sp>
        <p:nvSpPr>
          <p:cNvPr id="41" name="Google Shape;41;p13"/>
          <p:cNvSpPr txBox="1"/>
          <p:nvPr>
            <p:ph idx="1" type="subTitle"/>
          </p:nvPr>
        </p:nvSpPr>
        <p:spPr>
          <a:xfrm>
            <a:off x="465525" y="3346875"/>
            <a:ext cx="4484100" cy="713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i="1" lang="en" sz="1200">
                <a:latin typeface="Arial"/>
                <a:ea typeface="Arial"/>
                <a:cs typeface="Arial"/>
                <a:sym typeface="Arial"/>
              </a:rPr>
              <a:t>Presented by:</a:t>
            </a:r>
            <a:endParaRPr b="1" i="1"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 sz="1200">
                <a:latin typeface="Arial"/>
                <a:ea typeface="Arial"/>
                <a:cs typeface="Arial"/>
                <a:sym typeface="Arial"/>
              </a:rPr>
              <a:t> </a:t>
            </a:r>
            <a:endParaRPr sz="12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200">
                <a:solidFill>
                  <a:srgbClr val="E4796B"/>
                </a:solidFill>
                <a:latin typeface="Arial"/>
                <a:ea typeface="Arial"/>
                <a:cs typeface="Arial"/>
                <a:sym typeface="Arial"/>
              </a:rPr>
              <a:t>Anusha Ravichandran</a:t>
            </a:r>
            <a:endParaRPr b="1" sz="1200">
              <a:solidFill>
                <a:srgbClr val="E4796B"/>
              </a:solidFill>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b="1" lang="en" sz="1200">
                <a:solidFill>
                  <a:srgbClr val="E4796B"/>
                </a:solidFill>
                <a:latin typeface="Arial"/>
                <a:ea typeface="Arial"/>
                <a:cs typeface="Arial"/>
                <a:sym typeface="Arial"/>
              </a:rPr>
              <a:t>Pooja Sounder Rajan</a:t>
            </a:r>
            <a:endParaRPr b="1" sz="1200">
              <a:solidFill>
                <a:srgbClr val="E4796B"/>
              </a:solidFill>
              <a:latin typeface="Arial"/>
              <a:ea typeface="Arial"/>
              <a:cs typeface="Arial"/>
              <a:sym typeface="Arial"/>
            </a:endParaRPr>
          </a:p>
        </p:txBody>
      </p:sp>
      <p:sp>
        <p:nvSpPr>
          <p:cNvPr id="42" name="Google Shape;42;p13"/>
          <p:cNvSpPr/>
          <p:nvPr/>
        </p:nvSpPr>
        <p:spPr>
          <a:xfrm>
            <a:off x="1033922" y="396126"/>
            <a:ext cx="59657" cy="59657"/>
          </a:xfrm>
          <a:custGeom>
            <a:rect b="b" l="l" r="r" t="t"/>
            <a:pathLst>
              <a:path extrusionOk="0" h="1921" w="1921">
                <a:moveTo>
                  <a:pt x="961" y="0"/>
                </a:moveTo>
                <a:cubicBezTo>
                  <a:pt x="430" y="0"/>
                  <a:pt x="0" y="430"/>
                  <a:pt x="0" y="960"/>
                </a:cubicBezTo>
                <a:cubicBezTo>
                  <a:pt x="0" y="1491"/>
                  <a:pt x="430" y="1921"/>
                  <a:pt x="961" y="1921"/>
                </a:cubicBezTo>
                <a:cubicBezTo>
                  <a:pt x="1491" y="1921"/>
                  <a:pt x="1921" y="1491"/>
                  <a:pt x="1921" y="960"/>
                </a:cubicBezTo>
                <a:cubicBezTo>
                  <a:pt x="1921" y="430"/>
                  <a:pt x="1491" y="0"/>
                  <a:pt x="9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3"/>
          <p:cNvSpPr/>
          <p:nvPr/>
        </p:nvSpPr>
        <p:spPr>
          <a:xfrm>
            <a:off x="1114106" y="396126"/>
            <a:ext cx="59688" cy="59657"/>
          </a:xfrm>
          <a:custGeom>
            <a:rect b="b" l="l" r="r" t="t"/>
            <a:pathLst>
              <a:path extrusionOk="0" h="1921" w="1922">
                <a:moveTo>
                  <a:pt x="961" y="0"/>
                </a:moveTo>
                <a:cubicBezTo>
                  <a:pt x="431" y="0"/>
                  <a:pt x="1" y="430"/>
                  <a:pt x="1" y="960"/>
                </a:cubicBezTo>
                <a:cubicBezTo>
                  <a:pt x="1" y="1491"/>
                  <a:pt x="431" y="1921"/>
                  <a:pt x="961" y="1921"/>
                </a:cubicBezTo>
                <a:cubicBezTo>
                  <a:pt x="1491" y="1921"/>
                  <a:pt x="1921" y="1491"/>
                  <a:pt x="1921" y="960"/>
                </a:cubicBezTo>
                <a:cubicBezTo>
                  <a:pt x="1921" y="430"/>
                  <a:pt x="1491" y="0"/>
                  <a:pt x="96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13"/>
          <p:cNvSpPr/>
          <p:nvPr/>
        </p:nvSpPr>
        <p:spPr>
          <a:xfrm>
            <a:off x="1194321" y="396126"/>
            <a:ext cx="59688" cy="59657"/>
          </a:xfrm>
          <a:custGeom>
            <a:rect b="b" l="l" r="r" t="t"/>
            <a:pathLst>
              <a:path extrusionOk="0" h="1921" w="1922">
                <a:moveTo>
                  <a:pt x="960" y="0"/>
                </a:moveTo>
                <a:cubicBezTo>
                  <a:pt x="430" y="0"/>
                  <a:pt x="0" y="430"/>
                  <a:pt x="0" y="960"/>
                </a:cubicBezTo>
                <a:cubicBezTo>
                  <a:pt x="0" y="1491"/>
                  <a:pt x="430" y="1921"/>
                  <a:pt x="960" y="1921"/>
                </a:cubicBezTo>
                <a:cubicBezTo>
                  <a:pt x="1491" y="1921"/>
                  <a:pt x="1922" y="1491"/>
                  <a:pt x="1922" y="960"/>
                </a:cubicBezTo>
                <a:cubicBezTo>
                  <a:pt x="1922" y="430"/>
                  <a:pt x="1491" y="0"/>
                  <a:pt x="9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 name="Google Shape;45;p13"/>
          <p:cNvGrpSpPr/>
          <p:nvPr/>
        </p:nvGrpSpPr>
        <p:grpSpPr>
          <a:xfrm>
            <a:off x="5038860" y="1020968"/>
            <a:ext cx="3153553" cy="3101575"/>
            <a:chOff x="5638950" y="1285454"/>
            <a:chExt cx="2619230" cy="2576059"/>
          </a:xfrm>
        </p:grpSpPr>
        <p:grpSp>
          <p:nvGrpSpPr>
            <p:cNvPr id="46" name="Google Shape;46;p13"/>
            <p:cNvGrpSpPr/>
            <p:nvPr/>
          </p:nvGrpSpPr>
          <p:grpSpPr>
            <a:xfrm>
              <a:off x="6008285" y="1285454"/>
              <a:ext cx="882112" cy="912220"/>
              <a:chOff x="6617547" y="1329436"/>
              <a:chExt cx="722569" cy="747231"/>
            </a:xfrm>
          </p:grpSpPr>
          <p:grpSp>
            <p:nvGrpSpPr>
              <p:cNvPr id="47" name="Google Shape;47;p13"/>
              <p:cNvGrpSpPr/>
              <p:nvPr/>
            </p:nvGrpSpPr>
            <p:grpSpPr>
              <a:xfrm>
                <a:off x="6617547" y="1329436"/>
                <a:ext cx="722569" cy="432110"/>
                <a:chOff x="6617547" y="1329436"/>
                <a:chExt cx="722569" cy="432110"/>
              </a:xfrm>
            </p:grpSpPr>
            <p:grpSp>
              <p:nvGrpSpPr>
                <p:cNvPr id="48" name="Google Shape;48;p13"/>
                <p:cNvGrpSpPr/>
                <p:nvPr/>
              </p:nvGrpSpPr>
              <p:grpSpPr>
                <a:xfrm>
                  <a:off x="6854197" y="1437303"/>
                  <a:ext cx="463438" cy="295104"/>
                  <a:chOff x="6854197" y="1437303"/>
                  <a:chExt cx="463438" cy="295104"/>
                </a:xfrm>
              </p:grpSpPr>
              <p:sp>
                <p:nvSpPr>
                  <p:cNvPr id="49" name="Google Shape;49;p13"/>
                  <p:cNvSpPr/>
                  <p:nvPr/>
                </p:nvSpPr>
                <p:spPr>
                  <a:xfrm>
                    <a:off x="7263055" y="1545764"/>
                    <a:ext cx="54579" cy="184410"/>
                  </a:xfrm>
                  <a:custGeom>
                    <a:rect b="b" l="l" r="r" t="t"/>
                    <a:pathLst>
                      <a:path extrusionOk="0" h="3720" w="1101">
                        <a:moveTo>
                          <a:pt x="307" y="1"/>
                        </a:moveTo>
                        <a:lnTo>
                          <a:pt x="0" y="3653"/>
                        </a:lnTo>
                        <a:lnTo>
                          <a:pt x="794" y="3719"/>
                        </a:lnTo>
                        <a:lnTo>
                          <a:pt x="1100" y="67"/>
                        </a:lnTo>
                        <a:lnTo>
                          <a:pt x="30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3"/>
                  <p:cNvSpPr/>
                  <p:nvPr/>
                </p:nvSpPr>
                <p:spPr>
                  <a:xfrm>
                    <a:off x="7194053" y="1456289"/>
                    <a:ext cx="74260" cy="273888"/>
                  </a:xfrm>
                  <a:custGeom>
                    <a:rect b="b" l="l" r="r" t="t"/>
                    <a:pathLst>
                      <a:path extrusionOk="0" h="5525" w="1498">
                        <a:moveTo>
                          <a:pt x="306" y="1"/>
                        </a:moveTo>
                        <a:lnTo>
                          <a:pt x="0" y="5458"/>
                        </a:lnTo>
                        <a:lnTo>
                          <a:pt x="1191" y="5524"/>
                        </a:lnTo>
                        <a:lnTo>
                          <a:pt x="1498" y="67"/>
                        </a:lnTo>
                        <a:lnTo>
                          <a:pt x="30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13"/>
                  <p:cNvSpPr/>
                  <p:nvPr/>
                </p:nvSpPr>
                <p:spPr>
                  <a:xfrm>
                    <a:off x="7144730" y="1507595"/>
                    <a:ext cx="54579" cy="222283"/>
                  </a:xfrm>
                  <a:custGeom>
                    <a:rect b="b" l="l" r="r" t="t"/>
                    <a:pathLst>
                      <a:path extrusionOk="0" h="4484" w="1101">
                        <a:moveTo>
                          <a:pt x="307" y="0"/>
                        </a:moveTo>
                        <a:lnTo>
                          <a:pt x="0" y="4429"/>
                        </a:lnTo>
                        <a:lnTo>
                          <a:pt x="794" y="4484"/>
                        </a:lnTo>
                        <a:lnTo>
                          <a:pt x="1100" y="55"/>
                        </a:lnTo>
                        <a:lnTo>
                          <a:pt x="30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7050298" y="1528414"/>
                    <a:ext cx="84273" cy="203892"/>
                  </a:xfrm>
                  <a:custGeom>
                    <a:rect b="b" l="l" r="r" t="t"/>
                    <a:pathLst>
                      <a:path extrusionOk="0" h="4113" w="1700">
                        <a:moveTo>
                          <a:pt x="1184" y="1"/>
                        </a:moveTo>
                        <a:lnTo>
                          <a:pt x="1" y="154"/>
                        </a:lnTo>
                        <a:lnTo>
                          <a:pt x="517" y="4113"/>
                        </a:lnTo>
                        <a:lnTo>
                          <a:pt x="1700" y="3960"/>
                        </a:lnTo>
                        <a:lnTo>
                          <a:pt x="118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6972472" y="1437303"/>
                    <a:ext cx="93543" cy="294808"/>
                  </a:xfrm>
                  <a:custGeom>
                    <a:rect b="b" l="l" r="r" t="t"/>
                    <a:pathLst>
                      <a:path extrusionOk="0" h="5947" w="1887">
                        <a:moveTo>
                          <a:pt x="1186" y="1"/>
                        </a:moveTo>
                        <a:lnTo>
                          <a:pt x="0" y="144"/>
                        </a:lnTo>
                        <a:lnTo>
                          <a:pt x="701" y="5946"/>
                        </a:lnTo>
                        <a:lnTo>
                          <a:pt x="1886" y="5802"/>
                        </a:lnTo>
                        <a:lnTo>
                          <a:pt x="118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p:nvPr/>
                </p:nvSpPr>
                <p:spPr>
                  <a:xfrm>
                    <a:off x="6923150" y="1479736"/>
                    <a:ext cx="73863" cy="251580"/>
                  </a:xfrm>
                  <a:custGeom>
                    <a:rect b="b" l="l" r="r" t="t"/>
                    <a:pathLst>
                      <a:path extrusionOk="0" h="5075" w="1490">
                        <a:moveTo>
                          <a:pt x="788" y="1"/>
                        </a:moveTo>
                        <a:lnTo>
                          <a:pt x="1" y="112"/>
                        </a:lnTo>
                        <a:lnTo>
                          <a:pt x="701" y="5074"/>
                        </a:lnTo>
                        <a:lnTo>
                          <a:pt x="1489" y="4962"/>
                        </a:lnTo>
                        <a:lnTo>
                          <a:pt x="78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6854197" y="1459263"/>
                    <a:ext cx="93444" cy="273144"/>
                  </a:xfrm>
                  <a:custGeom>
                    <a:rect b="b" l="l" r="r" t="t"/>
                    <a:pathLst>
                      <a:path extrusionOk="0" h="5510" w="1885">
                        <a:moveTo>
                          <a:pt x="1184" y="0"/>
                        </a:moveTo>
                        <a:lnTo>
                          <a:pt x="0" y="154"/>
                        </a:lnTo>
                        <a:lnTo>
                          <a:pt x="701" y="5509"/>
                        </a:lnTo>
                        <a:lnTo>
                          <a:pt x="1884" y="5354"/>
                        </a:lnTo>
                        <a:lnTo>
                          <a:pt x="118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6" name="Google Shape;56;p13"/>
                <p:cNvGrpSpPr/>
                <p:nvPr/>
              </p:nvGrpSpPr>
              <p:grpSpPr>
                <a:xfrm>
                  <a:off x="6652013" y="1329436"/>
                  <a:ext cx="229521" cy="403074"/>
                  <a:chOff x="6522150" y="1329350"/>
                  <a:chExt cx="115750" cy="203275"/>
                </a:xfrm>
              </p:grpSpPr>
              <p:sp>
                <p:nvSpPr>
                  <p:cNvPr id="57" name="Google Shape;57;p13"/>
                  <p:cNvSpPr/>
                  <p:nvPr/>
                </p:nvSpPr>
                <p:spPr>
                  <a:xfrm>
                    <a:off x="6560975" y="1329350"/>
                    <a:ext cx="40150" cy="167575"/>
                  </a:xfrm>
                  <a:custGeom>
                    <a:rect b="b" l="l" r="r" t="t"/>
                    <a:pathLst>
                      <a:path extrusionOk="0" h="6703" w="1606">
                        <a:moveTo>
                          <a:pt x="962" y="1"/>
                        </a:moveTo>
                        <a:cubicBezTo>
                          <a:pt x="747" y="2248"/>
                          <a:pt x="426" y="4486"/>
                          <a:pt x="0" y="6702"/>
                        </a:cubicBezTo>
                        <a:lnTo>
                          <a:pt x="721" y="6503"/>
                        </a:lnTo>
                        <a:cubicBezTo>
                          <a:pt x="1518" y="4443"/>
                          <a:pt x="1605" y="2115"/>
                          <a:pt x="96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3"/>
                  <p:cNvSpPr/>
                  <p:nvPr/>
                </p:nvSpPr>
                <p:spPr>
                  <a:xfrm>
                    <a:off x="6535825" y="1347425"/>
                    <a:ext cx="43400" cy="138450"/>
                  </a:xfrm>
                  <a:custGeom>
                    <a:rect b="b" l="l" r="r" t="t"/>
                    <a:pathLst>
                      <a:path extrusionOk="0" h="5538" w="1736">
                        <a:moveTo>
                          <a:pt x="964" y="0"/>
                        </a:moveTo>
                        <a:lnTo>
                          <a:pt x="964" y="0"/>
                        </a:lnTo>
                        <a:cubicBezTo>
                          <a:pt x="159" y="1618"/>
                          <a:pt x="0" y="3547"/>
                          <a:pt x="530" y="5275"/>
                        </a:cubicBezTo>
                        <a:lnTo>
                          <a:pt x="1212" y="5538"/>
                        </a:lnTo>
                        <a:cubicBezTo>
                          <a:pt x="1736" y="3742"/>
                          <a:pt x="706" y="1715"/>
                          <a:pt x="9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3"/>
                  <p:cNvSpPr/>
                  <p:nvPr/>
                </p:nvSpPr>
                <p:spPr>
                  <a:xfrm>
                    <a:off x="6575000" y="1374225"/>
                    <a:ext cx="62900" cy="113775"/>
                  </a:xfrm>
                  <a:custGeom>
                    <a:rect b="b" l="l" r="r" t="t"/>
                    <a:pathLst>
                      <a:path extrusionOk="0" h="4551" w="2516">
                        <a:moveTo>
                          <a:pt x="2516" y="1"/>
                        </a:moveTo>
                        <a:cubicBezTo>
                          <a:pt x="1463" y="1178"/>
                          <a:pt x="841" y="780"/>
                          <a:pt x="458" y="2739"/>
                        </a:cubicBezTo>
                        <a:cubicBezTo>
                          <a:pt x="381" y="3127"/>
                          <a:pt x="1" y="4551"/>
                          <a:pt x="471" y="4551"/>
                        </a:cubicBezTo>
                        <a:cubicBezTo>
                          <a:pt x="478" y="4551"/>
                          <a:pt x="486" y="4550"/>
                          <a:pt x="494" y="4549"/>
                        </a:cubicBezTo>
                        <a:cubicBezTo>
                          <a:pt x="1004" y="4503"/>
                          <a:pt x="1192" y="2984"/>
                          <a:pt x="1450" y="2231"/>
                        </a:cubicBezTo>
                        <a:cubicBezTo>
                          <a:pt x="1800" y="1216"/>
                          <a:pt x="2220" y="737"/>
                          <a:pt x="25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3"/>
                  <p:cNvSpPr/>
                  <p:nvPr/>
                </p:nvSpPr>
                <p:spPr>
                  <a:xfrm>
                    <a:off x="6560775" y="1365525"/>
                    <a:ext cx="40400" cy="115000"/>
                  </a:xfrm>
                  <a:custGeom>
                    <a:rect b="b" l="l" r="r" t="t"/>
                    <a:pathLst>
                      <a:path extrusionOk="0" h="4600" w="1616">
                        <a:moveTo>
                          <a:pt x="525" y="0"/>
                        </a:moveTo>
                        <a:lnTo>
                          <a:pt x="525" y="0"/>
                        </a:lnTo>
                        <a:cubicBezTo>
                          <a:pt x="434" y="502"/>
                          <a:pt x="498" y="1019"/>
                          <a:pt x="571" y="1524"/>
                        </a:cubicBezTo>
                        <a:cubicBezTo>
                          <a:pt x="644" y="2029"/>
                          <a:pt x="727" y="2540"/>
                          <a:pt x="674" y="3048"/>
                        </a:cubicBezTo>
                        <a:cubicBezTo>
                          <a:pt x="620" y="3555"/>
                          <a:pt x="410" y="4070"/>
                          <a:pt x="0" y="4375"/>
                        </a:cubicBezTo>
                        <a:lnTo>
                          <a:pt x="991" y="4599"/>
                        </a:lnTo>
                        <a:cubicBezTo>
                          <a:pt x="1465" y="3927"/>
                          <a:pt x="1616" y="3037"/>
                          <a:pt x="1390" y="2245"/>
                        </a:cubicBezTo>
                        <a:cubicBezTo>
                          <a:pt x="1163" y="1447"/>
                          <a:pt x="629" y="824"/>
                          <a:pt x="525"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3"/>
                  <p:cNvSpPr/>
                  <p:nvPr/>
                </p:nvSpPr>
                <p:spPr>
                  <a:xfrm>
                    <a:off x="6522150" y="1365525"/>
                    <a:ext cx="41900" cy="122475"/>
                  </a:xfrm>
                  <a:custGeom>
                    <a:rect b="b" l="l" r="r" t="t"/>
                    <a:pathLst>
                      <a:path extrusionOk="0" h="4899" w="1676">
                        <a:moveTo>
                          <a:pt x="486" y="0"/>
                        </a:moveTo>
                        <a:lnTo>
                          <a:pt x="486" y="0"/>
                        </a:lnTo>
                        <a:cubicBezTo>
                          <a:pt x="1" y="2037"/>
                          <a:pt x="372" y="3631"/>
                          <a:pt x="1055" y="4899"/>
                        </a:cubicBezTo>
                        <a:lnTo>
                          <a:pt x="1676" y="4803"/>
                        </a:lnTo>
                        <a:cubicBezTo>
                          <a:pt x="1676" y="4803"/>
                          <a:pt x="970" y="1378"/>
                          <a:pt x="486" y="0"/>
                        </a:cubicBez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6531250" y="1464600"/>
                    <a:ext cx="73675" cy="68025"/>
                  </a:xfrm>
                  <a:custGeom>
                    <a:rect b="b" l="l" r="r" t="t"/>
                    <a:pathLst>
                      <a:path extrusionOk="0" h="2721" w="2947">
                        <a:moveTo>
                          <a:pt x="194" y="0"/>
                        </a:moveTo>
                        <a:cubicBezTo>
                          <a:pt x="85" y="0"/>
                          <a:pt x="0" y="94"/>
                          <a:pt x="14" y="203"/>
                        </a:cubicBezTo>
                        <a:lnTo>
                          <a:pt x="320" y="2562"/>
                        </a:lnTo>
                        <a:cubicBezTo>
                          <a:pt x="332" y="2653"/>
                          <a:pt x="409" y="2720"/>
                          <a:pt x="499" y="2720"/>
                        </a:cubicBezTo>
                        <a:lnTo>
                          <a:pt x="2385" y="2720"/>
                        </a:lnTo>
                        <a:cubicBezTo>
                          <a:pt x="2474" y="2720"/>
                          <a:pt x="2550" y="2655"/>
                          <a:pt x="2563" y="2568"/>
                        </a:cubicBezTo>
                        <a:lnTo>
                          <a:pt x="2728" y="1503"/>
                        </a:lnTo>
                        <a:lnTo>
                          <a:pt x="2930" y="207"/>
                        </a:lnTo>
                        <a:cubicBezTo>
                          <a:pt x="2946" y="98"/>
                          <a:pt x="2863" y="0"/>
                          <a:pt x="2752"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6559600" y="1464600"/>
                    <a:ext cx="45475" cy="52200"/>
                  </a:xfrm>
                  <a:custGeom>
                    <a:rect b="b" l="l" r="r" t="t"/>
                    <a:pathLst>
                      <a:path extrusionOk="0" h="2088" w="1819">
                        <a:moveTo>
                          <a:pt x="0" y="0"/>
                        </a:moveTo>
                        <a:cubicBezTo>
                          <a:pt x="434" y="1130"/>
                          <a:pt x="1006" y="1749"/>
                          <a:pt x="1515" y="2088"/>
                        </a:cubicBezTo>
                        <a:lnTo>
                          <a:pt x="1795" y="287"/>
                        </a:lnTo>
                        <a:cubicBezTo>
                          <a:pt x="1818" y="135"/>
                          <a:pt x="1701" y="0"/>
                          <a:pt x="1548"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13"/>
                <p:cNvSpPr/>
                <p:nvPr/>
              </p:nvSpPr>
              <p:spPr>
                <a:xfrm>
                  <a:off x="6617547" y="1718320"/>
                  <a:ext cx="722569" cy="43227"/>
                </a:xfrm>
                <a:custGeom>
                  <a:rect b="b" l="l" r="r" t="t"/>
                  <a:pathLst>
                    <a:path extrusionOk="0" h="872" w="14576">
                      <a:moveTo>
                        <a:pt x="0" y="1"/>
                      </a:moveTo>
                      <a:lnTo>
                        <a:pt x="0" y="872"/>
                      </a:lnTo>
                      <a:lnTo>
                        <a:pt x="14576" y="872"/>
                      </a:lnTo>
                      <a:lnTo>
                        <a:pt x="145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 name="Google Shape;65;p13"/>
              <p:cNvGrpSpPr/>
              <p:nvPr/>
            </p:nvGrpSpPr>
            <p:grpSpPr>
              <a:xfrm>
                <a:off x="6617547" y="1775574"/>
                <a:ext cx="722569" cy="301094"/>
                <a:chOff x="6617547" y="1775574"/>
                <a:chExt cx="722569" cy="301094"/>
              </a:xfrm>
            </p:grpSpPr>
            <p:grpSp>
              <p:nvGrpSpPr>
                <p:cNvPr id="66" name="Google Shape;66;p13"/>
                <p:cNvGrpSpPr/>
                <p:nvPr/>
              </p:nvGrpSpPr>
              <p:grpSpPr>
                <a:xfrm>
                  <a:off x="6648776" y="1775574"/>
                  <a:ext cx="654787" cy="278250"/>
                  <a:chOff x="6648776" y="1775574"/>
                  <a:chExt cx="654787" cy="278250"/>
                </a:xfrm>
              </p:grpSpPr>
              <p:sp>
                <p:nvSpPr>
                  <p:cNvPr id="67" name="Google Shape;67;p13"/>
                  <p:cNvSpPr/>
                  <p:nvPr/>
                </p:nvSpPr>
                <p:spPr>
                  <a:xfrm>
                    <a:off x="6648776" y="1822666"/>
                    <a:ext cx="51456" cy="228678"/>
                  </a:xfrm>
                  <a:custGeom>
                    <a:rect b="b" l="l" r="r" t="t"/>
                    <a:pathLst>
                      <a:path extrusionOk="0" h="4613" w="1038">
                        <a:moveTo>
                          <a:pt x="749" y="0"/>
                        </a:moveTo>
                        <a:lnTo>
                          <a:pt x="0" y="47"/>
                        </a:lnTo>
                        <a:lnTo>
                          <a:pt x="288" y="4613"/>
                        </a:lnTo>
                        <a:lnTo>
                          <a:pt x="1037" y="4566"/>
                        </a:lnTo>
                        <a:lnTo>
                          <a:pt x="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3"/>
                  <p:cNvSpPr/>
                  <p:nvPr/>
                </p:nvSpPr>
                <p:spPr>
                  <a:xfrm>
                    <a:off x="6743060" y="1793469"/>
                    <a:ext cx="70046" cy="258273"/>
                  </a:xfrm>
                  <a:custGeom>
                    <a:rect b="b" l="l" r="r" t="t"/>
                    <a:pathLst>
                      <a:path extrusionOk="0" h="5210" w="1413">
                        <a:moveTo>
                          <a:pt x="1124" y="1"/>
                        </a:moveTo>
                        <a:lnTo>
                          <a:pt x="1" y="63"/>
                        </a:lnTo>
                        <a:lnTo>
                          <a:pt x="290" y="5210"/>
                        </a:lnTo>
                        <a:lnTo>
                          <a:pt x="1412" y="5147"/>
                        </a:lnTo>
                        <a:lnTo>
                          <a:pt x="112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6808195" y="1841800"/>
                    <a:ext cx="51407" cy="209692"/>
                  </a:xfrm>
                  <a:custGeom>
                    <a:rect b="b" l="l" r="r" t="t"/>
                    <a:pathLst>
                      <a:path extrusionOk="0" h="4230" w="1037">
                        <a:moveTo>
                          <a:pt x="748" y="1"/>
                        </a:moveTo>
                        <a:lnTo>
                          <a:pt x="0" y="52"/>
                        </a:lnTo>
                        <a:lnTo>
                          <a:pt x="288" y="4229"/>
                        </a:lnTo>
                        <a:lnTo>
                          <a:pt x="1037" y="4178"/>
                        </a:lnTo>
                        <a:lnTo>
                          <a:pt x="74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6869167" y="1861480"/>
                    <a:ext cx="79415" cy="192341"/>
                  </a:xfrm>
                  <a:custGeom>
                    <a:rect b="b" l="l" r="r" t="t"/>
                    <a:pathLst>
                      <a:path extrusionOk="0" h="3880" w="1602">
                        <a:moveTo>
                          <a:pt x="486" y="0"/>
                        </a:moveTo>
                        <a:lnTo>
                          <a:pt x="0" y="3734"/>
                        </a:lnTo>
                        <a:lnTo>
                          <a:pt x="1116" y="3879"/>
                        </a:lnTo>
                        <a:lnTo>
                          <a:pt x="1602" y="146"/>
                        </a:lnTo>
                        <a:lnTo>
                          <a:pt x="48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6933857" y="1775574"/>
                    <a:ext cx="88189" cy="277953"/>
                  </a:xfrm>
                  <a:custGeom>
                    <a:rect b="b" l="l" r="r" t="t"/>
                    <a:pathLst>
                      <a:path extrusionOk="0" h="5607" w="1779">
                        <a:moveTo>
                          <a:pt x="661" y="0"/>
                        </a:moveTo>
                        <a:lnTo>
                          <a:pt x="1" y="5472"/>
                        </a:lnTo>
                        <a:lnTo>
                          <a:pt x="1118" y="5606"/>
                        </a:lnTo>
                        <a:lnTo>
                          <a:pt x="1778" y="135"/>
                        </a:lnTo>
                        <a:lnTo>
                          <a:pt x="6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6998943" y="1815577"/>
                    <a:ext cx="69600" cy="237204"/>
                  </a:xfrm>
                  <a:custGeom>
                    <a:rect b="b" l="l" r="r" t="t"/>
                    <a:pathLst>
                      <a:path extrusionOk="0" h="4785" w="1404">
                        <a:moveTo>
                          <a:pt x="661" y="0"/>
                        </a:moveTo>
                        <a:lnTo>
                          <a:pt x="0" y="4679"/>
                        </a:lnTo>
                        <a:lnTo>
                          <a:pt x="743" y="4785"/>
                        </a:lnTo>
                        <a:lnTo>
                          <a:pt x="1404" y="106"/>
                        </a:lnTo>
                        <a:lnTo>
                          <a:pt x="6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3"/>
                  <p:cNvSpPr/>
                  <p:nvPr/>
                </p:nvSpPr>
                <p:spPr>
                  <a:xfrm>
                    <a:off x="7045490" y="1796245"/>
                    <a:ext cx="88140" cy="257579"/>
                  </a:xfrm>
                  <a:custGeom>
                    <a:rect b="b" l="l" r="r" t="t"/>
                    <a:pathLst>
                      <a:path extrusionOk="0" h="5196" w="1778">
                        <a:moveTo>
                          <a:pt x="662" y="1"/>
                        </a:moveTo>
                        <a:lnTo>
                          <a:pt x="1" y="5049"/>
                        </a:lnTo>
                        <a:lnTo>
                          <a:pt x="1117" y="5195"/>
                        </a:lnTo>
                        <a:lnTo>
                          <a:pt x="1777" y="147"/>
                        </a:lnTo>
                        <a:lnTo>
                          <a:pt x="662"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3"/>
                  <p:cNvSpPr/>
                  <p:nvPr/>
                </p:nvSpPr>
                <p:spPr>
                  <a:xfrm>
                    <a:off x="7066260" y="1982184"/>
                    <a:ext cx="237304" cy="57455"/>
                  </a:xfrm>
                  <a:custGeom>
                    <a:rect b="b" l="l" r="r" t="t"/>
                    <a:pathLst>
                      <a:path extrusionOk="0" h="1159" w="4787">
                        <a:moveTo>
                          <a:pt x="0" y="0"/>
                        </a:moveTo>
                        <a:lnTo>
                          <a:pt x="0" y="1158"/>
                        </a:lnTo>
                        <a:lnTo>
                          <a:pt x="4787" y="1158"/>
                        </a:lnTo>
                        <a:lnTo>
                          <a:pt x="478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7093623" y="1923195"/>
                    <a:ext cx="178213" cy="50167"/>
                  </a:xfrm>
                  <a:custGeom>
                    <a:rect b="b" l="l" r="r" t="t"/>
                    <a:pathLst>
                      <a:path extrusionOk="0" h="1012" w="3595">
                        <a:moveTo>
                          <a:pt x="0" y="0"/>
                        </a:moveTo>
                        <a:lnTo>
                          <a:pt x="0" y="1012"/>
                        </a:lnTo>
                        <a:lnTo>
                          <a:pt x="3594" y="1012"/>
                        </a:lnTo>
                        <a:lnTo>
                          <a:pt x="359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3"/>
                <p:cNvSpPr/>
                <p:nvPr/>
              </p:nvSpPr>
              <p:spPr>
                <a:xfrm>
                  <a:off x="6617547" y="2033440"/>
                  <a:ext cx="722569" cy="43227"/>
                </a:xfrm>
                <a:custGeom>
                  <a:rect b="b" l="l" r="r" t="t"/>
                  <a:pathLst>
                    <a:path extrusionOk="0" h="872" w="14576">
                      <a:moveTo>
                        <a:pt x="0" y="1"/>
                      </a:moveTo>
                      <a:lnTo>
                        <a:pt x="0" y="872"/>
                      </a:lnTo>
                      <a:lnTo>
                        <a:pt x="14576" y="872"/>
                      </a:lnTo>
                      <a:lnTo>
                        <a:pt x="145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7" name="Google Shape;77;p13"/>
            <p:cNvGrpSpPr/>
            <p:nvPr/>
          </p:nvGrpSpPr>
          <p:grpSpPr>
            <a:xfrm>
              <a:off x="6295708" y="2449490"/>
              <a:ext cx="846285" cy="1408551"/>
              <a:chOff x="6784074" y="2206739"/>
              <a:chExt cx="693222" cy="1153793"/>
            </a:xfrm>
          </p:grpSpPr>
          <p:sp>
            <p:nvSpPr>
              <p:cNvPr id="78" name="Google Shape;78;p13"/>
              <p:cNvSpPr/>
              <p:nvPr/>
            </p:nvSpPr>
            <p:spPr>
              <a:xfrm rot="-900050">
                <a:off x="7040061" y="2822022"/>
                <a:ext cx="140524" cy="529344"/>
              </a:xfrm>
              <a:custGeom>
                <a:rect b="b" l="l" r="r" t="t"/>
                <a:pathLst>
                  <a:path extrusionOk="0" h="10619" w="2819">
                    <a:moveTo>
                      <a:pt x="1633" y="0"/>
                    </a:moveTo>
                    <a:lnTo>
                      <a:pt x="0" y="10618"/>
                    </a:lnTo>
                    <a:lnTo>
                      <a:pt x="592" y="10618"/>
                    </a:lnTo>
                    <a:lnTo>
                      <a:pt x="28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3"/>
              <p:cNvSpPr/>
              <p:nvPr/>
            </p:nvSpPr>
            <p:spPr>
              <a:xfrm>
                <a:off x="6818606" y="2831200"/>
                <a:ext cx="140520" cy="529331"/>
              </a:xfrm>
              <a:custGeom>
                <a:rect b="b" l="l" r="r" t="t"/>
                <a:pathLst>
                  <a:path extrusionOk="0" h="10619" w="2819">
                    <a:moveTo>
                      <a:pt x="1633" y="0"/>
                    </a:moveTo>
                    <a:lnTo>
                      <a:pt x="0" y="10618"/>
                    </a:lnTo>
                    <a:lnTo>
                      <a:pt x="592" y="10618"/>
                    </a:lnTo>
                    <a:lnTo>
                      <a:pt x="28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3"/>
              <p:cNvSpPr/>
              <p:nvPr/>
            </p:nvSpPr>
            <p:spPr>
              <a:xfrm flipH="1">
                <a:off x="7313906" y="2831200"/>
                <a:ext cx="140520" cy="529331"/>
              </a:xfrm>
              <a:custGeom>
                <a:rect b="b" l="l" r="r" t="t"/>
                <a:pathLst>
                  <a:path extrusionOk="0" h="10619" w="2819">
                    <a:moveTo>
                      <a:pt x="1633" y="0"/>
                    </a:moveTo>
                    <a:lnTo>
                      <a:pt x="0" y="10618"/>
                    </a:lnTo>
                    <a:lnTo>
                      <a:pt x="592" y="10618"/>
                    </a:lnTo>
                    <a:lnTo>
                      <a:pt x="28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13"/>
              <p:cNvGrpSpPr/>
              <p:nvPr/>
            </p:nvGrpSpPr>
            <p:grpSpPr>
              <a:xfrm>
                <a:off x="6784074" y="2206739"/>
                <a:ext cx="693222" cy="636392"/>
                <a:chOff x="6784074" y="2206739"/>
                <a:chExt cx="693222" cy="636392"/>
              </a:xfrm>
            </p:grpSpPr>
            <p:sp>
              <p:nvSpPr>
                <p:cNvPr id="82" name="Google Shape;82;p13"/>
                <p:cNvSpPr/>
                <p:nvPr/>
              </p:nvSpPr>
              <p:spPr>
                <a:xfrm>
                  <a:off x="6784421" y="2206739"/>
                  <a:ext cx="406990" cy="599480"/>
                </a:xfrm>
                <a:custGeom>
                  <a:rect b="b" l="l" r="r" t="t"/>
                  <a:pathLst>
                    <a:path extrusionOk="0" h="12093" w="8210">
                      <a:moveTo>
                        <a:pt x="3828" y="1"/>
                      </a:moveTo>
                      <a:cubicBezTo>
                        <a:pt x="1850" y="1"/>
                        <a:pt x="222" y="1582"/>
                        <a:pt x="176" y="3571"/>
                      </a:cubicBezTo>
                      <a:lnTo>
                        <a:pt x="27" y="9905"/>
                      </a:lnTo>
                      <a:cubicBezTo>
                        <a:pt x="1" y="11010"/>
                        <a:pt x="875" y="11926"/>
                        <a:pt x="1980" y="11953"/>
                      </a:cubicBezTo>
                      <a:lnTo>
                        <a:pt x="7968" y="12092"/>
                      </a:lnTo>
                      <a:lnTo>
                        <a:pt x="8163" y="3758"/>
                      </a:lnTo>
                      <a:cubicBezTo>
                        <a:pt x="8210" y="1739"/>
                        <a:pt x="6613" y="66"/>
                        <a:pt x="4594" y="18"/>
                      </a:cubicBezTo>
                      <a:lnTo>
                        <a:pt x="3915" y="2"/>
                      </a:lnTo>
                      <a:cubicBezTo>
                        <a:pt x="3886" y="1"/>
                        <a:pt x="3857" y="1"/>
                        <a:pt x="3828" y="1"/>
                      </a:cubicBez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3"/>
                <p:cNvSpPr/>
                <p:nvPr/>
              </p:nvSpPr>
              <p:spPr>
                <a:xfrm>
                  <a:off x="6786305" y="2531717"/>
                  <a:ext cx="690991" cy="311414"/>
                </a:xfrm>
                <a:custGeom>
                  <a:rect b="b" l="l" r="r" t="t"/>
                  <a:pathLst>
                    <a:path extrusionOk="0" h="6282" w="13939">
                      <a:moveTo>
                        <a:pt x="120" y="0"/>
                      </a:moveTo>
                      <a:lnTo>
                        <a:pt x="24" y="4077"/>
                      </a:lnTo>
                      <a:cubicBezTo>
                        <a:pt x="0" y="5140"/>
                        <a:pt x="842" y="6021"/>
                        <a:pt x="1905" y="6047"/>
                      </a:cubicBezTo>
                      <a:lnTo>
                        <a:pt x="11892" y="6281"/>
                      </a:lnTo>
                      <a:cubicBezTo>
                        <a:pt x="11907" y="6281"/>
                        <a:pt x="11923" y="6281"/>
                        <a:pt x="11938" y="6281"/>
                      </a:cubicBezTo>
                      <a:cubicBezTo>
                        <a:pt x="12980" y="6281"/>
                        <a:pt x="13838" y="5448"/>
                        <a:pt x="13863" y="4400"/>
                      </a:cubicBezTo>
                      <a:lnTo>
                        <a:pt x="13913" y="2250"/>
                      </a:lnTo>
                      <a:cubicBezTo>
                        <a:pt x="13938" y="1187"/>
                        <a:pt x="13096" y="304"/>
                        <a:pt x="12032" y="279"/>
                      </a:cubicBezTo>
                      <a:lnTo>
                        <a:pt x="120"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3"/>
                <p:cNvSpPr/>
                <p:nvPr/>
              </p:nvSpPr>
              <p:spPr>
                <a:xfrm>
                  <a:off x="6844996" y="2208573"/>
                  <a:ext cx="352659" cy="598439"/>
                </a:xfrm>
                <a:custGeom>
                  <a:rect b="b" l="l" r="r" t="t"/>
                  <a:pathLst>
                    <a:path extrusionOk="0" h="12072" w="7114">
                      <a:moveTo>
                        <a:pt x="3624" y="0"/>
                      </a:moveTo>
                      <a:cubicBezTo>
                        <a:pt x="1758" y="0"/>
                        <a:pt x="225" y="1490"/>
                        <a:pt x="181" y="3365"/>
                      </a:cubicBezTo>
                      <a:lnTo>
                        <a:pt x="25" y="10025"/>
                      </a:lnTo>
                      <a:cubicBezTo>
                        <a:pt x="1" y="11065"/>
                        <a:pt x="825" y="11929"/>
                        <a:pt x="1865" y="11953"/>
                      </a:cubicBezTo>
                      <a:lnTo>
                        <a:pt x="6868" y="12071"/>
                      </a:lnTo>
                      <a:lnTo>
                        <a:pt x="7069" y="3526"/>
                      </a:lnTo>
                      <a:cubicBezTo>
                        <a:pt x="7114" y="1624"/>
                        <a:pt x="5608" y="46"/>
                        <a:pt x="3706" y="1"/>
                      </a:cubicBezTo>
                      <a:cubicBezTo>
                        <a:pt x="3678" y="1"/>
                        <a:pt x="3651" y="0"/>
                        <a:pt x="3624"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7083580" y="2378898"/>
                  <a:ext cx="40947" cy="41988"/>
                </a:xfrm>
                <a:custGeom>
                  <a:rect b="b" l="l" r="r" t="t"/>
                  <a:pathLst>
                    <a:path extrusionOk="0" h="847" w="826">
                      <a:moveTo>
                        <a:pt x="413" y="0"/>
                      </a:moveTo>
                      <a:cubicBezTo>
                        <a:pt x="197" y="0"/>
                        <a:pt x="19" y="180"/>
                        <a:pt x="10" y="408"/>
                      </a:cubicBezTo>
                      <a:cubicBezTo>
                        <a:pt x="1" y="642"/>
                        <a:pt x="173" y="839"/>
                        <a:pt x="396" y="847"/>
                      </a:cubicBezTo>
                      <a:cubicBezTo>
                        <a:pt x="401" y="847"/>
                        <a:pt x="407" y="847"/>
                        <a:pt x="412" y="847"/>
                      </a:cubicBezTo>
                      <a:cubicBezTo>
                        <a:pt x="628" y="847"/>
                        <a:pt x="808" y="668"/>
                        <a:pt x="817" y="440"/>
                      </a:cubicBezTo>
                      <a:cubicBezTo>
                        <a:pt x="826" y="206"/>
                        <a:pt x="653" y="10"/>
                        <a:pt x="429" y="1"/>
                      </a:cubicBezTo>
                      <a:cubicBezTo>
                        <a:pt x="424" y="0"/>
                        <a:pt x="419" y="0"/>
                        <a:pt x="413"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6957720" y="2373892"/>
                  <a:ext cx="41046" cy="42037"/>
                </a:xfrm>
                <a:custGeom>
                  <a:rect b="b" l="l" r="r" t="t"/>
                  <a:pathLst>
                    <a:path extrusionOk="0" h="848" w="828">
                      <a:moveTo>
                        <a:pt x="414" y="1"/>
                      </a:moveTo>
                      <a:cubicBezTo>
                        <a:pt x="199" y="1"/>
                        <a:pt x="19" y="180"/>
                        <a:pt x="10" y="408"/>
                      </a:cubicBezTo>
                      <a:cubicBezTo>
                        <a:pt x="1" y="642"/>
                        <a:pt x="174" y="839"/>
                        <a:pt x="397" y="847"/>
                      </a:cubicBezTo>
                      <a:cubicBezTo>
                        <a:pt x="403" y="847"/>
                        <a:pt x="408" y="847"/>
                        <a:pt x="413" y="847"/>
                      </a:cubicBezTo>
                      <a:cubicBezTo>
                        <a:pt x="629" y="847"/>
                        <a:pt x="808" y="669"/>
                        <a:pt x="818" y="440"/>
                      </a:cubicBezTo>
                      <a:cubicBezTo>
                        <a:pt x="827" y="207"/>
                        <a:pt x="653" y="10"/>
                        <a:pt x="430" y="1"/>
                      </a:cubicBezTo>
                      <a:cubicBezTo>
                        <a:pt x="425" y="1"/>
                        <a:pt x="420" y="1"/>
                        <a:pt x="41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6791163" y="2525925"/>
                  <a:ext cx="333970" cy="300459"/>
                </a:xfrm>
                <a:custGeom>
                  <a:rect b="b" l="l" r="r" t="t"/>
                  <a:pathLst>
                    <a:path extrusionOk="0" h="6061" w="6737">
                      <a:moveTo>
                        <a:pt x="113" y="0"/>
                      </a:moveTo>
                      <a:lnTo>
                        <a:pt x="59" y="2490"/>
                      </a:lnTo>
                      <a:lnTo>
                        <a:pt x="21" y="4214"/>
                      </a:lnTo>
                      <a:cubicBezTo>
                        <a:pt x="1" y="5157"/>
                        <a:pt x="688" y="5940"/>
                        <a:pt x="1553" y="5962"/>
                      </a:cubicBezTo>
                      <a:lnTo>
                        <a:pt x="2112" y="5977"/>
                      </a:lnTo>
                      <a:lnTo>
                        <a:pt x="5397" y="6060"/>
                      </a:lnTo>
                      <a:lnTo>
                        <a:pt x="6636" y="5531"/>
                      </a:lnTo>
                      <a:lnTo>
                        <a:pt x="6718" y="1718"/>
                      </a:lnTo>
                      <a:cubicBezTo>
                        <a:pt x="6736" y="863"/>
                        <a:pt x="6114" y="153"/>
                        <a:pt x="5328" y="133"/>
                      </a:cubicBezTo>
                      <a:lnTo>
                        <a:pt x="11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7114313" y="2796481"/>
                  <a:ext cx="299814" cy="13038"/>
                </a:xfrm>
                <a:custGeom>
                  <a:rect b="b" l="l" r="r" t="t"/>
                  <a:pathLst>
                    <a:path extrusionOk="0" h="263" w="6048">
                      <a:moveTo>
                        <a:pt x="2" y="1"/>
                      </a:moveTo>
                      <a:lnTo>
                        <a:pt x="0" y="122"/>
                      </a:lnTo>
                      <a:lnTo>
                        <a:pt x="6044" y="263"/>
                      </a:lnTo>
                      <a:lnTo>
                        <a:pt x="6048" y="141"/>
                      </a:lnTo>
                      <a:lnTo>
                        <a:pt x="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p:nvPr/>
              </p:nvSpPr>
              <p:spPr>
                <a:xfrm>
                  <a:off x="6785363" y="2530584"/>
                  <a:ext cx="333920" cy="300459"/>
                </a:xfrm>
                <a:custGeom>
                  <a:rect b="b" l="l" r="r" t="t"/>
                  <a:pathLst>
                    <a:path extrusionOk="0" h="6061" w="6736">
                      <a:moveTo>
                        <a:pt x="112" y="1"/>
                      </a:moveTo>
                      <a:lnTo>
                        <a:pt x="58" y="2490"/>
                      </a:lnTo>
                      <a:lnTo>
                        <a:pt x="21" y="4215"/>
                      </a:lnTo>
                      <a:cubicBezTo>
                        <a:pt x="0" y="5158"/>
                        <a:pt x="686" y="5941"/>
                        <a:pt x="1552" y="5963"/>
                      </a:cubicBezTo>
                      <a:lnTo>
                        <a:pt x="2111" y="5976"/>
                      </a:lnTo>
                      <a:lnTo>
                        <a:pt x="5396" y="6061"/>
                      </a:lnTo>
                      <a:lnTo>
                        <a:pt x="6635" y="5531"/>
                      </a:lnTo>
                      <a:lnTo>
                        <a:pt x="6716" y="1719"/>
                      </a:lnTo>
                      <a:cubicBezTo>
                        <a:pt x="6736" y="864"/>
                        <a:pt x="6113" y="154"/>
                        <a:pt x="5326" y="134"/>
                      </a:cubicBezTo>
                      <a:lnTo>
                        <a:pt x="112"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3"/>
                <p:cNvSpPr/>
                <p:nvPr/>
              </p:nvSpPr>
              <p:spPr>
                <a:xfrm>
                  <a:off x="6784074" y="2530584"/>
                  <a:ext cx="281076" cy="300459"/>
                </a:xfrm>
                <a:custGeom>
                  <a:rect b="b" l="l" r="r" t="t"/>
                  <a:pathLst>
                    <a:path extrusionOk="0" h="6061" w="5670">
                      <a:moveTo>
                        <a:pt x="111" y="1"/>
                      </a:moveTo>
                      <a:lnTo>
                        <a:pt x="58" y="2490"/>
                      </a:lnTo>
                      <a:lnTo>
                        <a:pt x="21" y="4215"/>
                      </a:lnTo>
                      <a:cubicBezTo>
                        <a:pt x="1" y="5158"/>
                        <a:pt x="676" y="5941"/>
                        <a:pt x="1529" y="5963"/>
                      </a:cubicBezTo>
                      <a:lnTo>
                        <a:pt x="2080" y="5976"/>
                      </a:lnTo>
                      <a:lnTo>
                        <a:pt x="5313" y="6061"/>
                      </a:lnTo>
                      <a:lnTo>
                        <a:pt x="5382" y="3299"/>
                      </a:lnTo>
                      <a:cubicBezTo>
                        <a:pt x="5382" y="1093"/>
                        <a:pt x="5670" y="90"/>
                        <a:pt x="3548" y="90"/>
                      </a:cubicBezTo>
                      <a:lnTo>
                        <a:pt x="111" y="1"/>
                      </a:lnTo>
                      <a:close/>
                    </a:path>
                  </a:pathLst>
                </a:custGeom>
                <a:solidFill>
                  <a:schemeClr val="accent2"/>
                </a:solid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91" name="Google Shape;91;p13"/>
            <p:cNvSpPr/>
            <p:nvPr/>
          </p:nvSpPr>
          <p:spPr>
            <a:xfrm>
              <a:off x="7382908" y="2457626"/>
              <a:ext cx="113773" cy="46659"/>
            </a:xfrm>
            <a:custGeom>
              <a:rect b="b" l="l" r="r" t="t"/>
              <a:pathLst>
                <a:path extrusionOk="0" h="771" w="1880">
                  <a:moveTo>
                    <a:pt x="1011" y="0"/>
                  </a:moveTo>
                  <a:cubicBezTo>
                    <a:pt x="616" y="0"/>
                    <a:pt x="237" y="195"/>
                    <a:pt x="0" y="525"/>
                  </a:cubicBezTo>
                  <a:lnTo>
                    <a:pt x="1157" y="770"/>
                  </a:lnTo>
                  <a:lnTo>
                    <a:pt x="1451" y="405"/>
                  </a:lnTo>
                  <a:lnTo>
                    <a:pt x="1880" y="130"/>
                  </a:lnTo>
                  <a:lnTo>
                    <a:pt x="1136" y="7"/>
                  </a:lnTo>
                  <a:cubicBezTo>
                    <a:pt x="1094" y="2"/>
                    <a:pt x="1052" y="0"/>
                    <a:pt x="1011" y="0"/>
                  </a:cubicBezTo>
                  <a:close/>
                </a:path>
              </a:pathLst>
            </a:custGeom>
            <a:solidFill>
              <a:srgbClr val="F2C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3"/>
            <p:cNvSpPr/>
            <p:nvPr/>
          </p:nvSpPr>
          <p:spPr>
            <a:xfrm>
              <a:off x="7479613" y="2416778"/>
              <a:ext cx="361047" cy="136709"/>
            </a:xfrm>
            <a:custGeom>
              <a:rect b="b" l="l" r="r" t="t"/>
              <a:pathLst>
                <a:path extrusionOk="0" h="2259" w="5966">
                  <a:moveTo>
                    <a:pt x="4851" y="0"/>
                  </a:moveTo>
                  <a:cubicBezTo>
                    <a:pt x="4763" y="0"/>
                    <a:pt x="4675" y="11"/>
                    <a:pt x="4586" y="34"/>
                  </a:cubicBezTo>
                  <a:lnTo>
                    <a:pt x="7" y="1173"/>
                  </a:lnTo>
                  <a:lnTo>
                    <a:pt x="1" y="1174"/>
                  </a:lnTo>
                  <a:lnTo>
                    <a:pt x="89" y="1914"/>
                  </a:lnTo>
                  <a:cubicBezTo>
                    <a:pt x="89" y="1914"/>
                    <a:pt x="1452" y="2259"/>
                    <a:pt x="3406" y="2259"/>
                  </a:cubicBezTo>
                  <a:cubicBezTo>
                    <a:pt x="3893" y="2259"/>
                    <a:pt x="4418" y="2238"/>
                    <a:pt x="4966" y="2184"/>
                  </a:cubicBezTo>
                  <a:cubicBezTo>
                    <a:pt x="5383" y="2143"/>
                    <a:pt x="5715" y="1871"/>
                    <a:pt x="5863" y="1512"/>
                  </a:cubicBezTo>
                  <a:cubicBezTo>
                    <a:pt x="5940" y="1322"/>
                    <a:pt x="5966" y="1108"/>
                    <a:pt x="5924" y="891"/>
                  </a:cubicBezTo>
                  <a:cubicBezTo>
                    <a:pt x="5832" y="402"/>
                    <a:pt x="5428" y="54"/>
                    <a:pt x="4961" y="6"/>
                  </a:cubicBezTo>
                  <a:cubicBezTo>
                    <a:pt x="4924" y="2"/>
                    <a:pt x="4888" y="0"/>
                    <a:pt x="4851" y="0"/>
                  </a:cubicBezTo>
                  <a:close/>
                </a:path>
              </a:pathLst>
            </a:custGeom>
            <a:solidFill>
              <a:srgbClr val="8E5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13"/>
            <p:cNvSpPr/>
            <p:nvPr/>
          </p:nvSpPr>
          <p:spPr>
            <a:xfrm>
              <a:off x="7434165" y="2454903"/>
              <a:ext cx="125090" cy="61788"/>
            </a:xfrm>
            <a:custGeom>
              <a:rect b="b" l="l" r="r" t="t"/>
              <a:pathLst>
                <a:path extrusionOk="0" h="1021" w="2067">
                  <a:moveTo>
                    <a:pt x="925" y="0"/>
                  </a:moveTo>
                  <a:cubicBezTo>
                    <a:pt x="799" y="0"/>
                    <a:pt x="671" y="16"/>
                    <a:pt x="546" y="47"/>
                  </a:cubicBezTo>
                  <a:lnTo>
                    <a:pt x="381" y="101"/>
                  </a:lnTo>
                  <a:cubicBezTo>
                    <a:pt x="243" y="145"/>
                    <a:pt x="135" y="255"/>
                    <a:pt x="93" y="394"/>
                  </a:cubicBezTo>
                  <a:lnTo>
                    <a:pt x="0" y="698"/>
                  </a:lnTo>
                  <a:lnTo>
                    <a:pt x="0" y="698"/>
                  </a:lnTo>
                  <a:lnTo>
                    <a:pt x="204" y="610"/>
                  </a:lnTo>
                  <a:lnTo>
                    <a:pt x="630" y="1020"/>
                  </a:lnTo>
                  <a:lnTo>
                    <a:pt x="2066" y="498"/>
                  </a:lnTo>
                  <a:cubicBezTo>
                    <a:pt x="1767" y="176"/>
                    <a:pt x="1352" y="0"/>
                    <a:pt x="925" y="0"/>
                  </a:cubicBezTo>
                  <a:close/>
                </a:path>
              </a:pathLst>
            </a:custGeom>
            <a:solidFill>
              <a:srgbClr val="8E5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4" name="Google Shape;94;p13"/>
            <p:cNvGrpSpPr/>
            <p:nvPr/>
          </p:nvGrpSpPr>
          <p:grpSpPr>
            <a:xfrm>
              <a:off x="6727087" y="1670074"/>
              <a:ext cx="765062" cy="2187889"/>
              <a:chOff x="6885325" y="1449825"/>
              <a:chExt cx="316050" cy="903825"/>
            </a:xfrm>
          </p:grpSpPr>
          <p:sp>
            <p:nvSpPr>
              <p:cNvPr id="95" name="Google Shape;95;p13"/>
              <p:cNvSpPr/>
              <p:nvPr/>
            </p:nvSpPr>
            <p:spPr>
              <a:xfrm>
                <a:off x="6910600" y="2085150"/>
                <a:ext cx="70450" cy="265475"/>
              </a:xfrm>
              <a:custGeom>
                <a:rect b="b" l="l" r="r" t="t"/>
                <a:pathLst>
                  <a:path extrusionOk="0" h="10619" w="2818">
                    <a:moveTo>
                      <a:pt x="1633" y="0"/>
                    </a:moveTo>
                    <a:lnTo>
                      <a:pt x="1" y="10618"/>
                    </a:lnTo>
                    <a:lnTo>
                      <a:pt x="593" y="10618"/>
                    </a:lnTo>
                    <a:lnTo>
                      <a:pt x="281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3"/>
              <p:cNvSpPr/>
              <p:nvPr/>
            </p:nvSpPr>
            <p:spPr>
              <a:xfrm>
                <a:off x="6982700" y="1624575"/>
                <a:ext cx="93125" cy="188725"/>
              </a:xfrm>
              <a:custGeom>
                <a:rect b="b" l="l" r="r" t="t"/>
                <a:pathLst>
                  <a:path extrusionOk="0" h="7549" w="3725">
                    <a:moveTo>
                      <a:pt x="2170" y="0"/>
                    </a:moveTo>
                    <a:cubicBezTo>
                      <a:pt x="1532" y="0"/>
                      <a:pt x="958" y="392"/>
                      <a:pt x="768" y="1000"/>
                    </a:cubicBezTo>
                    <a:cubicBezTo>
                      <a:pt x="0" y="3466"/>
                      <a:pt x="388" y="4136"/>
                      <a:pt x="972" y="6500"/>
                    </a:cubicBezTo>
                    <a:cubicBezTo>
                      <a:pt x="1092" y="6985"/>
                      <a:pt x="1479" y="7371"/>
                      <a:pt x="1978" y="7501"/>
                    </a:cubicBezTo>
                    <a:cubicBezTo>
                      <a:pt x="2100" y="7533"/>
                      <a:pt x="2221" y="7548"/>
                      <a:pt x="2339" y="7548"/>
                    </a:cubicBezTo>
                    <a:cubicBezTo>
                      <a:pt x="3078" y="7548"/>
                      <a:pt x="3697" y="6960"/>
                      <a:pt x="3652" y="6203"/>
                    </a:cubicBezTo>
                    <a:lnTo>
                      <a:pt x="3724" y="1422"/>
                    </a:lnTo>
                    <a:cubicBezTo>
                      <a:pt x="3704" y="1081"/>
                      <a:pt x="3563" y="767"/>
                      <a:pt x="3338" y="519"/>
                    </a:cubicBezTo>
                    <a:cubicBezTo>
                      <a:pt x="3131" y="290"/>
                      <a:pt x="2855" y="120"/>
                      <a:pt x="2534" y="43"/>
                    </a:cubicBezTo>
                    <a:cubicBezTo>
                      <a:pt x="2412" y="14"/>
                      <a:pt x="2290" y="0"/>
                      <a:pt x="2170" y="0"/>
                    </a:cubicBez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3"/>
              <p:cNvSpPr/>
              <p:nvPr/>
            </p:nvSpPr>
            <p:spPr>
              <a:xfrm>
                <a:off x="7001200" y="1786050"/>
                <a:ext cx="140650" cy="122800"/>
              </a:xfrm>
              <a:custGeom>
                <a:rect b="b" l="l" r="r" t="t"/>
                <a:pathLst>
                  <a:path extrusionOk="0" h="4912" w="5626">
                    <a:moveTo>
                      <a:pt x="2157" y="1"/>
                    </a:moveTo>
                    <a:lnTo>
                      <a:pt x="1" y="1800"/>
                    </a:lnTo>
                    <a:cubicBezTo>
                      <a:pt x="1871" y="3493"/>
                      <a:pt x="4863" y="4912"/>
                      <a:pt x="4863" y="4912"/>
                    </a:cubicBezTo>
                    <a:lnTo>
                      <a:pt x="5625" y="4133"/>
                    </a:lnTo>
                    <a:lnTo>
                      <a:pt x="2157" y="1"/>
                    </a:lnTo>
                    <a:close/>
                  </a:path>
                </a:pathLst>
              </a:custGeom>
              <a:solidFill>
                <a:srgbClr val="EAAB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3"/>
              <p:cNvSpPr/>
              <p:nvPr/>
            </p:nvSpPr>
            <p:spPr>
              <a:xfrm>
                <a:off x="7143100" y="1882775"/>
                <a:ext cx="54275" cy="29525"/>
              </a:xfrm>
              <a:custGeom>
                <a:rect b="b" l="l" r="r" t="t"/>
                <a:pathLst>
                  <a:path extrusionOk="0" h="1181" w="2171">
                    <a:moveTo>
                      <a:pt x="1" y="0"/>
                    </a:moveTo>
                    <a:lnTo>
                      <a:pt x="1853" y="1165"/>
                    </a:lnTo>
                    <a:cubicBezTo>
                      <a:pt x="1877" y="1175"/>
                      <a:pt x="1903" y="1181"/>
                      <a:pt x="1930" y="1181"/>
                    </a:cubicBezTo>
                    <a:cubicBezTo>
                      <a:pt x="1947" y="1181"/>
                      <a:pt x="1965" y="1178"/>
                      <a:pt x="1983" y="1173"/>
                    </a:cubicBezTo>
                    <a:cubicBezTo>
                      <a:pt x="2124" y="1132"/>
                      <a:pt x="2170" y="957"/>
                      <a:pt x="2070" y="852"/>
                    </a:cubicBezTo>
                    <a:lnTo>
                      <a:pt x="1488" y="243"/>
                    </a:lnTo>
                    <a:cubicBezTo>
                      <a:pt x="1377" y="126"/>
                      <a:pt x="1225" y="58"/>
                      <a:pt x="1064" y="50"/>
                    </a:cubicBezTo>
                    <a:lnTo>
                      <a:pt x="1" y="0"/>
                    </a:lnTo>
                    <a:close/>
                  </a:path>
                </a:pathLst>
              </a:custGeom>
              <a:solidFill>
                <a:srgbClr val="EAAB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13"/>
              <p:cNvSpPr/>
              <p:nvPr/>
            </p:nvSpPr>
            <p:spPr>
              <a:xfrm>
                <a:off x="7104300" y="1878175"/>
                <a:ext cx="73575" cy="51375"/>
              </a:xfrm>
              <a:custGeom>
                <a:rect b="b" l="l" r="r" t="t"/>
                <a:pathLst>
                  <a:path extrusionOk="0" h="2055" w="2943">
                    <a:moveTo>
                      <a:pt x="1108" y="0"/>
                    </a:moveTo>
                    <a:lnTo>
                      <a:pt x="0" y="839"/>
                    </a:lnTo>
                    <a:lnTo>
                      <a:pt x="1009" y="2055"/>
                    </a:lnTo>
                    <a:lnTo>
                      <a:pt x="2943" y="759"/>
                    </a:lnTo>
                    <a:lnTo>
                      <a:pt x="1108" y="0"/>
                    </a:lnTo>
                    <a:close/>
                  </a:path>
                </a:pathLst>
              </a:custGeom>
              <a:solidFill>
                <a:srgbClr val="EAAB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13"/>
              <p:cNvSpPr/>
              <p:nvPr/>
            </p:nvSpPr>
            <p:spPr>
              <a:xfrm>
                <a:off x="7153575" y="1897150"/>
                <a:ext cx="43200" cy="32300"/>
              </a:xfrm>
              <a:custGeom>
                <a:rect b="b" l="l" r="r" t="t"/>
                <a:pathLst>
                  <a:path extrusionOk="0" h="1292" w="1728">
                    <a:moveTo>
                      <a:pt x="972" y="0"/>
                    </a:moveTo>
                    <a:lnTo>
                      <a:pt x="0" y="509"/>
                    </a:lnTo>
                    <a:lnTo>
                      <a:pt x="862" y="715"/>
                    </a:lnTo>
                    <a:lnTo>
                      <a:pt x="1348" y="1236"/>
                    </a:lnTo>
                    <a:cubicBezTo>
                      <a:pt x="1382" y="1270"/>
                      <a:pt x="1429" y="1290"/>
                      <a:pt x="1478" y="1291"/>
                    </a:cubicBezTo>
                    <a:cubicBezTo>
                      <a:pt x="1480" y="1291"/>
                      <a:pt x="1482" y="1291"/>
                      <a:pt x="1484" y="1291"/>
                    </a:cubicBezTo>
                    <a:cubicBezTo>
                      <a:pt x="1637" y="1291"/>
                      <a:pt x="1727" y="1118"/>
                      <a:pt x="1641" y="992"/>
                    </a:cubicBezTo>
                    <a:lnTo>
                      <a:pt x="972" y="0"/>
                    </a:lnTo>
                    <a:close/>
                  </a:path>
                </a:pathLst>
              </a:custGeom>
              <a:solidFill>
                <a:srgbClr val="EAAB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13"/>
              <p:cNvSpPr/>
              <p:nvPr/>
            </p:nvSpPr>
            <p:spPr>
              <a:xfrm>
                <a:off x="7151650" y="1904575"/>
                <a:ext cx="32050" cy="24575"/>
              </a:xfrm>
              <a:custGeom>
                <a:rect b="b" l="l" r="r" t="t"/>
                <a:pathLst>
                  <a:path extrusionOk="0" h="983" w="1282">
                    <a:moveTo>
                      <a:pt x="519" y="1"/>
                    </a:moveTo>
                    <a:lnTo>
                      <a:pt x="0" y="410"/>
                    </a:lnTo>
                    <a:lnTo>
                      <a:pt x="820" y="939"/>
                    </a:lnTo>
                    <a:cubicBezTo>
                      <a:pt x="866" y="969"/>
                      <a:pt x="918" y="983"/>
                      <a:pt x="970" y="983"/>
                    </a:cubicBezTo>
                    <a:cubicBezTo>
                      <a:pt x="1045" y="983"/>
                      <a:pt x="1119" y="953"/>
                      <a:pt x="1173" y="895"/>
                    </a:cubicBezTo>
                    <a:cubicBezTo>
                      <a:pt x="1282" y="776"/>
                      <a:pt x="1267" y="589"/>
                      <a:pt x="1141" y="490"/>
                    </a:cubicBezTo>
                    <a:lnTo>
                      <a:pt x="519" y="1"/>
                    </a:lnTo>
                    <a:close/>
                  </a:path>
                </a:pathLst>
              </a:custGeom>
              <a:solidFill>
                <a:srgbClr val="EAAB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3"/>
              <p:cNvSpPr/>
              <p:nvPr/>
            </p:nvSpPr>
            <p:spPr>
              <a:xfrm>
                <a:off x="7140350" y="1912250"/>
                <a:ext cx="32075" cy="24575"/>
              </a:xfrm>
              <a:custGeom>
                <a:rect b="b" l="l" r="r" t="t"/>
                <a:pathLst>
                  <a:path extrusionOk="0" h="983" w="1283">
                    <a:moveTo>
                      <a:pt x="520" y="0"/>
                    </a:moveTo>
                    <a:lnTo>
                      <a:pt x="1" y="410"/>
                    </a:lnTo>
                    <a:lnTo>
                      <a:pt x="821" y="939"/>
                    </a:lnTo>
                    <a:cubicBezTo>
                      <a:pt x="867" y="968"/>
                      <a:pt x="919" y="983"/>
                      <a:pt x="970" y="983"/>
                    </a:cubicBezTo>
                    <a:cubicBezTo>
                      <a:pt x="1045" y="983"/>
                      <a:pt x="1120" y="952"/>
                      <a:pt x="1174" y="894"/>
                    </a:cubicBezTo>
                    <a:cubicBezTo>
                      <a:pt x="1282" y="776"/>
                      <a:pt x="1269" y="590"/>
                      <a:pt x="1142" y="490"/>
                    </a:cubicBezTo>
                    <a:lnTo>
                      <a:pt x="520" y="0"/>
                    </a:lnTo>
                    <a:close/>
                  </a:path>
                </a:pathLst>
              </a:custGeom>
              <a:solidFill>
                <a:srgbClr val="EAAB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13"/>
              <p:cNvSpPr/>
              <p:nvPr/>
            </p:nvSpPr>
            <p:spPr>
              <a:xfrm>
                <a:off x="7129500" y="1919300"/>
                <a:ext cx="32050" cy="24600"/>
              </a:xfrm>
              <a:custGeom>
                <a:rect b="b" l="l" r="r" t="t"/>
                <a:pathLst>
                  <a:path extrusionOk="0" h="984" w="1282">
                    <a:moveTo>
                      <a:pt x="520" y="0"/>
                    </a:moveTo>
                    <a:lnTo>
                      <a:pt x="1" y="410"/>
                    </a:lnTo>
                    <a:lnTo>
                      <a:pt x="820" y="939"/>
                    </a:lnTo>
                    <a:cubicBezTo>
                      <a:pt x="866" y="969"/>
                      <a:pt x="918" y="983"/>
                      <a:pt x="969" y="983"/>
                    </a:cubicBezTo>
                    <a:cubicBezTo>
                      <a:pt x="1044" y="983"/>
                      <a:pt x="1118" y="953"/>
                      <a:pt x="1172" y="894"/>
                    </a:cubicBezTo>
                    <a:cubicBezTo>
                      <a:pt x="1282" y="777"/>
                      <a:pt x="1267" y="590"/>
                      <a:pt x="1140" y="490"/>
                    </a:cubicBezTo>
                    <a:lnTo>
                      <a:pt x="520" y="0"/>
                    </a:lnTo>
                    <a:close/>
                  </a:path>
                </a:pathLst>
              </a:custGeom>
              <a:solidFill>
                <a:srgbClr val="EAAB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3"/>
              <p:cNvSpPr/>
              <p:nvPr/>
            </p:nvSpPr>
            <p:spPr>
              <a:xfrm>
                <a:off x="7042625" y="2216550"/>
                <a:ext cx="63125" cy="88725"/>
              </a:xfrm>
              <a:custGeom>
                <a:rect b="b" l="l" r="r" t="t"/>
                <a:pathLst>
                  <a:path extrusionOk="0" h="3549" w="2525">
                    <a:moveTo>
                      <a:pt x="2298" y="1"/>
                    </a:moveTo>
                    <a:lnTo>
                      <a:pt x="0" y="51"/>
                    </a:lnTo>
                    <a:lnTo>
                      <a:pt x="241" y="3549"/>
                    </a:lnTo>
                    <a:lnTo>
                      <a:pt x="2524" y="3292"/>
                    </a:lnTo>
                    <a:lnTo>
                      <a:pt x="2298"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p:nvPr/>
            </p:nvSpPr>
            <p:spPr>
              <a:xfrm>
                <a:off x="7040900" y="2277775"/>
                <a:ext cx="160475" cy="75850"/>
              </a:xfrm>
              <a:custGeom>
                <a:rect b="b" l="l" r="r" t="t"/>
                <a:pathLst>
                  <a:path extrusionOk="0" h="3034" w="6419">
                    <a:moveTo>
                      <a:pt x="2013" y="0"/>
                    </a:moveTo>
                    <a:cubicBezTo>
                      <a:pt x="1802" y="0"/>
                      <a:pt x="1597" y="63"/>
                      <a:pt x="1427" y="182"/>
                    </a:cubicBezTo>
                    <a:cubicBezTo>
                      <a:pt x="1254" y="302"/>
                      <a:pt x="1049" y="365"/>
                      <a:pt x="841" y="365"/>
                    </a:cubicBezTo>
                    <a:cubicBezTo>
                      <a:pt x="723" y="365"/>
                      <a:pt x="604" y="345"/>
                      <a:pt x="490" y="303"/>
                    </a:cubicBezTo>
                    <a:lnTo>
                      <a:pt x="374" y="261"/>
                    </a:lnTo>
                    <a:cubicBezTo>
                      <a:pt x="343" y="249"/>
                      <a:pt x="310" y="244"/>
                      <a:pt x="277" y="244"/>
                    </a:cubicBezTo>
                    <a:cubicBezTo>
                      <a:pt x="222" y="244"/>
                      <a:pt x="167" y="260"/>
                      <a:pt x="120" y="292"/>
                    </a:cubicBezTo>
                    <a:cubicBezTo>
                      <a:pt x="44" y="340"/>
                      <a:pt x="1" y="422"/>
                      <a:pt x="1" y="507"/>
                    </a:cubicBezTo>
                    <a:cubicBezTo>
                      <a:pt x="1" y="530"/>
                      <a:pt x="4" y="554"/>
                      <a:pt x="11" y="576"/>
                    </a:cubicBezTo>
                    <a:cubicBezTo>
                      <a:pt x="322" y="1656"/>
                      <a:pt x="13" y="1875"/>
                      <a:pt x="68" y="2610"/>
                    </a:cubicBezTo>
                    <a:cubicBezTo>
                      <a:pt x="77" y="2734"/>
                      <a:pt x="98" y="2873"/>
                      <a:pt x="132" y="3033"/>
                    </a:cubicBezTo>
                    <a:lnTo>
                      <a:pt x="6418" y="3033"/>
                    </a:lnTo>
                    <a:cubicBezTo>
                      <a:pt x="6418" y="2878"/>
                      <a:pt x="6402" y="2737"/>
                      <a:pt x="6372" y="2610"/>
                    </a:cubicBezTo>
                    <a:cubicBezTo>
                      <a:pt x="6056" y="1287"/>
                      <a:pt x="4211" y="1385"/>
                      <a:pt x="3132" y="300"/>
                    </a:cubicBezTo>
                    <a:cubicBezTo>
                      <a:pt x="2944" y="109"/>
                      <a:pt x="2684" y="0"/>
                      <a:pt x="240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3"/>
              <p:cNvSpPr/>
              <p:nvPr/>
            </p:nvSpPr>
            <p:spPr>
              <a:xfrm>
                <a:off x="7044600" y="2310600"/>
                <a:ext cx="42975" cy="37725"/>
              </a:xfrm>
              <a:custGeom>
                <a:rect b="b" l="l" r="r" t="t"/>
                <a:pathLst>
                  <a:path extrusionOk="0" fill="none" h="1509" w="1719">
                    <a:moveTo>
                      <a:pt x="0" y="1"/>
                    </a:moveTo>
                    <a:cubicBezTo>
                      <a:pt x="1214" y="1"/>
                      <a:pt x="1718" y="1509"/>
                      <a:pt x="1718" y="1509"/>
                    </a:cubicBezTo>
                  </a:path>
                </a:pathLst>
              </a:custGeom>
              <a:noFill/>
              <a:ln cap="flat" cmpd="sng" w="475">
                <a:solidFill>
                  <a:srgbClr val="4C4C4B"/>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3"/>
              <p:cNvSpPr/>
              <p:nvPr/>
            </p:nvSpPr>
            <p:spPr>
              <a:xfrm>
                <a:off x="7042600" y="2343025"/>
                <a:ext cx="158775" cy="10600"/>
              </a:xfrm>
              <a:custGeom>
                <a:rect b="b" l="l" r="r" t="t"/>
                <a:pathLst>
                  <a:path extrusionOk="0" h="424" w="6351">
                    <a:moveTo>
                      <a:pt x="0" y="0"/>
                    </a:moveTo>
                    <a:cubicBezTo>
                      <a:pt x="9" y="124"/>
                      <a:pt x="30" y="263"/>
                      <a:pt x="64" y="423"/>
                    </a:cubicBezTo>
                    <a:lnTo>
                      <a:pt x="6350" y="423"/>
                    </a:lnTo>
                    <a:cubicBezTo>
                      <a:pt x="6350" y="268"/>
                      <a:pt x="6334" y="127"/>
                      <a:pt x="630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3"/>
              <p:cNvSpPr/>
              <p:nvPr/>
            </p:nvSpPr>
            <p:spPr>
              <a:xfrm>
                <a:off x="6892725" y="2223400"/>
                <a:ext cx="72100" cy="93350"/>
              </a:xfrm>
              <a:custGeom>
                <a:rect b="b" l="l" r="r" t="t"/>
                <a:pathLst>
                  <a:path extrusionOk="0" h="3734" w="2884">
                    <a:moveTo>
                      <a:pt x="586" y="1"/>
                    </a:moveTo>
                    <a:lnTo>
                      <a:pt x="0" y="3733"/>
                    </a:lnTo>
                    <a:lnTo>
                      <a:pt x="2250" y="3095"/>
                    </a:lnTo>
                    <a:lnTo>
                      <a:pt x="2883" y="120"/>
                    </a:lnTo>
                    <a:lnTo>
                      <a:pt x="586" y="1"/>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a:off x="6885325" y="2284925"/>
                <a:ext cx="119825" cy="68725"/>
              </a:xfrm>
              <a:custGeom>
                <a:rect b="b" l="l" r="r" t="t"/>
                <a:pathLst>
                  <a:path extrusionOk="0" h="2749" w="4793">
                    <a:moveTo>
                      <a:pt x="899" y="0"/>
                    </a:moveTo>
                    <a:cubicBezTo>
                      <a:pt x="45" y="1199"/>
                      <a:pt x="0" y="2748"/>
                      <a:pt x="457" y="2748"/>
                    </a:cubicBezTo>
                    <a:lnTo>
                      <a:pt x="4213" y="2748"/>
                    </a:lnTo>
                    <a:cubicBezTo>
                      <a:pt x="4793" y="2748"/>
                      <a:pt x="4663" y="2127"/>
                      <a:pt x="4119" y="2127"/>
                    </a:cubicBezTo>
                    <a:cubicBezTo>
                      <a:pt x="4020" y="2127"/>
                      <a:pt x="3908" y="2147"/>
                      <a:pt x="3784" y="2195"/>
                    </a:cubicBezTo>
                    <a:cubicBezTo>
                      <a:pt x="2871" y="1062"/>
                      <a:pt x="2775" y="0"/>
                      <a:pt x="2775" y="0"/>
                    </a:cubicBezTo>
                    <a:close/>
                  </a:path>
                </a:pathLst>
              </a:custGeom>
              <a:solidFill>
                <a:srgbClr val="C06C6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3"/>
              <p:cNvSpPr/>
              <p:nvPr/>
            </p:nvSpPr>
            <p:spPr>
              <a:xfrm>
                <a:off x="6885350" y="2275700"/>
                <a:ext cx="118300" cy="77925"/>
              </a:xfrm>
              <a:custGeom>
                <a:rect b="b" l="l" r="r" t="t"/>
                <a:pathLst>
                  <a:path extrusionOk="0" h="3117" w="4732">
                    <a:moveTo>
                      <a:pt x="1771" y="1"/>
                    </a:moveTo>
                    <a:cubicBezTo>
                      <a:pt x="1493" y="1"/>
                      <a:pt x="1229" y="80"/>
                      <a:pt x="1009" y="219"/>
                    </a:cubicBezTo>
                    <a:cubicBezTo>
                      <a:pt x="786" y="358"/>
                      <a:pt x="604" y="558"/>
                      <a:pt x="493" y="799"/>
                    </a:cubicBezTo>
                    <a:cubicBezTo>
                      <a:pt x="275" y="1276"/>
                      <a:pt x="51" y="1941"/>
                      <a:pt x="9" y="2733"/>
                    </a:cubicBezTo>
                    <a:cubicBezTo>
                      <a:pt x="1" y="2858"/>
                      <a:pt x="0" y="2985"/>
                      <a:pt x="3" y="3116"/>
                    </a:cubicBezTo>
                    <a:lnTo>
                      <a:pt x="4732" y="3116"/>
                    </a:lnTo>
                    <a:cubicBezTo>
                      <a:pt x="4732" y="2969"/>
                      <a:pt x="4711" y="2843"/>
                      <a:pt x="4670" y="2733"/>
                    </a:cubicBezTo>
                    <a:cubicBezTo>
                      <a:pt x="4426" y="2022"/>
                      <a:pt x="3485" y="1944"/>
                      <a:pt x="3080" y="878"/>
                    </a:cubicBezTo>
                    <a:cubicBezTo>
                      <a:pt x="2882" y="352"/>
                      <a:pt x="2359" y="1"/>
                      <a:pt x="17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3"/>
              <p:cNvSpPr/>
              <p:nvPr/>
            </p:nvSpPr>
            <p:spPr>
              <a:xfrm>
                <a:off x="6892725" y="2308000"/>
                <a:ext cx="18800" cy="40825"/>
              </a:xfrm>
              <a:custGeom>
                <a:rect b="b" l="l" r="r" t="t"/>
                <a:pathLst>
                  <a:path extrusionOk="0" fill="none" h="1633" w="752">
                    <a:moveTo>
                      <a:pt x="0" y="1"/>
                    </a:moveTo>
                    <a:cubicBezTo>
                      <a:pt x="751" y="587"/>
                      <a:pt x="562" y="1632"/>
                      <a:pt x="562" y="1632"/>
                    </a:cubicBezTo>
                  </a:path>
                </a:pathLst>
              </a:custGeom>
              <a:noFill/>
              <a:ln cap="flat" cmpd="sng" w="475">
                <a:solidFill>
                  <a:srgbClr val="4C4C4B"/>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3"/>
              <p:cNvSpPr/>
              <p:nvPr/>
            </p:nvSpPr>
            <p:spPr>
              <a:xfrm>
                <a:off x="6885350" y="2344025"/>
                <a:ext cx="118300" cy="9600"/>
              </a:xfrm>
              <a:custGeom>
                <a:rect b="b" l="l" r="r" t="t"/>
                <a:pathLst>
                  <a:path extrusionOk="0" h="384" w="4732">
                    <a:moveTo>
                      <a:pt x="9" y="0"/>
                    </a:moveTo>
                    <a:cubicBezTo>
                      <a:pt x="1" y="125"/>
                      <a:pt x="0" y="252"/>
                      <a:pt x="3" y="383"/>
                    </a:cubicBezTo>
                    <a:lnTo>
                      <a:pt x="4732" y="383"/>
                    </a:lnTo>
                    <a:cubicBezTo>
                      <a:pt x="4732" y="236"/>
                      <a:pt x="4711" y="110"/>
                      <a:pt x="46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3"/>
              <p:cNvSpPr/>
              <p:nvPr/>
            </p:nvSpPr>
            <p:spPr>
              <a:xfrm>
                <a:off x="6912125" y="1801925"/>
                <a:ext cx="158600" cy="101575"/>
              </a:xfrm>
              <a:custGeom>
                <a:rect b="b" l="l" r="r" t="t"/>
                <a:pathLst>
                  <a:path extrusionOk="0" h="4063" w="6344">
                    <a:moveTo>
                      <a:pt x="1291" y="0"/>
                    </a:moveTo>
                    <a:cubicBezTo>
                      <a:pt x="795" y="467"/>
                      <a:pt x="496" y="1134"/>
                      <a:pt x="315" y="1793"/>
                    </a:cubicBezTo>
                    <a:cubicBezTo>
                      <a:pt x="1" y="2939"/>
                      <a:pt x="46" y="4062"/>
                      <a:pt x="46" y="4062"/>
                    </a:cubicBezTo>
                    <a:lnTo>
                      <a:pt x="6344" y="4062"/>
                    </a:lnTo>
                    <a:cubicBezTo>
                      <a:pt x="6269" y="3462"/>
                      <a:pt x="6155" y="2928"/>
                      <a:pt x="6024" y="2465"/>
                    </a:cubicBezTo>
                    <a:cubicBezTo>
                      <a:pt x="5614" y="990"/>
                      <a:pt x="5040" y="213"/>
                      <a:pt x="5040" y="213"/>
                    </a:cubicBezTo>
                    <a:lnTo>
                      <a:pt x="129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3"/>
              <p:cNvSpPr/>
              <p:nvPr/>
            </p:nvSpPr>
            <p:spPr>
              <a:xfrm>
                <a:off x="6963500" y="1851275"/>
                <a:ext cx="153975" cy="418275"/>
              </a:xfrm>
              <a:custGeom>
                <a:rect b="b" l="l" r="r" t="t"/>
                <a:pathLst>
                  <a:path extrusionOk="0" h="16731" w="6159">
                    <a:moveTo>
                      <a:pt x="1" y="1"/>
                    </a:moveTo>
                    <a:lnTo>
                      <a:pt x="1108" y="3240"/>
                    </a:lnTo>
                    <a:lnTo>
                      <a:pt x="2638" y="7726"/>
                    </a:lnTo>
                    <a:lnTo>
                      <a:pt x="3065" y="16722"/>
                    </a:lnTo>
                    <a:lnTo>
                      <a:pt x="4010" y="16724"/>
                    </a:lnTo>
                    <a:lnTo>
                      <a:pt x="6158" y="16731"/>
                    </a:lnTo>
                    <a:lnTo>
                      <a:pt x="5772" y="7316"/>
                    </a:lnTo>
                    <a:lnTo>
                      <a:pt x="3819"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3"/>
              <p:cNvSpPr/>
              <p:nvPr/>
            </p:nvSpPr>
            <p:spPr>
              <a:xfrm>
                <a:off x="6991175" y="1888750"/>
                <a:ext cx="72600" cy="380650"/>
              </a:xfrm>
              <a:custGeom>
                <a:rect b="b" l="l" r="r" t="t"/>
                <a:pathLst>
                  <a:path extrusionOk="0" h="15226" w="2904">
                    <a:moveTo>
                      <a:pt x="411" y="0"/>
                    </a:moveTo>
                    <a:lnTo>
                      <a:pt x="1" y="1741"/>
                    </a:lnTo>
                    <a:lnTo>
                      <a:pt x="1531" y="6227"/>
                    </a:lnTo>
                    <a:lnTo>
                      <a:pt x="1958" y="15223"/>
                    </a:lnTo>
                    <a:lnTo>
                      <a:pt x="2903" y="15225"/>
                    </a:lnTo>
                    <a:lnTo>
                      <a:pt x="2554" y="6123"/>
                    </a:lnTo>
                    <a:lnTo>
                      <a:pt x="41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3"/>
              <p:cNvSpPr/>
              <p:nvPr/>
            </p:nvSpPr>
            <p:spPr>
              <a:xfrm>
                <a:off x="7001425" y="1888750"/>
                <a:ext cx="62350" cy="380650"/>
              </a:xfrm>
              <a:custGeom>
                <a:rect b="b" l="l" r="r" t="t"/>
                <a:pathLst>
                  <a:path extrusionOk="0" fill="none" h="15226" w="2494">
                    <a:moveTo>
                      <a:pt x="2493" y="15225"/>
                    </a:moveTo>
                    <a:lnTo>
                      <a:pt x="2144" y="6123"/>
                    </a:lnTo>
                    <a:lnTo>
                      <a:pt x="1" y="0"/>
                    </a:lnTo>
                  </a:path>
                </a:pathLst>
              </a:custGeom>
              <a:noFill/>
              <a:ln cap="flat" cmpd="sng" w="950">
                <a:solidFill>
                  <a:srgbClr val="2D2D2F"/>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3"/>
              <p:cNvSpPr/>
              <p:nvPr/>
            </p:nvSpPr>
            <p:spPr>
              <a:xfrm>
                <a:off x="7039475" y="2254000"/>
                <a:ext cx="77450" cy="25"/>
              </a:xfrm>
              <a:custGeom>
                <a:rect b="b" l="l" r="r" t="t"/>
                <a:pathLst>
                  <a:path extrusionOk="0" fill="none" h="1" w="3098">
                    <a:moveTo>
                      <a:pt x="1" y="0"/>
                    </a:moveTo>
                    <a:lnTo>
                      <a:pt x="3097" y="0"/>
                    </a:lnTo>
                  </a:path>
                </a:pathLst>
              </a:custGeom>
              <a:noFill/>
              <a:ln cap="flat" cmpd="sng" w="950">
                <a:solidFill>
                  <a:schemeClr val="dk1"/>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3"/>
              <p:cNvSpPr/>
              <p:nvPr/>
            </p:nvSpPr>
            <p:spPr>
              <a:xfrm>
                <a:off x="6891725" y="1875125"/>
                <a:ext cx="120675" cy="393325"/>
              </a:xfrm>
              <a:custGeom>
                <a:rect b="b" l="l" r="r" t="t"/>
                <a:pathLst>
                  <a:path extrusionOk="0" h="15733" w="4827">
                    <a:moveTo>
                      <a:pt x="4827" y="0"/>
                    </a:moveTo>
                    <a:lnTo>
                      <a:pt x="863" y="1133"/>
                    </a:lnTo>
                    <a:lnTo>
                      <a:pt x="1078" y="7131"/>
                    </a:lnTo>
                    <a:lnTo>
                      <a:pt x="0" y="15732"/>
                    </a:lnTo>
                    <a:lnTo>
                      <a:pt x="2793" y="15732"/>
                    </a:lnTo>
                    <a:lnTo>
                      <a:pt x="4220" y="6712"/>
                    </a:lnTo>
                    <a:lnTo>
                      <a:pt x="4827"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3"/>
              <p:cNvSpPr/>
              <p:nvPr/>
            </p:nvSpPr>
            <p:spPr>
              <a:xfrm>
                <a:off x="6994775" y="1820175"/>
                <a:ext cx="22100" cy="53825"/>
              </a:xfrm>
              <a:custGeom>
                <a:rect b="b" l="l" r="r" t="t"/>
                <a:pathLst>
                  <a:path extrusionOk="0" fill="none" h="2153" w="884">
                    <a:moveTo>
                      <a:pt x="883" y="1"/>
                    </a:moveTo>
                    <a:lnTo>
                      <a:pt x="660" y="2152"/>
                    </a:lnTo>
                    <a:cubicBezTo>
                      <a:pt x="660" y="2152"/>
                      <a:pt x="1" y="1804"/>
                      <a:pt x="186" y="1077"/>
                    </a:cubicBezTo>
                  </a:path>
                </a:pathLst>
              </a:custGeom>
              <a:noFill/>
              <a:ln cap="flat" cmpd="sng" w="950">
                <a:solidFill>
                  <a:schemeClr val="dk1"/>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3"/>
              <p:cNvSpPr/>
              <p:nvPr/>
            </p:nvSpPr>
            <p:spPr>
              <a:xfrm>
                <a:off x="6912175" y="1872550"/>
                <a:ext cx="28725" cy="395900"/>
              </a:xfrm>
              <a:custGeom>
                <a:rect b="b" l="l" r="r" t="t"/>
                <a:pathLst>
                  <a:path extrusionOk="0" fill="none" h="15836" w="1149">
                    <a:moveTo>
                      <a:pt x="1" y="15835"/>
                    </a:moveTo>
                    <a:lnTo>
                      <a:pt x="1149" y="7246"/>
                    </a:lnTo>
                    <a:cubicBezTo>
                      <a:pt x="1149" y="7246"/>
                      <a:pt x="487" y="2661"/>
                      <a:pt x="929" y="0"/>
                    </a:cubicBezTo>
                  </a:path>
                </a:pathLst>
              </a:custGeom>
              <a:noFill/>
              <a:ln cap="flat" cmpd="sng" w="950">
                <a:solidFill>
                  <a:schemeClr val="dk1"/>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3"/>
              <p:cNvSpPr/>
              <p:nvPr/>
            </p:nvSpPr>
            <p:spPr>
              <a:xfrm>
                <a:off x="6893350" y="2254625"/>
                <a:ext cx="70300" cy="25"/>
              </a:xfrm>
              <a:custGeom>
                <a:rect b="b" l="l" r="r" t="t"/>
                <a:pathLst>
                  <a:path extrusionOk="0" fill="none" h="1" w="2812">
                    <a:moveTo>
                      <a:pt x="0" y="0"/>
                    </a:moveTo>
                    <a:lnTo>
                      <a:pt x="2812" y="0"/>
                    </a:lnTo>
                  </a:path>
                </a:pathLst>
              </a:custGeom>
              <a:noFill/>
              <a:ln cap="flat" cmpd="sng" w="950">
                <a:solidFill>
                  <a:schemeClr val="dk1"/>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3"/>
              <p:cNvSpPr/>
              <p:nvPr/>
            </p:nvSpPr>
            <p:spPr>
              <a:xfrm>
                <a:off x="6915050" y="1831475"/>
                <a:ext cx="64000" cy="55500"/>
              </a:xfrm>
              <a:custGeom>
                <a:rect b="b" l="l" r="r" t="t"/>
                <a:pathLst>
                  <a:path extrusionOk="0" fill="none" h="2220" w="2560">
                    <a:moveTo>
                      <a:pt x="0" y="1619"/>
                    </a:moveTo>
                    <a:cubicBezTo>
                      <a:pt x="0" y="1619"/>
                      <a:pt x="1884" y="2219"/>
                      <a:pt x="2560" y="0"/>
                    </a:cubicBezTo>
                  </a:path>
                </a:pathLst>
              </a:custGeom>
              <a:noFill/>
              <a:ln cap="flat" cmpd="sng" w="950">
                <a:solidFill>
                  <a:schemeClr val="dk1"/>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3"/>
              <p:cNvSpPr/>
              <p:nvPr/>
            </p:nvSpPr>
            <p:spPr>
              <a:xfrm>
                <a:off x="6935200" y="1817475"/>
                <a:ext cx="109225" cy="4875"/>
              </a:xfrm>
              <a:custGeom>
                <a:rect b="b" l="l" r="r" t="t"/>
                <a:pathLst>
                  <a:path extrusionOk="0" fill="none" h="195" w="4369">
                    <a:moveTo>
                      <a:pt x="4368" y="195"/>
                    </a:moveTo>
                    <a:lnTo>
                      <a:pt x="0" y="0"/>
                    </a:lnTo>
                  </a:path>
                </a:pathLst>
              </a:custGeom>
              <a:noFill/>
              <a:ln cap="flat" cmpd="sng" w="950">
                <a:solidFill>
                  <a:srgbClr val="2D2D2F"/>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3"/>
              <p:cNvSpPr/>
              <p:nvPr/>
            </p:nvSpPr>
            <p:spPr>
              <a:xfrm>
                <a:off x="6919975" y="1801925"/>
                <a:ext cx="142750" cy="63075"/>
              </a:xfrm>
              <a:custGeom>
                <a:rect b="b" l="l" r="r" t="t"/>
                <a:pathLst>
                  <a:path extrusionOk="0" h="2523" w="5710">
                    <a:moveTo>
                      <a:pt x="977" y="0"/>
                    </a:moveTo>
                    <a:cubicBezTo>
                      <a:pt x="481" y="467"/>
                      <a:pt x="182" y="1134"/>
                      <a:pt x="1" y="1793"/>
                    </a:cubicBezTo>
                    <a:lnTo>
                      <a:pt x="4567" y="1660"/>
                    </a:lnTo>
                    <a:cubicBezTo>
                      <a:pt x="4567" y="1660"/>
                      <a:pt x="4693" y="2522"/>
                      <a:pt x="5381" y="2522"/>
                    </a:cubicBezTo>
                    <a:cubicBezTo>
                      <a:pt x="5479" y="2522"/>
                      <a:pt x="5588" y="2505"/>
                      <a:pt x="5710" y="2465"/>
                    </a:cubicBezTo>
                    <a:cubicBezTo>
                      <a:pt x="5300" y="990"/>
                      <a:pt x="4726" y="213"/>
                      <a:pt x="4726" y="213"/>
                    </a:cubicBezTo>
                    <a:lnTo>
                      <a:pt x="977"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3"/>
              <p:cNvSpPr/>
              <p:nvPr/>
            </p:nvSpPr>
            <p:spPr>
              <a:xfrm>
                <a:off x="6908900" y="1595550"/>
                <a:ext cx="159225" cy="242700"/>
              </a:xfrm>
              <a:custGeom>
                <a:rect b="b" l="l" r="r" t="t"/>
                <a:pathLst>
                  <a:path extrusionOk="0" h="9708" w="6369">
                    <a:moveTo>
                      <a:pt x="3081" y="0"/>
                    </a:moveTo>
                    <a:cubicBezTo>
                      <a:pt x="2654" y="0"/>
                      <a:pt x="868" y="443"/>
                      <a:pt x="267" y="2841"/>
                    </a:cubicBezTo>
                    <a:cubicBezTo>
                      <a:pt x="0" y="3911"/>
                      <a:pt x="194" y="4965"/>
                      <a:pt x="235" y="5937"/>
                    </a:cubicBezTo>
                    <a:cubicBezTo>
                      <a:pt x="330" y="8117"/>
                      <a:pt x="293" y="9605"/>
                      <a:pt x="293" y="9605"/>
                    </a:cubicBezTo>
                    <a:lnTo>
                      <a:pt x="6256" y="9707"/>
                    </a:lnTo>
                    <a:lnTo>
                      <a:pt x="5448" y="6270"/>
                    </a:lnTo>
                    <a:lnTo>
                      <a:pt x="5446" y="6262"/>
                    </a:lnTo>
                    <a:lnTo>
                      <a:pt x="5437" y="6226"/>
                    </a:lnTo>
                    <a:cubicBezTo>
                      <a:pt x="5980" y="5764"/>
                      <a:pt x="6239" y="5237"/>
                      <a:pt x="6329" y="4707"/>
                    </a:cubicBezTo>
                    <a:cubicBezTo>
                      <a:pt x="6344" y="4618"/>
                      <a:pt x="6354" y="4526"/>
                      <a:pt x="6358" y="4437"/>
                    </a:cubicBezTo>
                    <a:cubicBezTo>
                      <a:pt x="6366" y="4375"/>
                      <a:pt x="6368" y="4314"/>
                      <a:pt x="6368" y="4255"/>
                    </a:cubicBezTo>
                    <a:cubicBezTo>
                      <a:pt x="6369" y="4046"/>
                      <a:pt x="6348" y="3840"/>
                      <a:pt x="6316" y="3640"/>
                    </a:cubicBezTo>
                    <a:cubicBezTo>
                      <a:pt x="6306" y="3581"/>
                      <a:pt x="6295" y="3521"/>
                      <a:pt x="6282" y="3464"/>
                    </a:cubicBezTo>
                    <a:cubicBezTo>
                      <a:pt x="6224" y="3188"/>
                      <a:pt x="6145" y="2870"/>
                      <a:pt x="6064" y="2560"/>
                    </a:cubicBezTo>
                    <a:cubicBezTo>
                      <a:pt x="5851" y="1751"/>
                      <a:pt x="5298" y="1075"/>
                      <a:pt x="4547" y="708"/>
                    </a:cubicBezTo>
                    <a:lnTo>
                      <a:pt x="3167" y="32"/>
                    </a:lnTo>
                    <a:cubicBezTo>
                      <a:pt x="3188" y="14"/>
                      <a:pt x="3155" y="0"/>
                      <a:pt x="308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nvSpPr>
            <p:spPr>
              <a:xfrm>
                <a:off x="6985650" y="1595550"/>
                <a:ext cx="60675" cy="107175"/>
              </a:xfrm>
              <a:custGeom>
                <a:rect b="b" l="l" r="r" t="t"/>
                <a:pathLst>
                  <a:path extrusionOk="0" h="4287" w="2427">
                    <a:moveTo>
                      <a:pt x="1" y="0"/>
                    </a:moveTo>
                    <a:lnTo>
                      <a:pt x="2427" y="4286"/>
                    </a:lnTo>
                    <a:lnTo>
                      <a:pt x="2291" y="1487"/>
                    </a:lnTo>
                    <a:lnTo>
                      <a:pt x="1441" y="924"/>
                    </a:lnTo>
                    <a:lnTo>
                      <a:pt x="1"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3"/>
              <p:cNvSpPr/>
              <p:nvPr/>
            </p:nvSpPr>
            <p:spPr>
              <a:xfrm>
                <a:off x="7010250" y="1591550"/>
                <a:ext cx="43975" cy="42125"/>
              </a:xfrm>
              <a:custGeom>
                <a:rect b="b" l="l" r="r" t="t"/>
                <a:pathLst>
                  <a:path extrusionOk="0" h="1685" w="1759">
                    <a:moveTo>
                      <a:pt x="704" y="0"/>
                    </a:moveTo>
                    <a:lnTo>
                      <a:pt x="0" y="1229"/>
                    </a:lnTo>
                    <a:lnTo>
                      <a:pt x="1260" y="1684"/>
                    </a:lnTo>
                    <a:lnTo>
                      <a:pt x="1414" y="1540"/>
                    </a:lnTo>
                    <a:cubicBezTo>
                      <a:pt x="1758" y="1220"/>
                      <a:pt x="1714" y="681"/>
                      <a:pt x="1322" y="417"/>
                    </a:cubicBezTo>
                    <a:lnTo>
                      <a:pt x="704"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3"/>
              <p:cNvSpPr/>
              <p:nvPr/>
            </p:nvSpPr>
            <p:spPr>
              <a:xfrm>
                <a:off x="6988050" y="1494550"/>
                <a:ext cx="78575" cy="138725"/>
              </a:xfrm>
              <a:custGeom>
                <a:rect b="b" l="l" r="r" t="t"/>
                <a:pathLst>
                  <a:path extrusionOk="0" h="5549" w="3143">
                    <a:moveTo>
                      <a:pt x="1429" y="0"/>
                    </a:moveTo>
                    <a:lnTo>
                      <a:pt x="1" y="4072"/>
                    </a:lnTo>
                    <a:lnTo>
                      <a:pt x="1511" y="5548"/>
                    </a:lnTo>
                    <a:lnTo>
                      <a:pt x="2015" y="4862"/>
                    </a:lnTo>
                    <a:lnTo>
                      <a:pt x="2865" y="3704"/>
                    </a:lnTo>
                    <a:lnTo>
                      <a:pt x="3142" y="3327"/>
                    </a:lnTo>
                    <a:lnTo>
                      <a:pt x="1429" y="0"/>
                    </a:lnTo>
                    <a:close/>
                  </a:path>
                </a:pathLst>
              </a:custGeom>
              <a:solidFill>
                <a:srgbClr val="EAAB8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3"/>
              <p:cNvSpPr/>
              <p:nvPr/>
            </p:nvSpPr>
            <p:spPr>
              <a:xfrm>
                <a:off x="7026450" y="1449825"/>
                <a:ext cx="66475" cy="63400"/>
              </a:xfrm>
              <a:custGeom>
                <a:rect b="b" l="l" r="r" t="t"/>
                <a:pathLst>
                  <a:path extrusionOk="0" h="2536" w="2659">
                    <a:moveTo>
                      <a:pt x="1329" y="0"/>
                    </a:moveTo>
                    <a:cubicBezTo>
                      <a:pt x="595" y="0"/>
                      <a:pt x="0" y="567"/>
                      <a:pt x="0" y="1268"/>
                    </a:cubicBezTo>
                    <a:cubicBezTo>
                      <a:pt x="0" y="1968"/>
                      <a:pt x="595" y="2536"/>
                      <a:pt x="1329" y="2536"/>
                    </a:cubicBezTo>
                    <a:cubicBezTo>
                      <a:pt x="2064" y="2536"/>
                      <a:pt x="2658" y="1968"/>
                      <a:pt x="2658" y="1268"/>
                    </a:cubicBezTo>
                    <a:cubicBezTo>
                      <a:pt x="2658" y="567"/>
                      <a:pt x="2064" y="0"/>
                      <a:pt x="1329" y="0"/>
                    </a:cubicBezTo>
                    <a:close/>
                  </a:path>
                </a:pathLst>
              </a:custGeom>
              <a:solidFill>
                <a:srgbClr val="4F3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3"/>
              <p:cNvSpPr/>
              <p:nvPr/>
            </p:nvSpPr>
            <p:spPr>
              <a:xfrm>
                <a:off x="7001475" y="1477800"/>
                <a:ext cx="104025" cy="126475"/>
              </a:xfrm>
              <a:custGeom>
                <a:rect b="b" l="l" r="r" t="t"/>
                <a:pathLst>
                  <a:path extrusionOk="0" h="5059" w="4161">
                    <a:moveTo>
                      <a:pt x="1485" y="1"/>
                    </a:moveTo>
                    <a:cubicBezTo>
                      <a:pt x="1325" y="1"/>
                      <a:pt x="1171" y="26"/>
                      <a:pt x="1029" y="71"/>
                    </a:cubicBezTo>
                    <a:cubicBezTo>
                      <a:pt x="416" y="269"/>
                      <a:pt x="0" y="858"/>
                      <a:pt x="81" y="1512"/>
                    </a:cubicBezTo>
                    <a:lnTo>
                      <a:pt x="153" y="2073"/>
                    </a:lnTo>
                    <a:lnTo>
                      <a:pt x="373" y="4333"/>
                    </a:lnTo>
                    <a:cubicBezTo>
                      <a:pt x="373" y="4333"/>
                      <a:pt x="1961" y="4895"/>
                      <a:pt x="2507" y="5027"/>
                    </a:cubicBezTo>
                    <a:cubicBezTo>
                      <a:pt x="2595" y="5048"/>
                      <a:pt x="2685" y="5058"/>
                      <a:pt x="2773" y="5058"/>
                    </a:cubicBezTo>
                    <a:cubicBezTo>
                      <a:pt x="3274" y="5058"/>
                      <a:pt x="3748" y="4734"/>
                      <a:pt x="3857" y="4243"/>
                    </a:cubicBezTo>
                    <a:cubicBezTo>
                      <a:pt x="4033" y="3455"/>
                      <a:pt x="4160" y="2664"/>
                      <a:pt x="3907" y="1768"/>
                    </a:cubicBezTo>
                    <a:cubicBezTo>
                      <a:pt x="3758" y="1240"/>
                      <a:pt x="3430" y="794"/>
                      <a:pt x="2993" y="482"/>
                    </a:cubicBezTo>
                    <a:cubicBezTo>
                      <a:pt x="2797" y="340"/>
                      <a:pt x="2579" y="227"/>
                      <a:pt x="2345" y="146"/>
                    </a:cubicBezTo>
                    <a:lnTo>
                      <a:pt x="2342" y="145"/>
                    </a:lnTo>
                    <a:lnTo>
                      <a:pt x="2210" y="102"/>
                    </a:lnTo>
                    <a:lnTo>
                      <a:pt x="2197" y="98"/>
                    </a:lnTo>
                    <a:cubicBezTo>
                      <a:pt x="2130" y="78"/>
                      <a:pt x="2062" y="63"/>
                      <a:pt x="1994" y="51"/>
                    </a:cubicBezTo>
                    <a:cubicBezTo>
                      <a:pt x="1831" y="18"/>
                      <a:pt x="1665" y="1"/>
                      <a:pt x="1495" y="1"/>
                    </a:cubicBezTo>
                    <a:cubicBezTo>
                      <a:pt x="1492" y="1"/>
                      <a:pt x="1488" y="1"/>
                      <a:pt x="1485" y="1"/>
                    </a:cubicBezTo>
                    <a:close/>
                  </a:path>
                </a:pathLst>
              </a:custGeom>
              <a:solidFill>
                <a:srgbClr val="F2C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3"/>
              <p:cNvSpPr/>
              <p:nvPr/>
            </p:nvSpPr>
            <p:spPr>
              <a:xfrm>
                <a:off x="7059650" y="1570325"/>
                <a:ext cx="19000" cy="9925"/>
              </a:xfrm>
              <a:custGeom>
                <a:rect b="b" l="l" r="r" t="t"/>
                <a:pathLst>
                  <a:path extrusionOk="0" h="397" w="760">
                    <a:moveTo>
                      <a:pt x="1" y="0"/>
                    </a:moveTo>
                    <a:lnTo>
                      <a:pt x="1" y="0"/>
                    </a:lnTo>
                    <a:cubicBezTo>
                      <a:pt x="44" y="302"/>
                      <a:pt x="208" y="396"/>
                      <a:pt x="368" y="396"/>
                    </a:cubicBezTo>
                    <a:cubicBezTo>
                      <a:pt x="566" y="396"/>
                      <a:pt x="760" y="253"/>
                      <a:pt x="722" y="175"/>
                    </a:cubicBezTo>
                    <a:cubicBezTo>
                      <a:pt x="652" y="33"/>
                      <a:pt x="1" y="0"/>
                      <a:pt x="1"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3"/>
              <p:cNvSpPr/>
              <p:nvPr/>
            </p:nvSpPr>
            <p:spPr>
              <a:xfrm>
                <a:off x="6970125" y="1468150"/>
                <a:ext cx="98700" cy="91650"/>
              </a:xfrm>
              <a:custGeom>
                <a:rect b="b" l="l" r="r" t="t"/>
                <a:pathLst>
                  <a:path extrusionOk="0" h="3666" w="3948">
                    <a:moveTo>
                      <a:pt x="2477" y="1"/>
                    </a:moveTo>
                    <a:cubicBezTo>
                      <a:pt x="1609" y="1"/>
                      <a:pt x="598" y="264"/>
                      <a:pt x="351" y="1153"/>
                    </a:cubicBezTo>
                    <a:cubicBezTo>
                      <a:pt x="0" y="2416"/>
                      <a:pt x="1222" y="3665"/>
                      <a:pt x="1222" y="3665"/>
                    </a:cubicBezTo>
                    <a:lnTo>
                      <a:pt x="2214" y="3314"/>
                    </a:lnTo>
                    <a:lnTo>
                      <a:pt x="2196" y="1337"/>
                    </a:lnTo>
                    <a:cubicBezTo>
                      <a:pt x="2196" y="1337"/>
                      <a:pt x="3128" y="1236"/>
                      <a:pt x="3815" y="387"/>
                    </a:cubicBezTo>
                    <a:cubicBezTo>
                      <a:pt x="3948" y="221"/>
                      <a:pt x="3272" y="1"/>
                      <a:pt x="2477" y="1"/>
                    </a:cubicBezTo>
                    <a:close/>
                  </a:path>
                </a:pathLst>
              </a:custGeom>
              <a:solidFill>
                <a:srgbClr val="4F3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3"/>
              <p:cNvSpPr/>
              <p:nvPr/>
            </p:nvSpPr>
            <p:spPr>
              <a:xfrm>
                <a:off x="7077125" y="1524375"/>
                <a:ext cx="24000" cy="44325"/>
              </a:xfrm>
              <a:custGeom>
                <a:rect b="b" l="l" r="r" t="t"/>
                <a:pathLst>
                  <a:path extrusionOk="0" h="1773" w="960">
                    <a:moveTo>
                      <a:pt x="15" y="1"/>
                    </a:moveTo>
                    <a:lnTo>
                      <a:pt x="0" y="1732"/>
                    </a:lnTo>
                    <a:lnTo>
                      <a:pt x="134" y="1760"/>
                    </a:lnTo>
                    <a:cubicBezTo>
                      <a:pt x="174" y="1769"/>
                      <a:pt x="214" y="1773"/>
                      <a:pt x="253" y="1773"/>
                    </a:cubicBezTo>
                    <a:cubicBezTo>
                      <a:pt x="688" y="1773"/>
                      <a:pt x="959" y="1267"/>
                      <a:pt x="648" y="930"/>
                    </a:cubicBezTo>
                    <a:cubicBezTo>
                      <a:pt x="431" y="695"/>
                      <a:pt x="194" y="430"/>
                      <a:pt x="15" y="1"/>
                    </a:cubicBezTo>
                    <a:close/>
                  </a:path>
                </a:pathLst>
              </a:custGeom>
              <a:solidFill>
                <a:srgbClr val="F2C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3"/>
              <p:cNvSpPr/>
              <p:nvPr/>
            </p:nvSpPr>
            <p:spPr>
              <a:xfrm>
                <a:off x="6966275" y="1525225"/>
                <a:ext cx="58775" cy="43450"/>
              </a:xfrm>
              <a:custGeom>
                <a:rect b="b" l="l" r="r" t="t"/>
                <a:pathLst>
                  <a:path extrusionOk="0" h="1738" w="2351">
                    <a:moveTo>
                      <a:pt x="1234" y="0"/>
                    </a:moveTo>
                    <a:cubicBezTo>
                      <a:pt x="437" y="0"/>
                      <a:pt x="1" y="1395"/>
                      <a:pt x="1834" y="1738"/>
                    </a:cubicBezTo>
                    <a:lnTo>
                      <a:pt x="2350" y="1059"/>
                    </a:lnTo>
                    <a:cubicBezTo>
                      <a:pt x="2020" y="280"/>
                      <a:pt x="1591" y="0"/>
                      <a:pt x="1234" y="0"/>
                    </a:cubicBezTo>
                    <a:close/>
                  </a:path>
                </a:pathLst>
              </a:custGeom>
              <a:solidFill>
                <a:srgbClr val="F2C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13"/>
              <p:cNvSpPr/>
              <p:nvPr/>
            </p:nvSpPr>
            <p:spPr>
              <a:xfrm>
                <a:off x="6993425" y="1540750"/>
                <a:ext cx="14475" cy="12325"/>
              </a:xfrm>
              <a:custGeom>
                <a:rect b="b" l="l" r="r" t="t"/>
                <a:pathLst>
                  <a:path extrusionOk="0" h="493" w="579">
                    <a:moveTo>
                      <a:pt x="1" y="1"/>
                    </a:moveTo>
                    <a:lnTo>
                      <a:pt x="578" y="493"/>
                    </a:lnTo>
                  </a:path>
                </a:pathLst>
              </a:custGeom>
              <a:solidFill>
                <a:srgbClr val="F2C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3"/>
              <p:cNvSpPr/>
              <p:nvPr/>
            </p:nvSpPr>
            <p:spPr>
              <a:xfrm>
                <a:off x="6993425" y="1540750"/>
                <a:ext cx="14475" cy="12325"/>
              </a:xfrm>
              <a:custGeom>
                <a:rect b="b" l="l" r="r" t="t"/>
                <a:pathLst>
                  <a:path extrusionOk="0" fill="none" h="493" w="579">
                    <a:moveTo>
                      <a:pt x="1" y="1"/>
                    </a:moveTo>
                    <a:lnTo>
                      <a:pt x="578" y="493"/>
                    </a:lnTo>
                  </a:path>
                </a:pathLst>
              </a:custGeom>
              <a:noFill/>
              <a:ln cap="flat" cmpd="sng" w="475">
                <a:solidFill>
                  <a:srgbClr val="EAAB81"/>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3"/>
              <p:cNvSpPr/>
              <p:nvPr/>
            </p:nvSpPr>
            <p:spPr>
              <a:xfrm>
                <a:off x="7016100" y="1516025"/>
                <a:ext cx="14750" cy="35800"/>
              </a:xfrm>
              <a:custGeom>
                <a:rect b="b" l="l" r="r" t="t"/>
                <a:pathLst>
                  <a:path extrusionOk="0" h="1432" w="590">
                    <a:moveTo>
                      <a:pt x="589" y="0"/>
                    </a:moveTo>
                    <a:lnTo>
                      <a:pt x="0" y="477"/>
                    </a:lnTo>
                    <a:lnTo>
                      <a:pt x="375" y="1399"/>
                    </a:lnTo>
                    <a:lnTo>
                      <a:pt x="581" y="1431"/>
                    </a:lnTo>
                    <a:lnTo>
                      <a:pt x="589" y="0"/>
                    </a:lnTo>
                    <a:close/>
                  </a:path>
                </a:pathLst>
              </a:custGeom>
              <a:solidFill>
                <a:srgbClr val="4F3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3"/>
              <p:cNvSpPr/>
              <p:nvPr/>
            </p:nvSpPr>
            <p:spPr>
              <a:xfrm>
                <a:off x="7058000" y="1533100"/>
                <a:ext cx="10475" cy="18700"/>
              </a:xfrm>
              <a:custGeom>
                <a:rect b="b" l="l" r="r" t="t"/>
                <a:pathLst>
                  <a:path extrusionOk="0" h="748" w="419">
                    <a:moveTo>
                      <a:pt x="166" y="1"/>
                    </a:moveTo>
                    <a:cubicBezTo>
                      <a:pt x="162" y="1"/>
                      <a:pt x="158" y="1"/>
                      <a:pt x="153" y="2"/>
                    </a:cubicBezTo>
                    <a:cubicBezTo>
                      <a:pt x="55" y="15"/>
                      <a:pt x="0" y="193"/>
                      <a:pt x="31" y="398"/>
                    </a:cubicBezTo>
                    <a:cubicBezTo>
                      <a:pt x="62" y="596"/>
                      <a:pt x="160" y="748"/>
                      <a:pt x="255" y="748"/>
                    </a:cubicBezTo>
                    <a:cubicBezTo>
                      <a:pt x="259" y="748"/>
                      <a:pt x="263" y="748"/>
                      <a:pt x="267" y="747"/>
                    </a:cubicBezTo>
                    <a:cubicBezTo>
                      <a:pt x="365" y="733"/>
                      <a:pt x="419" y="555"/>
                      <a:pt x="388" y="349"/>
                    </a:cubicBezTo>
                    <a:cubicBezTo>
                      <a:pt x="358" y="152"/>
                      <a:pt x="260" y="1"/>
                      <a:pt x="16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3"/>
              <p:cNvSpPr/>
              <p:nvPr/>
            </p:nvSpPr>
            <p:spPr>
              <a:xfrm>
                <a:off x="7042975" y="1511850"/>
                <a:ext cx="22325" cy="8350"/>
              </a:xfrm>
              <a:custGeom>
                <a:rect b="b" l="l" r="r" t="t"/>
                <a:pathLst>
                  <a:path extrusionOk="0" h="334" w="893">
                    <a:moveTo>
                      <a:pt x="499" y="1"/>
                    </a:moveTo>
                    <a:cubicBezTo>
                      <a:pt x="422" y="1"/>
                      <a:pt x="336" y="17"/>
                      <a:pt x="254" y="55"/>
                    </a:cubicBezTo>
                    <a:cubicBezTo>
                      <a:pt x="0" y="173"/>
                      <a:pt x="5" y="334"/>
                      <a:pt x="233" y="334"/>
                    </a:cubicBezTo>
                    <a:cubicBezTo>
                      <a:pt x="295" y="334"/>
                      <a:pt x="375" y="321"/>
                      <a:pt x="471" y="293"/>
                    </a:cubicBezTo>
                    <a:cubicBezTo>
                      <a:pt x="892" y="167"/>
                      <a:pt x="746" y="1"/>
                      <a:pt x="499" y="1"/>
                    </a:cubicBezTo>
                    <a:close/>
                  </a:path>
                </a:pathLst>
              </a:custGeom>
              <a:solidFill>
                <a:srgbClr val="4F3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3"/>
              <p:cNvSpPr/>
              <p:nvPr/>
            </p:nvSpPr>
            <p:spPr>
              <a:xfrm>
                <a:off x="7087450" y="1527950"/>
                <a:ext cx="10500" cy="18700"/>
              </a:xfrm>
              <a:custGeom>
                <a:rect b="b" l="l" r="r" t="t"/>
                <a:pathLst>
                  <a:path extrusionOk="0" h="748" w="420">
                    <a:moveTo>
                      <a:pt x="165" y="0"/>
                    </a:moveTo>
                    <a:cubicBezTo>
                      <a:pt x="161" y="0"/>
                      <a:pt x="157" y="0"/>
                      <a:pt x="153" y="1"/>
                    </a:cubicBezTo>
                    <a:cubicBezTo>
                      <a:pt x="55" y="15"/>
                      <a:pt x="1" y="193"/>
                      <a:pt x="32" y="399"/>
                    </a:cubicBezTo>
                    <a:cubicBezTo>
                      <a:pt x="61" y="596"/>
                      <a:pt x="159" y="747"/>
                      <a:pt x="254" y="747"/>
                    </a:cubicBezTo>
                    <a:cubicBezTo>
                      <a:pt x="258" y="747"/>
                      <a:pt x="262" y="747"/>
                      <a:pt x="266" y="746"/>
                    </a:cubicBezTo>
                    <a:cubicBezTo>
                      <a:pt x="364" y="732"/>
                      <a:pt x="419" y="555"/>
                      <a:pt x="388" y="350"/>
                    </a:cubicBezTo>
                    <a:cubicBezTo>
                      <a:pt x="358" y="152"/>
                      <a:pt x="260" y="0"/>
                      <a:pt x="16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3"/>
              <p:cNvSpPr/>
              <p:nvPr/>
            </p:nvSpPr>
            <p:spPr>
              <a:xfrm>
                <a:off x="7078875" y="1504900"/>
                <a:ext cx="25050" cy="7550"/>
              </a:xfrm>
              <a:custGeom>
                <a:rect b="b" l="l" r="r" t="t"/>
                <a:pathLst>
                  <a:path extrusionOk="0" h="302" w="1002">
                    <a:moveTo>
                      <a:pt x="406" y="1"/>
                    </a:moveTo>
                    <a:cubicBezTo>
                      <a:pt x="390" y="1"/>
                      <a:pt x="375" y="1"/>
                      <a:pt x="359" y="3"/>
                    </a:cubicBezTo>
                    <a:cubicBezTo>
                      <a:pt x="1" y="31"/>
                      <a:pt x="8" y="270"/>
                      <a:pt x="472" y="299"/>
                    </a:cubicBezTo>
                    <a:cubicBezTo>
                      <a:pt x="499" y="300"/>
                      <a:pt x="524" y="301"/>
                      <a:pt x="547" y="301"/>
                    </a:cubicBezTo>
                    <a:cubicBezTo>
                      <a:pt x="1001" y="301"/>
                      <a:pt x="751" y="1"/>
                      <a:pt x="406" y="1"/>
                    </a:cubicBezTo>
                    <a:close/>
                  </a:path>
                </a:pathLst>
              </a:custGeom>
              <a:solidFill>
                <a:srgbClr val="4F3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3"/>
              <p:cNvSpPr/>
              <p:nvPr/>
            </p:nvSpPr>
            <p:spPr>
              <a:xfrm>
                <a:off x="7074975" y="1522325"/>
                <a:ext cx="24000" cy="44350"/>
              </a:xfrm>
              <a:custGeom>
                <a:rect b="b" l="l" r="r" t="t"/>
                <a:pathLst>
                  <a:path extrusionOk="0" h="1774" w="960">
                    <a:moveTo>
                      <a:pt x="15" y="1"/>
                    </a:moveTo>
                    <a:lnTo>
                      <a:pt x="0" y="1733"/>
                    </a:lnTo>
                    <a:lnTo>
                      <a:pt x="134" y="1761"/>
                    </a:lnTo>
                    <a:cubicBezTo>
                      <a:pt x="175" y="1769"/>
                      <a:pt x="214" y="1773"/>
                      <a:pt x="253" y="1773"/>
                    </a:cubicBezTo>
                    <a:cubicBezTo>
                      <a:pt x="688" y="1773"/>
                      <a:pt x="959" y="1267"/>
                      <a:pt x="649" y="930"/>
                    </a:cubicBezTo>
                    <a:cubicBezTo>
                      <a:pt x="431" y="696"/>
                      <a:pt x="195" y="429"/>
                      <a:pt x="15" y="1"/>
                    </a:cubicBezTo>
                    <a:close/>
                  </a:path>
                </a:pathLst>
              </a:custGeom>
              <a:solidFill>
                <a:srgbClr val="F2C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3"/>
              <p:cNvSpPr/>
              <p:nvPr/>
            </p:nvSpPr>
            <p:spPr>
              <a:xfrm>
                <a:off x="7074975" y="1522325"/>
                <a:ext cx="24675" cy="46625"/>
              </a:xfrm>
              <a:custGeom>
                <a:rect b="b" l="l" r="r" t="t"/>
                <a:pathLst>
                  <a:path extrusionOk="0" fill="none" h="1865" w="987">
                    <a:moveTo>
                      <a:pt x="15" y="1"/>
                    </a:moveTo>
                    <a:cubicBezTo>
                      <a:pt x="195" y="429"/>
                      <a:pt x="431" y="696"/>
                      <a:pt x="649" y="930"/>
                    </a:cubicBezTo>
                    <a:cubicBezTo>
                      <a:pt x="987" y="1297"/>
                      <a:pt x="636" y="1864"/>
                      <a:pt x="134" y="1761"/>
                    </a:cubicBezTo>
                    <a:lnTo>
                      <a:pt x="0" y="1733"/>
                    </a:lnTo>
                  </a:path>
                </a:pathLst>
              </a:custGeom>
              <a:noFill/>
              <a:ln cap="flat" cmpd="sng" w="475">
                <a:solidFill>
                  <a:srgbClr val="EAAB81"/>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3"/>
              <p:cNvSpPr/>
              <p:nvPr/>
            </p:nvSpPr>
            <p:spPr>
              <a:xfrm>
                <a:off x="7012375" y="1492550"/>
                <a:ext cx="29050" cy="48500"/>
              </a:xfrm>
              <a:custGeom>
                <a:rect b="b" l="l" r="r" t="t"/>
                <a:pathLst>
                  <a:path extrusionOk="0" h="1940" w="1162">
                    <a:moveTo>
                      <a:pt x="945" y="0"/>
                    </a:moveTo>
                    <a:lnTo>
                      <a:pt x="1" y="494"/>
                    </a:lnTo>
                    <a:lnTo>
                      <a:pt x="443" y="1939"/>
                    </a:lnTo>
                    <a:lnTo>
                      <a:pt x="559" y="1825"/>
                    </a:lnTo>
                    <a:cubicBezTo>
                      <a:pt x="994" y="1393"/>
                      <a:pt x="1161" y="776"/>
                      <a:pt x="1000" y="197"/>
                    </a:cubicBezTo>
                    <a:lnTo>
                      <a:pt x="945" y="0"/>
                    </a:lnTo>
                    <a:close/>
                  </a:path>
                </a:pathLst>
              </a:custGeom>
              <a:solidFill>
                <a:srgbClr val="4F3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3"/>
              <p:cNvSpPr/>
              <p:nvPr/>
            </p:nvSpPr>
            <p:spPr>
              <a:xfrm>
                <a:off x="7049700" y="1479350"/>
                <a:ext cx="35450" cy="16675"/>
              </a:xfrm>
              <a:custGeom>
                <a:rect b="b" l="l" r="r" t="t"/>
                <a:pathLst>
                  <a:path extrusionOk="0" h="667" w="1418">
                    <a:moveTo>
                      <a:pt x="708" y="1"/>
                    </a:moveTo>
                    <a:cubicBezTo>
                      <a:pt x="288" y="1"/>
                      <a:pt x="1" y="359"/>
                      <a:pt x="1" y="359"/>
                    </a:cubicBezTo>
                    <a:cubicBezTo>
                      <a:pt x="298" y="589"/>
                      <a:pt x="555" y="666"/>
                      <a:pt x="765" y="666"/>
                    </a:cubicBezTo>
                    <a:cubicBezTo>
                      <a:pt x="1184" y="666"/>
                      <a:pt x="1417" y="359"/>
                      <a:pt x="1417" y="359"/>
                    </a:cubicBezTo>
                    <a:cubicBezTo>
                      <a:pt x="1161" y="90"/>
                      <a:pt x="918" y="1"/>
                      <a:pt x="708" y="1"/>
                    </a:cubicBezTo>
                    <a:close/>
                  </a:path>
                </a:pathLst>
              </a:custGeom>
              <a:solidFill>
                <a:srgbClr val="4F3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3"/>
              <p:cNvSpPr/>
              <p:nvPr/>
            </p:nvSpPr>
            <p:spPr>
              <a:xfrm>
                <a:off x="6933525" y="1669775"/>
                <a:ext cx="131775" cy="168475"/>
              </a:xfrm>
              <a:custGeom>
                <a:rect b="b" l="l" r="r" t="t"/>
                <a:pathLst>
                  <a:path extrusionOk="0" h="6739" w="5271">
                    <a:moveTo>
                      <a:pt x="368" y="0"/>
                    </a:moveTo>
                    <a:cubicBezTo>
                      <a:pt x="75" y="1350"/>
                      <a:pt x="1" y="5332"/>
                      <a:pt x="41" y="6649"/>
                    </a:cubicBezTo>
                    <a:lnTo>
                      <a:pt x="5271" y="6738"/>
                    </a:lnTo>
                    <a:lnTo>
                      <a:pt x="5271" y="6738"/>
                    </a:lnTo>
                    <a:lnTo>
                      <a:pt x="5039" y="2715"/>
                    </a:lnTo>
                    <a:lnTo>
                      <a:pt x="3293" y="2471"/>
                    </a:lnTo>
                    <a:lnTo>
                      <a:pt x="368" y="0"/>
                    </a:lnTo>
                    <a:close/>
                  </a:path>
                </a:pathLst>
              </a:custGeom>
              <a:solidFill>
                <a:srgbClr val="D9D9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3"/>
              <p:cNvSpPr/>
              <p:nvPr/>
            </p:nvSpPr>
            <p:spPr>
              <a:xfrm>
                <a:off x="6926900" y="1617975"/>
                <a:ext cx="132950" cy="201925"/>
              </a:xfrm>
              <a:custGeom>
                <a:rect b="b" l="l" r="r" t="t"/>
                <a:pathLst>
                  <a:path extrusionOk="0" h="8077" w="5318">
                    <a:moveTo>
                      <a:pt x="1420" y="0"/>
                    </a:moveTo>
                    <a:cubicBezTo>
                      <a:pt x="1402" y="0"/>
                      <a:pt x="1383" y="1"/>
                      <a:pt x="1364" y="2"/>
                    </a:cubicBezTo>
                    <a:cubicBezTo>
                      <a:pt x="573" y="48"/>
                      <a:pt x="1" y="755"/>
                      <a:pt x="41" y="1512"/>
                    </a:cubicBezTo>
                    <a:cubicBezTo>
                      <a:pt x="164" y="3889"/>
                      <a:pt x="1047" y="5607"/>
                      <a:pt x="2122" y="7329"/>
                    </a:cubicBezTo>
                    <a:cubicBezTo>
                      <a:pt x="2419" y="7803"/>
                      <a:pt x="2949" y="8076"/>
                      <a:pt x="3502" y="8076"/>
                    </a:cubicBezTo>
                    <a:cubicBezTo>
                      <a:pt x="3686" y="8076"/>
                      <a:pt x="3873" y="8046"/>
                      <a:pt x="4054" y="7983"/>
                    </a:cubicBezTo>
                    <a:cubicBezTo>
                      <a:pt x="4892" y="7689"/>
                      <a:pt x="5317" y="6798"/>
                      <a:pt x="5000" y="6003"/>
                    </a:cubicBezTo>
                    <a:lnTo>
                      <a:pt x="2729" y="1001"/>
                    </a:lnTo>
                    <a:cubicBezTo>
                      <a:pt x="2597" y="697"/>
                      <a:pt x="2095" y="0"/>
                      <a:pt x="142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3"/>
              <p:cNvSpPr/>
              <p:nvPr/>
            </p:nvSpPr>
            <p:spPr>
              <a:xfrm>
                <a:off x="7010475" y="1621350"/>
                <a:ext cx="35850" cy="81300"/>
              </a:xfrm>
              <a:custGeom>
                <a:rect b="b" l="l" r="r" t="t"/>
                <a:pathLst>
                  <a:path extrusionOk="0" h="3252" w="1434">
                    <a:moveTo>
                      <a:pt x="616" y="1"/>
                    </a:moveTo>
                    <a:lnTo>
                      <a:pt x="409" y="26"/>
                    </a:lnTo>
                    <a:lnTo>
                      <a:pt x="0" y="325"/>
                    </a:lnTo>
                    <a:lnTo>
                      <a:pt x="595" y="828"/>
                    </a:lnTo>
                    <a:lnTo>
                      <a:pt x="614" y="1802"/>
                    </a:lnTo>
                    <a:lnTo>
                      <a:pt x="1434" y="3252"/>
                    </a:lnTo>
                    <a:lnTo>
                      <a:pt x="1347" y="1473"/>
                    </a:lnTo>
                    <a:lnTo>
                      <a:pt x="947" y="760"/>
                    </a:lnTo>
                    <a:lnTo>
                      <a:pt x="1026" y="273"/>
                    </a:lnTo>
                    <a:lnTo>
                      <a:pt x="61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3"/>
              <p:cNvSpPr/>
              <p:nvPr/>
            </p:nvSpPr>
            <p:spPr>
              <a:xfrm>
                <a:off x="6979850" y="1577400"/>
                <a:ext cx="53250" cy="61350"/>
              </a:xfrm>
              <a:custGeom>
                <a:rect b="b" l="l" r="r" t="t"/>
                <a:pathLst>
                  <a:path extrusionOk="0" h="2454" w="2130">
                    <a:moveTo>
                      <a:pt x="474" y="1"/>
                    </a:moveTo>
                    <a:lnTo>
                      <a:pt x="1" y="755"/>
                    </a:lnTo>
                    <a:lnTo>
                      <a:pt x="1210" y="2454"/>
                    </a:lnTo>
                    <a:lnTo>
                      <a:pt x="1631" y="2048"/>
                    </a:lnTo>
                    <a:cubicBezTo>
                      <a:pt x="2129" y="1566"/>
                      <a:pt x="2040" y="742"/>
                      <a:pt x="1420" y="414"/>
                    </a:cubicBezTo>
                    <a:cubicBezTo>
                      <a:pt x="1392" y="400"/>
                      <a:pt x="1362" y="386"/>
                      <a:pt x="1334" y="373"/>
                    </a:cubicBezTo>
                    <a:lnTo>
                      <a:pt x="474"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3"/>
            <p:cNvSpPr/>
            <p:nvPr/>
          </p:nvSpPr>
          <p:spPr>
            <a:xfrm>
              <a:off x="6995001" y="2371935"/>
              <a:ext cx="454850" cy="190449"/>
            </a:xfrm>
            <a:custGeom>
              <a:rect b="b" l="l" r="r" t="t"/>
              <a:pathLst>
                <a:path extrusionOk="0" h="3147" w="7516">
                  <a:moveTo>
                    <a:pt x="1433" y="0"/>
                  </a:moveTo>
                  <a:cubicBezTo>
                    <a:pt x="1427" y="0"/>
                    <a:pt x="1420" y="1"/>
                    <a:pt x="1414" y="1"/>
                  </a:cubicBezTo>
                  <a:cubicBezTo>
                    <a:pt x="810" y="9"/>
                    <a:pt x="252" y="408"/>
                    <a:pt x="78" y="1025"/>
                  </a:cubicBezTo>
                  <a:cubicBezTo>
                    <a:pt x="1" y="1298"/>
                    <a:pt x="10" y="1575"/>
                    <a:pt x="87" y="1827"/>
                  </a:cubicBezTo>
                  <a:cubicBezTo>
                    <a:pt x="236" y="2304"/>
                    <a:pt x="630" y="2689"/>
                    <a:pt x="1160" y="2789"/>
                  </a:cubicBezTo>
                  <a:cubicBezTo>
                    <a:pt x="2635" y="3067"/>
                    <a:pt x="3984" y="3147"/>
                    <a:pt x="5051" y="3147"/>
                  </a:cubicBezTo>
                  <a:cubicBezTo>
                    <a:pt x="6509" y="3147"/>
                    <a:pt x="7439" y="2997"/>
                    <a:pt x="7439" y="2997"/>
                  </a:cubicBezTo>
                  <a:lnTo>
                    <a:pt x="7516" y="1931"/>
                  </a:lnTo>
                  <a:lnTo>
                    <a:pt x="1891" y="77"/>
                  </a:lnTo>
                  <a:cubicBezTo>
                    <a:pt x="1739" y="26"/>
                    <a:pt x="1585" y="0"/>
                    <a:pt x="1433" y="0"/>
                  </a:cubicBezTo>
                  <a:close/>
                </a:path>
              </a:pathLst>
            </a:custGeom>
            <a:solidFill>
              <a:srgbClr val="F2C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3"/>
            <p:cNvSpPr/>
            <p:nvPr/>
          </p:nvSpPr>
          <p:spPr>
            <a:xfrm>
              <a:off x="7341334" y="2474873"/>
              <a:ext cx="156498" cy="104635"/>
            </a:xfrm>
            <a:custGeom>
              <a:rect b="b" l="l" r="r" t="t"/>
              <a:pathLst>
                <a:path extrusionOk="0" h="1729" w="2586">
                  <a:moveTo>
                    <a:pt x="937" y="1"/>
                  </a:moveTo>
                  <a:lnTo>
                    <a:pt x="0" y="1155"/>
                  </a:lnTo>
                  <a:lnTo>
                    <a:pt x="1156" y="1728"/>
                  </a:lnTo>
                  <a:lnTo>
                    <a:pt x="2585" y="362"/>
                  </a:lnTo>
                  <a:lnTo>
                    <a:pt x="937" y="1"/>
                  </a:lnTo>
                  <a:close/>
                </a:path>
              </a:pathLst>
            </a:custGeom>
            <a:solidFill>
              <a:srgbClr val="F2C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3"/>
            <p:cNvSpPr/>
            <p:nvPr/>
          </p:nvSpPr>
          <p:spPr>
            <a:xfrm>
              <a:off x="7448750" y="2496720"/>
              <a:ext cx="106329" cy="65238"/>
            </a:xfrm>
            <a:custGeom>
              <a:rect b="b" l="l" r="r" t="t"/>
              <a:pathLst>
                <a:path extrusionOk="0" h="1078" w="1757">
                  <a:moveTo>
                    <a:pt x="810" y="1"/>
                  </a:moveTo>
                  <a:lnTo>
                    <a:pt x="1" y="675"/>
                  </a:lnTo>
                  <a:lnTo>
                    <a:pt x="1114" y="902"/>
                  </a:lnTo>
                  <a:lnTo>
                    <a:pt x="1423" y="1049"/>
                  </a:lnTo>
                  <a:cubicBezTo>
                    <a:pt x="1453" y="1068"/>
                    <a:pt x="1486" y="1078"/>
                    <a:pt x="1520" y="1078"/>
                  </a:cubicBezTo>
                  <a:cubicBezTo>
                    <a:pt x="1532" y="1078"/>
                    <a:pt x="1544" y="1077"/>
                    <a:pt x="1555" y="1074"/>
                  </a:cubicBezTo>
                  <a:cubicBezTo>
                    <a:pt x="1703" y="1046"/>
                    <a:pt x="1757" y="862"/>
                    <a:pt x="1647" y="759"/>
                  </a:cubicBezTo>
                  <a:lnTo>
                    <a:pt x="810" y="1"/>
                  </a:lnTo>
                  <a:close/>
                </a:path>
              </a:pathLst>
            </a:custGeom>
            <a:solidFill>
              <a:srgbClr val="F2C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
            <p:cNvSpPr/>
            <p:nvPr/>
          </p:nvSpPr>
          <p:spPr>
            <a:xfrm>
              <a:off x="7447116" y="2521773"/>
              <a:ext cx="79581" cy="51500"/>
            </a:xfrm>
            <a:custGeom>
              <a:rect b="b" l="l" r="r" t="t"/>
              <a:pathLst>
                <a:path extrusionOk="0" h="851" w="1315">
                  <a:moveTo>
                    <a:pt x="339" y="1"/>
                  </a:moveTo>
                  <a:lnTo>
                    <a:pt x="0" y="384"/>
                  </a:lnTo>
                  <a:lnTo>
                    <a:pt x="987" y="834"/>
                  </a:lnTo>
                  <a:cubicBezTo>
                    <a:pt x="1014" y="845"/>
                    <a:pt x="1042" y="851"/>
                    <a:pt x="1069" y="851"/>
                  </a:cubicBezTo>
                  <a:cubicBezTo>
                    <a:pt x="1140" y="851"/>
                    <a:pt x="1208" y="815"/>
                    <a:pt x="1249" y="752"/>
                  </a:cubicBezTo>
                  <a:cubicBezTo>
                    <a:pt x="1315" y="648"/>
                    <a:pt x="1278" y="508"/>
                    <a:pt x="1169" y="450"/>
                  </a:cubicBezTo>
                  <a:lnTo>
                    <a:pt x="339" y="1"/>
                  </a:lnTo>
                  <a:close/>
                </a:path>
              </a:pathLst>
            </a:custGeom>
            <a:solidFill>
              <a:srgbClr val="F2C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
            <p:cNvSpPr/>
            <p:nvPr/>
          </p:nvSpPr>
          <p:spPr>
            <a:xfrm>
              <a:off x="7428900" y="2539686"/>
              <a:ext cx="79641" cy="51440"/>
            </a:xfrm>
            <a:custGeom>
              <a:rect b="b" l="l" r="r" t="t"/>
              <a:pathLst>
                <a:path extrusionOk="0" h="850" w="1316">
                  <a:moveTo>
                    <a:pt x="339" y="1"/>
                  </a:moveTo>
                  <a:lnTo>
                    <a:pt x="1" y="383"/>
                  </a:lnTo>
                  <a:lnTo>
                    <a:pt x="987" y="833"/>
                  </a:lnTo>
                  <a:cubicBezTo>
                    <a:pt x="1014" y="844"/>
                    <a:pt x="1042" y="850"/>
                    <a:pt x="1070" y="850"/>
                  </a:cubicBezTo>
                  <a:cubicBezTo>
                    <a:pt x="1141" y="850"/>
                    <a:pt x="1209" y="814"/>
                    <a:pt x="1249" y="752"/>
                  </a:cubicBezTo>
                  <a:cubicBezTo>
                    <a:pt x="1315" y="647"/>
                    <a:pt x="1279" y="507"/>
                    <a:pt x="1169" y="449"/>
                  </a:cubicBezTo>
                  <a:lnTo>
                    <a:pt x="339" y="1"/>
                  </a:lnTo>
                  <a:close/>
                </a:path>
              </a:pathLst>
            </a:custGeom>
            <a:solidFill>
              <a:srgbClr val="F2C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3"/>
            <p:cNvSpPr/>
            <p:nvPr/>
          </p:nvSpPr>
          <p:spPr>
            <a:xfrm>
              <a:off x="7411290" y="2556267"/>
              <a:ext cx="79581" cy="51440"/>
            </a:xfrm>
            <a:custGeom>
              <a:rect b="b" l="l" r="r" t="t"/>
              <a:pathLst>
                <a:path extrusionOk="0" h="850" w="1315">
                  <a:moveTo>
                    <a:pt x="338" y="0"/>
                  </a:moveTo>
                  <a:lnTo>
                    <a:pt x="0" y="383"/>
                  </a:lnTo>
                  <a:lnTo>
                    <a:pt x="987" y="833"/>
                  </a:lnTo>
                  <a:cubicBezTo>
                    <a:pt x="1013" y="845"/>
                    <a:pt x="1041" y="850"/>
                    <a:pt x="1068" y="850"/>
                  </a:cubicBezTo>
                  <a:cubicBezTo>
                    <a:pt x="1139" y="850"/>
                    <a:pt x="1208" y="814"/>
                    <a:pt x="1248" y="751"/>
                  </a:cubicBezTo>
                  <a:cubicBezTo>
                    <a:pt x="1315" y="646"/>
                    <a:pt x="1278" y="506"/>
                    <a:pt x="1168" y="448"/>
                  </a:cubicBezTo>
                  <a:lnTo>
                    <a:pt x="338" y="0"/>
                  </a:lnTo>
                  <a:close/>
                </a:path>
              </a:pathLst>
            </a:custGeom>
            <a:solidFill>
              <a:srgbClr val="F2CFB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3"/>
            <p:cNvSpPr/>
            <p:nvPr/>
          </p:nvSpPr>
          <p:spPr>
            <a:xfrm>
              <a:off x="7425088" y="2462952"/>
              <a:ext cx="47446" cy="44420"/>
            </a:xfrm>
            <a:custGeom>
              <a:rect b="b" l="l" r="r" t="t"/>
              <a:pathLst>
                <a:path extrusionOk="0" h="734" w="784">
                  <a:moveTo>
                    <a:pt x="526" y="0"/>
                  </a:moveTo>
                  <a:cubicBezTo>
                    <a:pt x="466" y="0"/>
                    <a:pt x="407" y="23"/>
                    <a:pt x="361" y="68"/>
                  </a:cubicBezTo>
                  <a:lnTo>
                    <a:pt x="94" y="331"/>
                  </a:lnTo>
                  <a:cubicBezTo>
                    <a:pt x="2" y="423"/>
                    <a:pt x="1" y="571"/>
                    <a:pt x="92" y="663"/>
                  </a:cubicBezTo>
                  <a:cubicBezTo>
                    <a:pt x="138" y="710"/>
                    <a:pt x="198" y="733"/>
                    <a:pt x="259" y="733"/>
                  </a:cubicBezTo>
                  <a:cubicBezTo>
                    <a:pt x="318" y="733"/>
                    <a:pt x="378" y="711"/>
                    <a:pt x="424" y="665"/>
                  </a:cubicBezTo>
                  <a:lnTo>
                    <a:pt x="690" y="401"/>
                  </a:lnTo>
                  <a:cubicBezTo>
                    <a:pt x="783" y="311"/>
                    <a:pt x="784" y="162"/>
                    <a:pt x="692" y="70"/>
                  </a:cubicBezTo>
                  <a:cubicBezTo>
                    <a:pt x="646" y="24"/>
                    <a:pt x="586" y="0"/>
                    <a:pt x="526" y="0"/>
                  </a:cubicBezTo>
                  <a:close/>
                </a:path>
              </a:pathLst>
            </a:custGeom>
            <a:solidFill>
              <a:srgbClr val="8E5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7" name="Google Shape;157;p13"/>
            <p:cNvGrpSpPr/>
            <p:nvPr/>
          </p:nvGrpSpPr>
          <p:grpSpPr>
            <a:xfrm>
              <a:off x="7305211" y="1741078"/>
              <a:ext cx="952969" cy="2116902"/>
              <a:chOff x="7124150" y="1490025"/>
              <a:chExt cx="393675" cy="874500"/>
            </a:xfrm>
          </p:grpSpPr>
          <p:sp>
            <p:nvSpPr>
              <p:cNvPr id="158" name="Google Shape;158;p13"/>
              <p:cNvSpPr/>
              <p:nvPr/>
            </p:nvSpPr>
            <p:spPr>
              <a:xfrm>
                <a:off x="7384600" y="2001125"/>
                <a:ext cx="111675" cy="303475"/>
              </a:xfrm>
              <a:custGeom>
                <a:rect b="b" l="l" r="r" t="t"/>
                <a:pathLst>
                  <a:path extrusionOk="0" h="12139" w="4467">
                    <a:moveTo>
                      <a:pt x="1731" y="0"/>
                    </a:moveTo>
                    <a:lnTo>
                      <a:pt x="1274" y="91"/>
                    </a:lnTo>
                    <a:cubicBezTo>
                      <a:pt x="511" y="241"/>
                      <a:pt x="0" y="915"/>
                      <a:pt x="12" y="1649"/>
                    </a:cubicBezTo>
                    <a:cubicBezTo>
                      <a:pt x="14" y="1797"/>
                      <a:pt x="38" y="1948"/>
                      <a:pt x="85" y="2099"/>
                    </a:cubicBezTo>
                    <a:lnTo>
                      <a:pt x="321" y="2842"/>
                    </a:lnTo>
                    <a:lnTo>
                      <a:pt x="1079" y="5229"/>
                    </a:lnTo>
                    <a:lnTo>
                      <a:pt x="3270" y="12139"/>
                    </a:lnTo>
                    <a:lnTo>
                      <a:pt x="4078" y="11804"/>
                    </a:lnTo>
                    <a:cubicBezTo>
                      <a:pt x="3734" y="10617"/>
                      <a:pt x="4467" y="8067"/>
                      <a:pt x="4030" y="5229"/>
                    </a:cubicBezTo>
                    <a:cubicBezTo>
                      <a:pt x="3870" y="4183"/>
                      <a:pt x="3550" y="3098"/>
                      <a:pt x="2959" y="2027"/>
                    </a:cubicBezTo>
                    <a:cubicBezTo>
                      <a:pt x="2889" y="1899"/>
                      <a:pt x="2822" y="1774"/>
                      <a:pt x="2757" y="1649"/>
                    </a:cubicBezTo>
                    <a:cubicBezTo>
                      <a:pt x="2419" y="1004"/>
                      <a:pt x="2136" y="410"/>
                      <a:pt x="1731" y="0"/>
                    </a:cubicBezTo>
                    <a:close/>
                  </a:path>
                </a:pathLst>
              </a:custGeom>
              <a:solidFill>
                <a:srgbClr val="8E5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3"/>
              <p:cNvSpPr/>
              <p:nvPr/>
            </p:nvSpPr>
            <p:spPr>
              <a:xfrm>
                <a:off x="7432925" y="2252950"/>
                <a:ext cx="80000" cy="111575"/>
              </a:xfrm>
              <a:custGeom>
                <a:rect b="b" l="l" r="r" t="t"/>
                <a:pathLst>
                  <a:path extrusionOk="0" h="4463" w="3200">
                    <a:moveTo>
                      <a:pt x="1318" y="1"/>
                    </a:moveTo>
                    <a:lnTo>
                      <a:pt x="1028" y="4110"/>
                    </a:lnTo>
                    <a:lnTo>
                      <a:pt x="1" y="4463"/>
                    </a:lnTo>
                    <a:lnTo>
                      <a:pt x="1752" y="4463"/>
                    </a:lnTo>
                    <a:cubicBezTo>
                      <a:pt x="1752" y="4463"/>
                      <a:pt x="2102" y="2531"/>
                      <a:pt x="3199" y="1756"/>
                    </a:cubicBezTo>
                    <a:cubicBezTo>
                      <a:pt x="3199" y="1756"/>
                      <a:pt x="3031" y="632"/>
                      <a:pt x="1318" y="1"/>
                    </a:cubicBezTo>
                    <a:close/>
                  </a:path>
                </a:pathLst>
              </a:custGeom>
              <a:solidFill>
                <a:srgbClr val="8E5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
              <p:cNvSpPr/>
              <p:nvPr/>
            </p:nvSpPr>
            <p:spPr>
              <a:xfrm>
                <a:off x="7432925" y="2270225"/>
                <a:ext cx="84900" cy="94300"/>
              </a:xfrm>
              <a:custGeom>
                <a:rect b="b" l="l" r="r" t="t"/>
                <a:pathLst>
                  <a:path extrusionOk="0" h="3772" w="3396">
                    <a:moveTo>
                      <a:pt x="2517" y="0"/>
                    </a:moveTo>
                    <a:lnTo>
                      <a:pt x="1028" y="3419"/>
                    </a:lnTo>
                    <a:lnTo>
                      <a:pt x="1" y="3772"/>
                    </a:lnTo>
                    <a:lnTo>
                      <a:pt x="1752" y="3772"/>
                    </a:lnTo>
                    <a:cubicBezTo>
                      <a:pt x="1752" y="3772"/>
                      <a:pt x="2174" y="1919"/>
                      <a:pt x="3199" y="1065"/>
                    </a:cubicBezTo>
                    <a:cubicBezTo>
                      <a:pt x="3199" y="1065"/>
                      <a:pt x="3396" y="391"/>
                      <a:pt x="2517"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3"/>
              <p:cNvSpPr/>
              <p:nvPr/>
            </p:nvSpPr>
            <p:spPr>
              <a:xfrm>
                <a:off x="7503100" y="2296825"/>
                <a:ext cx="9825" cy="67700"/>
              </a:xfrm>
              <a:custGeom>
                <a:rect b="b" l="l" r="r" t="t"/>
                <a:pathLst>
                  <a:path extrusionOk="0" h="2708" w="393">
                    <a:moveTo>
                      <a:pt x="0" y="1"/>
                    </a:moveTo>
                    <a:lnTo>
                      <a:pt x="50" y="2708"/>
                    </a:lnTo>
                    <a:lnTo>
                      <a:pt x="193" y="2708"/>
                    </a:lnTo>
                    <a:lnTo>
                      <a:pt x="3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3"/>
              <p:cNvSpPr/>
              <p:nvPr/>
            </p:nvSpPr>
            <p:spPr>
              <a:xfrm>
                <a:off x="7293025" y="2007000"/>
                <a:ext cx="93225" cy="298575"/>
              </a:xfrm>
              <a:custGeom>
                <a:rect b="b" l="l" r="r" t="t"/>
                <a:pathLst>
                  <a:path extrusionOk="0" h="11943" w="3729">
                    <a:moveTo>
                      <a:pt x="2515" y="0"/>
                    </a:moveTo>
                    <a:cubicBezTo>
                      <a:pt x="1728" y="0"/>
                      <a:pt x="1039" y="598"/>
                      <a:pt x="959" y="1414"/>
                    </a:cubicBezTo>
                    <a:cubicBezTo>
                      <a:pt x="959" y="1417"/>
                      <a:pt x="958" y="1419"/>
                      <a:pt x="958" y="1423"/>
                    </a:cubicBezTo>
                    <a:lnTo>
                      <a:pt x="887" y="2200"/>
                    </a:lnTo>
                    <a:lnTo>
                      <a:pt x="633" y="4994"/>
                    </a:lnTo>
                    <a:lnTo>
                      <a:pt x="1" y="11942"/>
                    </a:lnTo>
                    <a:lnTo>
                      <a:pt x="870" y="11916"/>
                    </a:lnTo>
                    <a:cubicBezTo>
                      <a:pt x="1027" y="10568"/>
                      <a:pt x="3022" y="8209"/>
                      <a:pt x="3555" y="4994"/>
                    </a:cubicBezTo>
                    <a:cubicBezTo>
                      <a:pt x="3686" y="4204"/>
                      <a:pt x="3729" y="3364"/>
                      <a:pt x="3634" y="2473"/>
                    </a:cubicBezTo>
                    <a:cubicBezTo>
                      <a:pt x="3595" y="2104"/>
                      <a:pt x="3573" y="1749"/>
                      <a:pt x="3542" y="1414"/>
                    </a:cubicBezTo>
                    <a:cubicBezTo>
                      <a:pt x="3499" y="937"/>
                      <a:pt x="3439" y="501"/>
                      <a:pt x="3290" y="129"/>
                    </a:cubicBezTo>
                    <a:lnTo>
                      <a:pt x="2832" y="33"/>
                    </a:lnTo>
                    <a:cubicBezTo>
                      <a:pt x="2726" y="11"/>
                      <a:pt x="2619" y="0"/>
                      <a:pt x="2515" y="0"/>
                    </a:cubicBezTo>
                    <a:close/>
                  </a:path>
                </a:pathLst>
              </a:custGeom>
              <a:solidFill>
                <a:srgbClr val="AF72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3"/>
              <p:cNvSpPr/>
              <p:nvPr/>
            </p:nvSpPr>
            <p:spPr>
              <a:xfrm>
                <a:off x="7308825" y="2042325"/>
                <a:ext cx="77425" cy="89550"/>
              </a:xfrm>
              <a:custGeom>
                <a:rect b="b" l="l" r="r" t="t"/>
                <a:pathLst>
                  <a:path extrusionOk="0" h="3582" w="3097">
                    <a:moveTo>
                      <a:pt x="327" y="1"/>
                    </a:moveTo>
                    <a:cubicBezTo>
                      <a:pt x="327" y="4"/>
                      <a:pt x="326" y="6"/>
                      <a:pt x="326" y="10"/>
                    </a:cubicBezTo>
                    <a:lnTo>
                      <a:pt x="255" y="787"/>
                    </a:lnTo>
                    <a:lnTo>
                      <a:pt x="1" y="3581"/>
                    </a:lnTo>
                    <a:lnTo>
                      <a:pt x="2923" y="3581"/>
                    </a:lnTo>
                    <a:cubicBezTo>
                      <a:pt x="3054" y="2791"/>
                      <a:pt x="3097" y="1951"/>
                      <a:pt x="3002" y="1060"/>
                    </a:cubicBezTo>
                    <a:cubicBezTo>
                      <a:pt x="2963" y="691"/>
                      <a:pt x="2941" y="336"/>
                      <a:pt x="2910" y="1"/>
                    </a:cubicBezTo>
                    <a:close/>
                  </a:path>
                </a:pathLst>
              </a:custGeom>
              <a:solidFill>
                <a:srgbClr val="8E5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3"/>
              <p:cNvSpPr/>
              <p:nvPr/>
            </p:nvSpPr>
            <p:spPr>
              <a:xfrm>
                <a:off x="7258575" y="2252950"/>
                <a:ext cx="86575" cy="111575"/>
              </a:xfrm>
              <a:custGeom>
                <a:rect b="b" l="l" r="r" t="t"/>
                <a:pathLst>
                  <a:path extrusionOk="0" h="4463" w="3463">
                    <a:moveTo>
                      <a:pt x="1749" y="1"/>
                    </a:moveTo>
                    <a:lnTo>
                      <a:pt x="1028" y="4110"/>
                    </a:lnTo>
                    <a:lnTo>
                      <a:pt x="0" y="4463"/>
                    </a:lnTo>
                    <a:lnTo>
                      <a:pt x="1751" y="4463"/>
                    </a:lnTo>
                    <a:cubicBezTo>
                      <a:pt x="1751" y="4463"/>
                      <a:pt x="2101" y="2531"/>
                      <a:pt x="3199" y="1756"/>
                    </a:cubicBezTo>
                    <a:cubicBezTo>
                      <a:pt x="3199" y="1756"/>
                      <a:pt x="3463" y="632"/>
                      <a:pt x="1749" y="1"/>
                    </a:cubicBezTo>
                    <a:close/>
                  </a:path>
                </a:pathLst>
              </a:custGeom>
              <a:solidFill>
                <a:srgbClr val="AF72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3"/>
              <p:cNvSpPr/>
              <p:nvPr/>
            </p:nvSpPr>
            <p:spPr>
              <a:xfrm>
                <a:off x="7258575" y="2271850"/>
                <a:ext cx="94550" cy="92675"/>
              </a:xfrm>
              <a:custGeom>
                <a:rect b="b" l="l" r="r" t="t"/>
                <a:pathLst>
                  <a:path extrusionOk="0" h="3707" w="3782">
                    <a:moveTo>
                      <a:pt x="2903" y="1"/>
                    </a:moveTo>
                    <a:lnTo>
                      <a:pt x="1028" y="3354"/>
                    </a:lnTo>
                    <a:lnTo>
                      <a:pt x="0" y="3707"/>
                    </a:lnTo>
                    <a:lnTo>
                      <a:pt x="1751" y="3707"/>
                    </a:lnTo>
                    <a:cubicBezTo>
                      <a:pt x="1751" y="3707"/>
                      <a:pt x="2173" y="1854"/>
                      <a:pt x="3199" y="1000"/>
                    </a:cubicBezTo>
                    <a:cubicBezTo>
                      <a:pt x="3199" y="1000"/>
                      <a:pt x="3782" y="393"/>
                      <a:pt x="290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3"/>
              <p:cNvSpPr/>
              <p:nvPr/>
            </p:nvSpPr>
            <p:spPr>
              <a:xfrm>
                <a:off x="7328725" y="2296825"/>
                <a:ext cx="9825" cy="67700"/>
              </a:xfrm>
              <a:custGeom>
                <a:rect b="b" l="l" r="r" t="t"/>
                <a:pathLst>
                  <a:path extrusionOk="0" h="2708" w="393">
                    <a:moveTo>
                      <a:pt x="1" y="1"/>
                    </a:moveTo>
                    <a:lnTo>
                      <a:pt x="51" y="2708"/>
                    </a:lnTo>
                    <a:lnTo>
                      <a:pt x="194" y="2708"/>
                    </a:lnTo>
                    <a:lnTo>
                      <a:pt x="39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
              <p:cNvSpPr/>
              <p:nvPr/>
            </p:nvSpPr>
            <p:spPr>
              <a:xfrm>
                <a:off x="7301150" y="1769500"/>
                <a:ext cx="156325" cy="45200"/>
              </a:xfrm>
              <a:custGeom>
                <a:rect b="b" l="l" r="r" t="t"/>
                <a:pathLst>
                  <a:path extrusionOk="0" h="1808" w="6253">
                    <a:moveTo>
                      <a:pt x="4554" y="1"/>
                    </a:moveTo>
                    <a:lnTo>
                      <a:pt x="1703" y="191"/>
                    </a:lnTo>
                    <a:lnTo>
                      <a:pt x="1113" y="230"/>
                    </a:lnTo>
                    <a:cubicBezTo>
                      <a:pt x="1066" y="266"/>
                      <a:pt x="1020" y="304"/>
                      <a:pt x="977" y="343"/>
                    </a:cubicBezTo>
                    <a:cubicBezTo>
                      <a:pt x="961" y="357"/>
                      <a:pt x="946" y="370"/>
                      <a:pt x="931" y="384"/>
                    </a:cubicBezTo>
                    <a:cubicBezTo>
                      <a:pt x="291" y="974"/>
                      <a:pt x="1" y="1807"/>
                      <a:pt x="959" y="1807"/>
                    </a:cubicBezTo>
                    <a:cubicBezTo>
                      <a:pt x="1004" y="1807"/>
                      <a:pt x="1052" y="1805"/>
                      <a:pt x="1102" y="1801"/>
                    </a:cubicBezTo>
                    <a:lnTo>
                      <a:pt x="3731" y="1652"/>
                    </a:lnTo>
                    <a:lnTo>
                      <a:pt x="5398" y="1556"/>
                    </a:lnTo>
                    <a:cubicBezTo>
                      <a:pt x="5408" y="1552"/>
                      <a:pt x="5416" y="1549"/>
                      <a:pt x="5424" y="1545"/>
                    </a:cubicBezTo>
                    <a:cubicBezTo>
                      <a:pt x="6076" y="1271"/>
                      <a:pt x="6252" y="481"/>
                      <a:pt x="4899" y="86"/>
                    </a:cubicBezTo>
                    <a:cubicBezTo>
                      <a:pt x="4794" y="55"/>
                      <a:pt x="4678" y="26"/>
                      <a:pt x="455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3"/>
              <p:cNvSpPr/>
              <p:nvPr/>
            </p:nvSpPr>
            <p:spPr>
              <a:xfrm>
                <a:off x="7350425" y="1552825"/>
                <a:ext cx="63975" cy="104575"/>
              </a:xfrm>
              <a:custGeom>
                <a:rect b="b" l="l" r="r" t="t"/>
                <a:pathLst>
                  <a:path extrusionOk="0" h="4183" w="2559">
                    <a:moveTo>
                      <a:pt x="2203" y="0"/>
                    </a:moveTo>
                    <a:lnTo>
                      <a:pt x="0" y="757"/>
                    </a:lnTo>
                    <a:lnTo>
                      <a:pt x="687" y="4182"/>
                    </a:lnTo>
                    <a:lnTo>
                      <a:pt x="2559" y="3318"/>
                    </a:lnTo>
                    <a:lnTo>
                      <a:pt x="2211" y="156"/>
                    </a:lnTo>
                    <a:lnTo>
                      <a:pt x="2203" y="0"/>
                    </a:lnTo>
                    <a:close/>
                  </a:path>
                </a:pathLst>
              </a:custGeom>
              <a:solidFill>
                <a:srgbClr val="8E5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3"/>
              <p:cNvSpPr/>
              <p:nvPr/>
            </p:nvSpPr>
            <p:spPr>
              <a:xfrm>
                <a:off x="7302325" y="1624925"/>
                <a:ext cx="155375" cy="193700"/>
              </a:xfrm>
              <a:custGeom>
                <a:rect b="b" l="l" r="r" t="t"/>
                <a:pathLst>
                  <a:path extrusionOk="0" h="7748" w="6215">
                    <a:moveTo>
                      <a:pt x="6129" y="1"/>
                    </a:moveTo>
                    <a:lnTo>
                      <a:pt x="5861" y="3"/>
                    </a:lnTo>
                    <a:lnTo>
                      <a:pt x="2367" y="122"/>
                    </a:lnTo>
                    <a:lnTo>
                      <a:pt x="669" y="1360"/>
                    </a:lnTo>
                    <a:cubicBezTo>
                      <a:pt x="0" y="1920"/>
                      <a:pt x="124" y="2983"/>
                      <a:pt x="905" y="3374"/>
                    </a:cubicBezTo>
                    <a:lnTo>
                      <a:pt x="895" y="4660"/>
                    </a:lnTo>
                    <a:lnTo>
                      <a:pt x="884" y="6136"/>
                    </a:lnTo>
                    <a:lnTo>
                      <a:pt x="884" y="6167"/>
                    </a:lnTo>
                    <a:lnTo>
                      <a:pt x="878" y="6958"/>
                    </a:lnTo>
                    <a:lnTo>
                      <a:pt x="3684" y="7435"/>
                    </a:lnTo>
                    <a:lnTo>
                      <a:pt x="5529" y="7748"/>
                    </a:lnTo>
                    <a:lnTo>
                      <a:pt x="5377" y="7328"/>
                    </a:lnTo>
                    <a:lnTo>
                      <a:pt x="4852" y="5869"/>
                    </a:lnTo>
                    <a:lnTo>
                      <a:pt x="4444" y="4737"/>
                    </a:lnTo>
                    <a:cubicBezTo>
                      <a:pt x="4444" y="4737"/>
                      <a:pt x="4811" y="4291"/>
                      <a:pt x="5205" y="3602"/>
                    </a:cubicBezTo>
                    <a:cubicBezTo>
                      <a:pt x="5483" y="3116"/>
                      <a:pt x="5774" y="2508"/>
                      <a:pt x="5961" y="1849"/>
                    </a:cubicBezTo>
                    <a:cubicBezTo>
                      <a:pt x="6130" y="1257"/>
                      <a:pt x="6215" y="625"/>
                      <a:pt x="612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3"/>
              <p:cNvSpPr/>
              <p:nvPr/>
            </p:nvSpPr>
            <p:spPr>
              <a:xfrm>
                <a:off x="7324400" y="1671150"/>
                <a:ext cx="126950" cy="107950"/>
              </a:xfrm>
              <a:custGeom>
                <a:rect b="b" l="l" r="r" t="t"/>
                <a:pathLst>
                  <a:path extrusionOk="0" h="4318" w="5078">
                    <a:moveTo>
                      <a:pt x="5078" y="0"/>
                    </a:moveTo>
                    <a:lnTo>
                      <a:pt x="1827" y="622"/>
                    </a:lnTo>
                    <a:lnTo>
                      <a:pt x="12" y="2811"/>
                    </a:lnTo>
                    <a:lnTo>
                      <a:pt x="1" y="4287"/>
                    </a:lnTo>
                    <a:lnTo>
                      <a:pt x="1" y="4318"/>
                    </a:lnTo>
                    <a:cubicBezTo>
                      <a:pt x="1480" y="3619"/>
                      <a:pt x="2678" y="1916"/>
                      <a:pt x="2678" y="1916"/>
                    </a:cubicBezTo>
                    <a:lnTo>
                      <a:pt x="4322" y="1753"/>
                    </a:lnTo>
                    <a:cubicBezTo>
                      <a:pt x="4600" y="1267"/>
                      <a:pt x="4891" y="659"/>
                      <a:pt x="5078" y="0"/>
                    </a:cubicBezTo>
                    <a:close/>
                  </a:path>
                </a:pathLst>
              </a:custGeom>
              <a:solidFill>
                <a:srgbClr val="232321">
                  <a:alpha val="317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3"/>
              <p:cNvSpPr/>
              <p:nvPr/>
            </p:nvSpPr>
            <p:spPr>
              <a:xfrm>
                <a:off x="7260100" y="1636100"/>
                <a:ext cx="141750" cy="163050"/>
              </a:xfrm>
              <a:custGeom>
                <a:rect b="b" l="l" r="r" t="t"/>
                <a:pathLst>
                  <a:path extrusionOk="0" h="6522" w="5670">
                    <a:moveTo>
                      <a:pt x="4446" y="0"/>
                    </a:moveTo>
                    <a:cubicBezTo>
                      <a:pt x="4427" y="0"/>
                      <a:pt x="4408" y="1"/>
                      <a:pt x="4388" y="2"/>
                    </a:cubicBezTo>
                    <a:cubicBezTo>
                      <a:pt x="4060" y="20"/>
                      <a:pt x="3746" y="189"/>
                      <a:pt x="3550" y="481"/>
                    </a:cubicBezTo>
                    <a:lnTo>
                      <a:pt x="2704" y="1758"/>
                    </a:lnTo>
                    <a:lnTo>
                      <a:pt x="464" y="4743"/>
                    </a:lnTo>
                    <a:cubicBezTo>
                      <a:pt x="1" y="5360"/>
                      <a:pt x="292" y="6250"/>
                      <a:pt x="1031" y="6474"/>
                    </a:cubicBezTo>
                    <a:cubicBezTo>
                      <a:pt x="1137" y="6506"/>
                      <a:pt x="1245" y="6522"/>
                      <a:pt x="1352" y="6522"/>
                    </a:cubicBezTo>
                    <a:cubicBezTo>
                      <a:pt x="1686" y="6522"/>
                      <a:pt x="2009" y="6372"/>
                      <a:pt x="2223" y="6103"/>
                    </a:cubicBezTo>
                    <a:cubicBezTo>
                      <a:pt x="2877" y="5281"/>
                      <a:pt x="4021" y="3831"/>
                      <a:pt x="4403" y="3260"/>
                    </a:cubicBezTo>
                    <a:cubicBezTo>
                      <a:pt x="4812" y="2648"/>
                      <a:pt x="5153" y="2046"/>
                      <a:pt x="5399" y="1569"/>
                    </a:cubicBezTo>
                    <a:cubicBezTo>
                      <a:pt x="5670" y="1044"/>
                      <a:pt x="5470" y="402"/>
                      <a:pt x="4948" y="125"/>
                    </a:cubicBezTo>
                    <a:cubicBezTo>
                      <a:pt x="4788" y="41"/>
                      <a:pt x="4616" y="0"/>
                      <a:pt x="4446"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3"/>
              <p:cNvSpPr/>
              <p:nvPr/>
            </p:nvSpPr>
            <p:spPr>
              <a:xfrm>
                <a:off x="7322500" y="1499375"/>
                <a:ext cx="98475" cy="112475"/>
              </a:xfrm>
              <a:custGeom>
                <a:rect b="b" l="l" r="r" t="t"/>
                <a:pathLst>
                  <a:path extrusionOk="0" h="4499" w="3939">
                    <a:moveTo>
                      <a:pt x="2488" y="0"/>
                    </a:moveTo>
                    <a:cubicBezTo>
                      <a:pt x="2345" y="0"/>
                      <a:pt x="2204" y="13"/>
                      <a:pt x="2067" y="38"/>
                    </a:cubicBezTo>
                    <a:cubicBezTo>
                      <a:pt x="2002" y="50"/>
                      <a:pt x="1938" y="64"/>
                      <a:pt x="1875" y="81"/>
                    </a:cubicBezTo>
                    <a:lnTo>
                      <a:pt x="1861" y="84"/>
                    </a:lnTo>
                    <a:lnTo>
                      <a:pt x="1736" y="123"/>
                    </a:lnTo>
                    <a:lnTo>
                      <a:pt x="1733" y="123"/>
                    </a:lnTo>
                    <a:cubicBezTo>
                      <a:pt x="1018" y="363"/>
                      <a:pt x="420" y="954"/>
                      <a:pt x="195" y="1707"/>
                    </a:cubicBezTo>
                    <a:cubicBezTo>
                      <a:pt x="0" y="2356"/>
                      <a:pt x="5" y="2964"/>
                      <a:pt x="55" y="3485"/>
                    </a:cubicBezTo>
                    <a:cubicBezTo>
                      <a:pt x="112" y="4076"/>
                      <a:pt x="607" y="4498"/>
                      <a:pt x="1162" y="4498"/>
                    </a:cubicBezTo>
                    <a:cubicBezTo>
                      <a:pt x="1275" y="4498"/>
                      <a:pt x="1391" y="4480"/>
                      <a:pt x="1506" y="4443"/>
                    </a:cubicBezTo>
                    <a:lnTo>
                      <a:pt x="2290" y="4190"/>
                    </a:lnTo>
                    <a:cubicBezTo>
                      <a:pt x="2794" y="4027"/>
                      <a:pt x="3177" y="3614"/>
                      <a:pt x="3304" y="3100"/>
                    </a:cubicBezTo>
                    <a:lnTo>
                      <a:pt x="3537" y="2148"/>
                    </a:lnTo>
                    <a:lnTo>
                      <a:pt x="3625" y="1792"/>
                    </a:lnTo>
                    <a:lnTo>
                      <a:pt x="3815" y="1014"/>
                    </a:lnTo>
                    <a:cubicBezTo>
                      <a:pt x="3939" y="511"/>
                      <a:pt x="3565" y="24"/>
                      <a:pt x="3047" y="12"/>
                    </a:cubicBezTo>
                    <a:lnTo>
                      <a:pt x="2539" y="1"/>
                    </a:lnTo>
                    <a:cubicBezTo>
                      <a:pt x="2522" y="0"/>
                      <a:pt x="2505" y="0"/>
                      <a:pt x="2488" y="0"/>
                    </a:cubicBezTo>
                    <a:close/>
                  </a:path>
                </a:pathLst>
              </a:custGeom>
              <a:solidFill>
                <a:srgbClr val="AF72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3"/>
              <p:cNvSpPr/>
              <p:nvPr/>
            </p:nvSpPr>
            <p:spPr>
              <a:xfrm>
                <a:off x="7309825" y="1542425"/>
                <a:ext cx="33275" cy="34875"/>
              </a:xfrm>
              <a:custGeom>
                <a:rect b="b" l="l" r="r" t="t"/>
                <a:pathLst>
                  <a:path extrusionOk="0" h="1395" w="1331">
                    <a:moveTo>
                      <a:pt x="1330" y="0"/>
                    </a:moveTo>
                    <a:lnTo>
                      <a:pt x="665" y="119"/>
                    </a:lnTo>
                    <a:cubicBezTo>
                      <a:pt x="591" y="515"/>
                      <a:pt x="358" y="643"/>
                      <a:pt x="185" y="683"/>
                    </a:cubicBezTo>
                    <a:cubicBezTo>
                      <a:pt x="74" y="708"/>
                      <a:pt x="1" y="813"/>
                      <a:pt x="16" y="926"/>
                    </a:cubicBezTo>
                    <a:cubicBezTo>
                      <a:pt x="35" y="1075"/>
                      <a:pt x="142" y="1198"/>
                      <a:pt x="284" y="1241"/>
                    </a:cubicBezTo>
                    <a:lnTo>
                      <a:pt x="794" y="1392"/>
                    </a:lnTo>
                    <a:cubicBezTo>
                      <a:pt x="812" y="1394"/>
                      <a:pt x="830" y="1395"/>
                      <a:pt x="847" y="1395"/>
                    </a:cubicBezTo>
                    <a:cubicBezTo>
                      <a:pt x="1098" y="1395"/>
                      <a:pt x="1309" y="1193"/>
                      <a:pt x="1313" y="935"/>
                    </a:cubicBezTo>
                    <a:lnTo>
                      <a:pt x="1330" y="0"/>
                    </a:lnTo>
                    <a:close/>
                  </a:path>
                </a:pathLst>
              </a:custGeom>
              <a:solidFill>
                <a:srgbClr val="AF72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3"/>
              <p:cNvSpPr/>
              <p:nvPr/>
            </p:nvSpPr>
            <p:spPr>
              <a:xfrm>
                <a:off x="7329300" y="1545900"/>
                <a:ext cx="8550" cy="18175"/>
              </a:xfrm>
              <a:custGeom>
                <a:rect b="b" l="l" r="r" t="t"/>
                <a:pathLst>
                  <a:path extrusionOk="0" h="727" w="342">
                    <a:moveTo>
                      <a:pt x="178" y="1"/>
                    </a:moveTo>
                    <a:cubicBezTo>
                      <a:pt x="88" y="1"/>
                      <a:pt x="10" y="160"/>
                      <a:pt x="5" y="360"/>
                    </a:cubicBezTo>
                    <a:cubicBezTo>
                      <a:pt x="0" y="560"/>
                      <a:pt x="70" y="724"/>
                      <a:pt x="162" y="727"/>
                    </a:cubicBezTo>
                    <a:cubicBezTo>
                      <a:pt x="162" y="727"/>
                      <a:pt x="163" y="727"/>
                      <a:pt x="164" y="727"/>
                    </a:cubicBezTo>
                    <a:cubicBezTo>
                      <a:pt x="254" y="727"/>
                      <a:pt x="331" y="566"/>
                      <a:pt x="335" y="368"/>
                    </a:cubicBezTo>
                    <a:cubicBezTo>
                      <a:pt x="341" y="168"/>
                      <a:pt x="270" y="3"/>
                      <a:pt x="179" y="1"/>
                    </a:cubicBezTo>
                    <a:cubicBezTo>
                      <a:pt x="178" y="1"/>
                      <a:pt x="178" y="1"/>
                      <a:pt x="178"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3"/>
              <p:cNvSpPr/>
              <p:nvPr/>
            </p:nvSpPr>
            <p:spPr>
              <a:xfrm>
                <a:off x="7328975" y="1524225"/>
                <a:ext cx="17250" cy="9125"/>
              </a:xfrm>
              <a:custGeom>
                <a:rect b="b" l="l" r="r" t="t"/>
                <a:pathLst>
                  <a:path extrusionOk="0" h="365" w="690">
                    <a:moveTo>
                      <a:pt x="274" y="0"/>
                    </a:moveTo>
                    <a:cubicBezTo>
                      <a:pt x="99" y="0"/>
                      <a:pt x="1" y="138"/>
                      <a:pt x="303" y="296"/>
                    </a:cubicBezTo>
                    <a:cubicBezTo>
                      <a:pt x="394" y="345"/>
                      <a:pt x="469" y="365"/>
                      <a:pt x="525" y="365"/>
                    </a:cubicBezTo>
                    <a:cubicBezTo>
                      <a:pt x="679" y="365"/>
                      <a:pt x="690" y="213"/>
                      <a:pt x="512" y="81"/>
                    </a:cubicBezTo>
                    <a:cubicBezTo>
                      <a:pt x="435" y="25"/>
                      <a:pt x="348" y="0"/>
                      <a:pt x="274" y="0"/>
                    </a:cubicBezTo>
                    <a:close/>
                  </a:path>
                </a:pathLst>
              </a:custGeom>
              <a:solidFill>
                <a:srgbClr val="3623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3"/>
              <p:cNvSpPr/>
              <p:nvPr/>
            </p:nvSpPr>
            <p:spPr>
              <a:xfrm>
                <a:off x="7329700" y="1580575"/>
                <a:ext cx="19775" cy="8975"/>
              </a:xfrm>
              <a:custGeom>
                <a:rect b="b" l="l" r="r" t="t"/>
                <a:pathLst>
                  <a:path extrusionOk="0" h="359" w="791">
                    <a:moveTo>
                      <a:pt x="489" y="1"/>
                    </a:moveTo>
                    <a:cubicBezTo>
                      <a:pt x="306" y="1"/>
                      <a:pt x="100" y="17"/>
                      <a:pt x="53" y="86"/>
                    </a:cubicBezTo>
                    <a:cubicBezTo>
                      <a:pt x="0" y="165"/>
                      <a:pt x="209" y="359"/>
                      <a:pt x="425" y="359"/>
                    </a:cubicBezTo>
                    <a:cubicBezTo>
                      <a:pt x="569" y="359"/>
                      <a:pt x="715" y="273"/>
                      <a:pt x="790" y="13"/>
                    </a:cubicBezTo>
                    <a:cubicBezTo>
                      <a:pt x="790" y="13"/>
                      <a:pt x="649" y="1"/>
                      <a:pt x="48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3"/>
              <p:cNvSpPr/>
              <p:nvPr/>
            </p:nvSpPr>
            <p:spPr>
              <a:xfrm>
                <a:off x="7338350" y="1490025"/>
                <a:ext cx="131925" cy="82675"/>
              </a:xfrm>
              <a:custGeom>
                <a:rect b="b" l="l" r="r" t="t"/>
                <a:pathLst>
                  <a:path extrusionOk="0" h="3307" w="5277">
                    <a:moveTo>
                      <a:pt x="2186" y="1"/>
                    </a:moveTo>
                    <a:cubicBezTo>
                      <a:pt x="1541" y="1"/>
                      <a:pt x="1033" y="147"/>
                      <a:pt x="986" y="274"/>
                    </a:cubicBezTo>
                    <a:cubicBezTo>
                      <a:pt x="473" y="1081"/>
                      <a:pt x="1" y="3101"/>
                      <a:pt x="1347" y="3118"/>
                    </a:cubicBezTo>
                    <a:lnTo>
                      <a:pt x="4068" y="3307"/>
                    </a:lnTo>
                    <a:cubicBezTo>
                      <a:pt x="4068" y="3307"/>
                      <a:pt x="5277" y="1709"/>
                      <a:pt x="4504" y="869"/>
                    </a:cubicBezTo>
                    <a:cubicBezTo>
                      <a:pt x="3890" y="202"/>
                      <a:pt x="2944" y="1"/>
                      <a:pt x="2186" y="1"/>
                    </a:cubicBezTo>
                    <a:close/>
                  </a:path>
                </a:pathLst>
              </a:custGeom>
              <a:solidFill>
                <a:srgbClr val="3623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3"/>
              <p:cNvSpPr/>
              <p:nvPr/>
            </p:nvSpPr>
            <p:spPr>
              <a:xfrm>
                <a:off x="7348450" y="1524050"/>
                <a:ext cx="135475" cy="163150"/>
              </a:xfrm>
              <a:custGeom>
                <a:rect b="b" l="l" r="r" t="t"/>
                <a:pathLst>
                  <a:path extrusionOk="0" h="6526" w="5419">
                    <a:moveTo>
                      <a:pt x="4340" y="0"/>
                    </a:moveTo>
                    <a:lnTo>
                      <a:pt x="674" y="1704"/>
                    </a:lnTo>
                    <a:cubicBezTo>
                      <a:pt x="1393" y="2908"/>
                      <a:pt x="0" y="3626"/>
                      <a:pt x="894" y="5489"/>
                    </a:cubicBezTo>
                    <a:cubicBezTo>
                      <a:pt x="1246" y="6221"/>
                      <a:pt x="2001" y="6526"/>
                      <a:pt x="2789" y="6526"/>
                    </a:cubicBezTo>
                    <a:cubicBezTo>
                      <a:pt x="3211" y="6526"/>
                      <a:pt x="3643" y="6439"/>
                      <a:pt x="4028" y="6283"/>
                    </a:cubicBezTo>
                    <a:cubicBezTo>
                      <a:pt x="5002" y="5890"/>
                      <a:pt x="5419" y="5071"/>
                      <a:pt x="5107" y="4285"/>
                    </a:cubicBezTo>
                    <a:cubicBezTo>
                      <a:pt x="4663" y="3167"/>
                      <a:pt x="4436" y="1980"/>
                      <a:pt x="4403" y="778"/>
                    </a:cubicBezTo>
                    <a:cubicBezTo>
                      <a:pt x="4396" y="520"/>
                      <a:pt x="4376" y="259"/>
                      <a:pt x="4340" y="0"/>
                    </a:cubicBezTo>
                    <a:close/>
                  </a:path>
                </a:pathLst>
              </a:custGeom>
              <a:solidFill>
                <a:srgbClr val="3623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3"/>
              <p:cNvSpPr/>
              <p:nvPr/>
            </p:nvSpPr>
            <p:spPr>
              <a:xfrm>
                <a:off x="7358300" y="1553850"/>
                <a:ext cx="28275" cy="37725"/>
              </a:xfrm>
              <a:custGeom>
                <a:rect b="b" l="l" r="r" t="t"/>
                <a:pathLst>
                  <a:path extrusionOk="0" h="1509" w="1131">
                    <a:moveTo>
                      <a:pt x="575" y="0"/>
                    </a:moveTo>
                    <a:cubicBezTo>
                      <a:pt x="401" y="0"/>
                      <a:pt x="198" y="126"/>
                      <a:pt x="1" y="432"/>
                    </a:cubicBezTo>
                    <a:lnTo>
                      <a:pt x="121" y="1427"/>
                    </a:lnTo>
                    <a:cubicBezTo>
                      <a:pt x="121" y="1427"/>
                      <a:pt x="276" y="1509"/>
                      <a:pt x="460" y="1509"/>
                    </a:cubicBezTo>
                    <a:cubicBezTo>
                      <a:pt x="664" y="1509"/>
                      <a:pt x="903" y="1408"/>
                      <a:pt x="1004" y="984"/>
                    </a:cubicBezTo>
                    <a:cubicBezTo>
                      <a:pt x="1130" y="455"/>
                      <a:pt x="906" y="0"/>
                      <a:pt x="575" y="0"/>
                    </a:cubicBezTo>
                    <a:close/>
                  </a:path>
                </a:pathLst>
              </a:custGeom>
              <a:solidFill>
                <a:srgbClr val="AF72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3"/>
              <p:cNvSpPr/>
              <p:nvPr/>
            </p:nvSpPr>
            <p:spPr>
              <a:xfrm>
                <a:off x="7362225" y="1589525"/>
                <a:ext cx="11050" cy="11050"/>
              </a:xfrm>
              <a:custGeom>
                <a:rect b="b" l="l" r="r" t="t"/>
                <a:pathLst>
                  <a:path extrusionOk="0" h="442" w="442">
                    <a:moveTo>
                      <a:pt x="221" y="0"/>
                    </a:moveTo>
                    <a:cubicBezTo>
                      <a:pt x="100" y="0"/>
                      <a:pt x="0" y="100"/>
                      <a:pt x="0" y="221"/>
                    </a:cubicBezTo>
                    <a:cubicBezTo>
                      <a:pt x="0" y="342"/>
                      <a:pt x="100" y="442"/>
                      <a:pt x="221" y="442"/>
                    </a:cubicBezTo>
                    <a:cubicBezTo>
                      <a:pt x="343" y="442"/>
                      <a:pt x="442" y="342"/>
                      <a:pt x="442" y="221"/>
                    </a:cubicBezTo>
                    <a:cubicBezTo>
                      <a:pt x="442" y="100"/>
                      <a:pt x="343" y="0"/>
                      <a:pt x="22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3"/>
              <p:cNvSpPr/>
              <p:nvPr/>
            </p:nvSpPr>
            <p:spPr>
              <a:xfrm>
                <a:off x="7361525" y="1569150"/>
                <a:ext cx="9950" cy="12275"/>
              </a:xfrm>
              <a:custGeom>
                <a:rect b="b" l="l" r="r" t="t"/>
                <a:pathLst>
                  <a:path extrusionOk="0" fill="none" h="491" w="398">
                    <a:moveTo>
                      <a:pt x="1" y="491"/>
                    </a:moveTo>
                    <a:lnTo>
                      <a:pt x="398" y="0"/>
                    </a:lnTo>
                  </a:path>
                </a:pathLst>
              </a:custGeom>
              <a:noFill/>
              <a:ln cap="flat" cmpd="sng" w="475">
                <a:solidFill>
                  <a:srgbClr val="4F3331"/>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3"/>
              <p:cNvSpPr/>
              <p:nvPr/>
            </p:nvSpPr>
            <p:spPr>
              <a:xfrm>
                <a:off x="7306000" y="1788000"/>
                <a:ext cx="186250" cy="328025"/>
              </a:xfrm>
              <a:custGeom>
                <a:rect b="b" l="l" r="r" t="t"/>
                <a:pathLst>
                  <a:path extrusionOk="0" h="13121" w="7450">
                    <a:moveTo>
                      <a:pt x="4616" y="1"/>
                    </a:moveTo>
                    <a:lnTo>
                      <a:pt x="4149" y="3"/>
                    </a:lnTo>
                    <a:lnTo>
                      <a:pt x="1081" y="18"/>
                    </a:lnTo>
                    <a:lnTo>
                      <a:pt x="1" y="13121"/>
                    </a:lnTo>
                    <a:lnTo>
                      <a:pt x="7450" y="13121"/>
                    </a:lnTo>
                    <a:lnTo>
                      <a:pt x="6875" y="11329"/>
                    </a:lnTo>
                    <a:cubicBezTo>
                      <a:pt x="6875" y="11329"/>
                      <a:pt x="6819" y="4563"/>
                      <a:pt x="6510" y="3400"/>
                    </a:cubicBezTo>
                    <a:cubicBezTo>
                      <a:pt x="6310" y="2644"/>
                      <a:pt x="5911" y="1885"/>
                      <a:pt x="5531" y="1278"/>
                    </a:cubicBezTo>
                    <a:cubicBezTo>
                      <a:pt x="5058" y="523"/>
                      <a:pt x="4616" y="1"/>
                      <a:pt x="4616"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3"/>
              <p:cNvSpPr/>
              <p:nvPr/>
            </p:nvSpPr>
            <p:spPr>
              <a:xfrm>
                <a:off x="7330100" y="1788000"/>
                <a:ext cx="114200" cy="35675"/>
              </a:xfrm>
              <a:custGeom>
                <a:rect b="b" l="l" r="r" t="t"/>
                <a:pathLst>
                  <a:path extrusionOk="0" h="1427" w="4568">
                    <a:moveTo>
                      <a:pt x="3652" y="1"/>
                    </a:moveTo>
                    <a:lnTo>
                      <a:pt x="3185" y="3"/>
                    </a:lnTo>
                    <a:lnTo>
                      <a:pt x="117" y="18"/>
                    </a:lnTo>
                    <a:lnTo>
                      <a:pt x="0" y="1426"/>
                    </a:lnTo>
                    <a:lnTo>
                      <a:pt x="4567" y="1278"/>
                    </a:lnTo>
                    <a:cubicBezTo>
                      <a:pt x="4094" y="523"/>
                      <a:pt x="3652" y="1"/>
                      <a:pt x="365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3"/>
              <p:cNvSpPr/>
              <p:nvPr/>
            </p:nvSpPr>
            <p:spPr>
              <a:xfrm>
                <a:off x="7409425" y="1788000"/>
                <a:ext cx="82825" cy="328025"/>
              </a:xfrm>
              <a:custGeom>
                <a:rect b="b" l="l" r="r" t="t"/>
                <a:pathLst>
                  <a:path extrusionOk="0" h="13121" w="3313">
                    <a:moveTo>
                      <a:pt x="479" y="1"/>
                    </a:moveTo>
                    <a:lnTo>
                      <a:pt x="12" y="3"/>
                    </a:lnTo>
                    <a:lnTo>
                      <a:pt x="1" y="71"/>
                    </a:lnTo>
                    <a:cubicBezTo>
                      <a:pt x="2804" y="3314"/>
                      <a:pt x="1394" y="11251"/>
                      <a:pt x="1394" y="11251"/>
                    </a:cubicBezTo>
                    <a:lnTo>
                      <a:pt x="1879" y="13121"/>
                    </a:lnTo>
                    <a:lnTo>
                      <a:pt x="3313" y="13121"/>
                    </a:lnTo>
                    <a:lnTo>
                      <a:pt x="2738" y="11329"/>
                    </a:lnTo>
                    <a:cubicBezTo>
                      <a:pt x="2738" y="11329"/>
                      <a:pt x="2682" y="4563"/>
                      <a:pt x="2373" y="3400"/>
                    </a:cubicBezTo>
                    <a:cubicBezTo>
                      <a:pt x="1923" y="1702"/>
                      <a:pt x="479" y="1"/>
                      <a:pt x="47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3"/>
              <p:cNvSpPr/>
              <p:nvPr/>
            </p:nvSpPr>
            <p:spPr>
              <a:xfrm>
                <a:off x="7380675" y="1908975"/>
                <a:ext cx="82400" cy="10550"/>
              </a:xfrm>
              <a:custGeom>
                <a:rect b="b" l="l" r="r" t="t"/>
                <a:pathLst>
                  <a:path extrusionOk="0" fill="none" h="422" w="3296">
                    <a:moveTo>
                      <a:pt x="3296" y="1"/>
                    </a:moveTo>
                    <a:lnTo>
                      <a:pt x="1" y="421"/>
                    </a:lnTo>
                  </a:path>
                </a:pathLst>
              </a:custGeom>
              <a:noFill/>
              <a:ln cap="flat" cmpd="sng" w="950">
                <a:solidFill>
                  <a:schemeClr val="lt2"/>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3"/>
              <p:cNvSpPr/>
              <p:nvPr/>
            </p:nvSpPr>
            <p:spPr>
              <a:xfrm>
                <a:off x="7180825" y="1713375"/>
                <a:ext cx="144450" cy="78350"/>
              </a:xfrm>
              <a:custGeom>
                <a:rect b="b" l="l" r="r" t="t"/>
                <a:pathLst>
                  <a:path extrusionOk="0" h="3134" w="5778">
                    <a:moveTo>
                      <a:pt x="755" y="1"/>
                    </a:moveTo>
                    <a:lnTo>
                      <a:pt x="1" y="499"/>
                    </a:lnTo>
                    <a:cubicBezTo>
                      <a:pt x="1" y="499"/>
                      <a:pt x="1678" y="2399"/>
                      <a:pt x="3701" y="3061"/>
                    </a:cubicBezTo>
                    <a:cubicBezTo>
                      <a:pt x="3854" y="3111"/>
                      <a:pt x="4000" y="3134"/>
                      <a:pt x="4137" y="3134"/>
                    </a:cubicBezTo>
                    <a:cubicBezTo>
                      <a:pt x="5251" y="3134"/>
                      <a:pt x="5778" y="1637"/>
                      <a:pt x="4430" y="1083"/>
                    </a:cubicBezTo>
                    <a:lnTo>
                      <a:pt x="755" y="1"/>
                    </a:lnTo>
                    <a:close/>
                  </a:path>
                </a:pathLst>
              </a:custGeom>
              <a:solidFill>
                <a:srgbClr val="AF72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3"/>
              <p:cNvSpPr/>
              <p:nvPr/>
            </p:nvSpPr>
            <p:spPr>
              <a:xfrm>
                <a:off x="7134425" y="1675925"/>
                <a:ext cx="69950" cy="56825"/>
              </a:xfrm>
              <a:custGeom>
                <a:rect b="b" l="l" r="r" t="t"/>
                <a:pathLst>
                  <a:path extrusionOk="0" h="2273" w="2798">
                    <a:moveTo>
                      <a:pt x="0" y="0"/>
                    </a:moveTo>
                    <a:lnTo>
                      <a:pt x="1874" y="2014"/>
                    </a:lnTo>
                    <a:lnTo>
                      <a:pt x="2541" y="2273"/>
                    </a:lnTo>
                    <a:lnTo>
                      <a:pt x="2797" y="853"/>
                    </a:lnTo>
                    <a:lnTo>
                      <a:pt x="0" y="0"/>
                    </a:lnTo>
                    <a:close/>
                  </a:path>
                </a:pathLst>
              </a:custGeom>
              <a:solidFill>
                <a:srgbClr val="AF72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3"/>
              <p:cNvSpPr/>
              <p:nvPr/>
            </p:nvSpPr>
            <p:spPr>
              <a:xfrm>
                <a:off x="7189775" y="1686200"/>
                <a:ext cx="20550" cy="14625"/>
              </a:xfrm>
              <a:custGeom>
                <a:rect b="b" l="l" r="r" t="t"/>
                <a:pathLst>
                  <a:path extrusionOk="0" h="585" w="822">
                    <a:moveTo>
                      <a:pt x="408" y="1"/>
                    </a:moveTo>
                    <a:cubicBezTo>
                      <a:pt x="374" y="1"/>
                      <a:pt x="339" y="5"/>
                      <a:pt x="305" y="14"/>
                    </a:cubicBezTo>
                    <a:cubicBezTo>
                      <a:pt x="154" y="55"/>
                      <a:pt x="42" y="180"/>
                      <a:pt x="18" y="334"/>
                    </a:cubicBezTo>
                    <a:cubicBezTo>
                      <a:pt x="0" y="442"/>
                      <a:pt x="79" y="541"/>
                      <a:pt x="188" y="549"/>
                    </a:cubicBezTo>
                    <a:lnTo>
                      <a:pt x="601" y="584"/>
                    </a:lnTo>
                    <a:cubicBezTo>
                      <a:pt x="606" y="584"/>
                      <a:pt x="611" y="584"/>
                      <a:pt x="617" y="584"/>
                    </a:cubicBezTo>
                    <a:cubicBezTo>
                      <a:pt x="732" y="584"/>
                      <a:pt x="821" y="481"/>
                      <a:pt x="802" y="365"/>
                    </a:cubicBezTo>
                    <a:lnTo>
                      <a:pt x="795" y="328"/>
                    </a:lnTo>
                    <a:cubicBezTo>
                      <a:pt x="762" y="134"/>
                      <a:pt x="594" y="1"/>
                      <a:pt x="408" y="1"/>
                    </a:cubicBezTo>
                    <a:close/>
                  </a:path>
                </a:pathLst>
              </a:custGeom>
              <a:solidFill>
                <a:srgbClr val="AF72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3"/>
              <p:cNvSpPr/>
              <p:nvPr/>
            </p:nvSpPr>
            <p:spPr>
              <a:xfrm>
                <a:off x="7124150" y="1654475"/>
                <a:ext cx="52150" cy="38725"/>
              </a:xfrm>
              <a:custGeom>
                <a:rect b="b" l="l" r="r" t="t"/>
                <a:pathLst>
                  <a:path extrusionOk="0" h="1549" w="2086">
                    <a:moveTo>
                      <a:pt x="287" y="0"/>
                    </a:moveTo>
                    <a:cubicBezTo>
                      <a:pt x="175" y="0"/>
                      <a:pt x="66" y="64"/>
                      <a:pt x="14" y="172"/>
                    </a:cubicBezTo>
                    <a:cubicBezTo>
                      <a:pt x="12" y="177"/>
                      <a:pt x="10" y="182"/>
                      <a:pt x="9" y="187"/>
                    </a:cubicBezTo>
                    <a:cubicBezTo>
                      <a:pt x="1" y="220"/>
                      <a:pt x="14" y="257"/>
                      <a:pt x="45" y="275"/>
                    </a:cubicBezTo>
                    <a:cubicBezTo>
                      <a:pt x="236" y="389"/>
                      <a:pt x="367" y="583"/>
                      <a:pt x="402" y="803"/>
                    </a:cubicBezTo>
                    <a:lnTo>
                      <a:pt x="411" y="859"/>
                    </a:lnTo>
                    <a:lnTo>
                      <a:pt x="2086" y="1549"/>
                    </a:lnTo>
                    <a:lnTo>
                      <a:pt x="2046" y="1518"/>
                    </a:lnTo>
                    <a:lnTo>
                      <a:pt x="807" y="571"/>
                    </a:lnTo>
                    <a:cubicBezTo>
                      <a:pt x="798" y="378"/>
                      <a:pt x="695" y="203"/>
                      <a:pt x="530" y="100"/>
                    </a:cubicBezTo>
                    <a:lnTo>
                      <a:pt x="520" y="94"/>
                    </a:lnTo>
                    <a:lnTo>
                      <a:pt x="425" y="35"/>
                    </a:lnTo>
                    <a:cubicBezTo>
                      <a:pt x="403" y="24"/>
                      <a:pt x="380" y="14"/>
                      <a:pt x="359" y="9"/>
                    </a:cubicBezTo>
                    <a:cubicBezTo>
                      <a:pt x="335" y="3"/>
                      <a:pt x="311" y="0"/>
                      <a:pt x="287" y="0"/>
                    </a:cubicBezTo>
                    <a:close/>
                  </a:path>
                </a:pathLst>
              </a:custGeom>
              <a:solidFill>
                <a:srgbClr val="AF72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3"/>
              <p:cNvSpPr/>
              <p:nvPr/>
            </p:nvSpPr>
            <p:spPr>
              <a:xfrm>
                <a:off x="7130625" y="1656825"/>
                <a:ext cx="29100" cy="34550"/>
              </a:xfrm>
              <a:custGeom>
                <a:rect b="b" l="l" r="r" t="t"/>
                <a:pathLst>
                  <a:path extrusionOk="0" h="1382" w="1164">
                    <a:moveTo>
                      <a:pt x="261" y="0"/>
                    </a:moveTo>
                    <a:cubicBezTo>
                      <a:pt x="158" y="7"/>
                      <a:pt x="62" y="69"/>
                      <a:pt x="14" y="171"/>
                    </a:cubicBezTo>
                    <a:cubicBezTo>
                      <a:pt x="12" y="175"/>
                      <a:pt x="9" y="181"/>
                      <a:pt x="8" y="186"/>
                    </a:cubicBezTo>
                    <a:cubicBezTo>
                      <a:pt x="0" y="219"/>
                      <a:pt x="14" y="255"/>
                      <a:pt x="45" y="274"/>
                    </a:cubicBezTo>
                    <a:cubicBezTo>
                      <a:pt x="236" y="388"/>
                      <a:pt x="397" y="562"/>
                      <a:pt x="431" y="928"/>
                    </a:cubicBezTo>
                    <a:lnTo>
                      <a:pt x="1164" y="1381"/>
                    </a:lnTo>
                    <a:lnTo>
                      <a:pt x="614" y="880"/>
                    </a:lnTo>
                    <a:lnTo>
                      <a:pt x="548" y="477"/>
                    </a:lnTo>
                    <a:cubicBezTo>
                      <a:pt x="539" y="284"/>
                      <a:pt x="436" y="109"/>
                      <a:pt x="271" y="6"/>
                    </a:cubicBezTo>
                    <a:lnTo>
                      <a:pt x="261" y="0"/>
                    </a:lnTo>
                    <a:close/>
                  </a:path>
                </a:pathLst>
              </a:custGeom>
              <a:solidFill>
                <a:srgbClr val="8E51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3"/>
              <p:cNvSpPr/>
              <p:nvPr/>
            </p:nvSpPr>
            <p:spPr>
              <a:xfrm>
                <a:off x="7135625" y="1657375"/>
                <a:ext cx="52250" cy="38725"/>
              </a:xfrm>
              <a:custGeom>
                <a:rect b="b" l="l" r="r" t="t"/>
                <a:pathLst>
                  <a:path extrusionOk="0" h="1549" w="2090">
                    <a:moveTo>
                      <a:pt x="289" y="0"/>
                    </a:moveTo>
                    <a:cubicBezTo>
                      <a:pt x="177" y="0"/>
                      <a:pt x="69" y="63"/>
                      <a:pt x="17" y="172"/>
                    </a:cubicBezTo>
                    <a:cubicBezTo>
                      <a:pt x="0" y="209"/>
                      <a:pt x="13" y="254"/>
                      <a:pt x="48" y="275"/>
                    </a:cubicBezTo>
                    <a:cubicBezTo>
                      <a:pt x="239" y="390"/>
                      <a:pt x="369" y="583"/>
                      <a:pt x="405" y="803"/>
                    </a:cubicBezTo>
                    <a:lnTo>
                      <a:pt x="414" y="858"/>
                    </a:lnTo>
                    <a:lnTo>
                      <a:pt x="2090" y="1548"/>
                    </a:lnTo>
                    <a:lnTo>
                      <a:pt x="810" y="572"/>
                    </a:lnTo>
                    <a:cubicBezTo>
                      <a:pt x="800" y="379"/>
                      <a:pt x="696" y="202"/>
                      <a:pt x="533" y="100"/>
                    </a:cubicBezTo>
                    <a:lnTo>
                      <a:pt x="428" y="34"/>
                    </a:lnTo>
                    <a:cubicBezTo>
                      <a:pt x="383" y="11"/>
                      <a:pt x="336" y="0"/>
                      <a:pt x="289" y="0"/>
                    </a:cubicBezTo>
                    <a:close/>
                  </a:path>
                </a:pathLst>
              </a:custGeom>
              <a:solidFill>
                <a:srgbClr val="AF725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
              <p:cNvSpPr/>
              <p:nvPr/>
            </p:nvSpPr>
            <p:spPr>
              <a:xfrm>
                <a:off x="7330775" y="1492425"/>
                <a:ext cx="62200" cy="51625"/>
              </a:xfrm>
              <a:custGeom>
                <a:rect b="b" l="l" r="r" t="t"/>
                <a:pathLst>
                  <a:path extrusionOk="0" h="2065" w="2488">
                    <a:moveTo>
                      <a:pt x="1721" y="0"/>
                    </a:moveTo>
                    <a:cubicBezTo>
                      <a:pt x="1634" y="0"/>
                      <a:pt x="1521" y="27"/>
                      <a:pt x="1380" y="88"/>
                    </a:cubicBezTo>
                    <a:cubicBezTo>
                      <a:pt x="1" y="677"/>
                      <a:pt x="476" y="1542"/>
                      <a:pt x="1374" y="2064"/>
                    </a:cubicBezTo>
                    <a:cubicBezTo>
                      <a:pt x="1374" y="2064"/>
                      <a:pt x="2487" y="0"/>
                      <a:pt x="1721" y="0"/>
                    </a:cubicBezTo>
                    <a:close/>
                  </a:path>
                </a:pathLst>
              </a:custGeom>
              <a:solidFill>
                <a:srgbClr val="36231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193" name="Google Shape;193;p13"/>
            <p:cNvCxnSpPr/>
            <p:nvPr/>
          </p:nvCxnSpPr>
          <p:spPr>
            <a:xfrm>
              <a:off x="5638950" y="3861513"/>
              <a:ext cx="2579400" cy="0"/>
            </a:xfrm>
            <a:prstGeom prst="straightConnector1">
              <a:avLst/>
            </a:prstGeom>
            <a:noFill/>
            <a:ln cap="flat" cmpd="sng" w="19050">
              <a:solidFill>
                <a:schemeClr val="accent6"/>
              </a:solidFill>
              <a:prstDash val="solid"/>
              <a:round/>
              <a:headEnd len="med" w="med" type="none"/>
              <a:tailEnd len="med" w="med" type="none"/>
            </a:ln>
          </p:spPr>
        </p:cxn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22"/>
          <p:cNvSpPr txBox="1"/>
          <p:nvPr>
            <p:ph type="title"/>
          </p:nvPr>
        </p:nvSpPr>
        <p:spPr>
          <a:xfrm>
            <a:off x="1489875" y="999350"/>
            <a:ext cx="3058500" cy="716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Analysis</a:t>
            </a:r>
            <a:endParaRPr/>
          </a:p>
        </p:txBody>
      </p:sp>
      <p:grpSp>
        <p:nvGrpSpPr>
          <p:cNvPr id="552" name="Google Shape;552;p22"/>
          <p:cNvGrpSpPr/>
          <p:nvPr/>
        </p:nvGrpSpPr>
        <p:grpSpPr>
          <a:xfrm>
            <a:off x="4794947" y="1176212"/>
            <a:ext cx="3095796" cy="3511715"/>
            <a:chOff x="5276497" y="1224462"/>
            <a:chExt cx="3095796" cy="3511715"/>
          </a:xfrm>
        </p:grpSpPr>
        <p:grpSp>
          <p:nvGrpSpPr>
            <p:cNvPr id="553" name="Google Shape;553;p22"/>
            <p:cNvGrpSpPr/>
            <p:nvPr/>
          </p:nvGrpSpPr>
          <p:grpSpPr>
            <a:xfrm flipH="1">
              <a:off x="5276497" y="4685097"/>
              <a:ext cx="3095796" cy="51081"/>
              <a:chOff x="5638950" y="4069774"/>
              <a:chExt cx="2579400" cy="42560"/>
            </a:xfrm>
          </p:grpSpPr>
          <p:sp>
            <p:nvSpPr>
              <p:cNvPr id="554" name="Google Shape;554;p22"/>
              <p:cNvSpPr/>
              <p:nvPr/>
            </p:nvSpPr>
            <p:spPr>
              <a:xfrm rot="5400000">
                <a:off x="6087689" y="3987641"/>
                <a:ext cx="42560" cy="206826"/>
              </a:xfrm>
              <a:custGeom>
                <a:rect b="b" l="l" r="r" t="t"/>
                <a:pathLst>
                  <a:path extrusionOk="0" h="20631" w="560">
                    <a:moveTo>
                      <a:pt x="0" y="0"/>
                    </a:moveTo>
                    <a:lnTo>
                      <a:pt x="0" y="20630"/>
                    </a:lnTo>
                    <a:lnTo>
                      <a:pt x="559" y="20630"/>
                    </a:lnTo>
                    <a:lnTo>
                      <a:pt x="5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55" name="Google Shape;555;p22"/>
              <p:cNvCxnSpPr/>
              <p:nvPr/>
            </p:nvCxnSpPr>
            <p:spPr>
              <a:xfrm>
                <a:off x="5638950" y="4108193"/>
                <a:ext cx="2579400" cy="0"/>
              </a:xfrm>
              <a:prstGeom prst="straightConnector1">
                <a:avLst/>
              </a:prstGeom>
              <a:noFill/>
              <a:ln cap="flat" cmpd="sng" w="19050">
                <a:solidFill>
                  <a:srgbClr val="CCCCCC"/>
                </a:solidFill>
                <a:prstDash val="solid"/>
                <a:round/>
                <a:headEnd len="med" w="med" type="none"/>
                <a:tailEnd len="med" w="med" type="none"/>
              </a:ln>
            </p:spPr>
          </p:cxnSp>
        </p:grpSp>
        <p:grpSp>
          <p:nvGrpSpPr>
            <p:cNvPr id="556" name="Google Shape;556;p22"/>
            <p:cNvGrpSpPr/>
            <p:nvPr/>
          </p:nvGrpSpPr>
          <p:grpSpPr>
            <a:xfrm>
              <a:off x="5613730" y="1224462"/>
              <a:ext cx="2582905" cy="3504837"/>
              <a:chOff x="6079351" y="1210839"/>
              <a:chExt cx="2152062" cy="2920210"/>
            </a:xfrm>
          </p:grpSpPr>
          <p:sp>
            <p:nvSpPr>
              <p:cNvPr id="557" name="Google Shape;557;p22"/>
              <p:cNvSpPr/>
              <p:nvPr/>
            </p:nvSpPr>
            <p:spPr>
              <a:xfrm flipH="1">
                <a:off x="7887262" y="2356283"/>
                <a:ext cx="42784" cy="1743681"/>
              </a:xfrm>
              <a:custGeom>
                <a:rect b="b" l="l" r="r" t="t"/>
                <a:pathLst>
                  <a:path extrusionOk="0" h="20631" w="560">
                    <a:moveTo>
                      <a:pt x="0" y="0"/>
                    </a:moveTo>
                    <a:lnTo>
                      <a:pt x="0" y="20630"/>
                    </a:lnTo>
                    <a:lnTo>
                      <a:pt x="559" y="20630"/>
                    </a:lnTo>
                    <a:lnTo>
                      <a:pt x="559"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2"/>
              <p:cNvSpPr/>
              <p:nvPr/>
            </p:nvSpPr>
            <p:spPr>
              <a:xfrm flipH="1">
                <a:off x="7585886" y="2018468"/>
                <a:ext cx="645528" cy="484413"/>
              </a:xfrm>
              <a:custGeom>
                <a:rect b="b" l="l" r="r" t="t"/>
                <a:pathLst>
                  <a:path extrusionOk="0" h="6338" w="8446">
                    <a:moveTo>
                      <a:pt x="1149" y="1"/>
                    </a:moveTo>
                    <a:lnTo>
                      <a:pt x="1" y="6338"/>
                    </a:lnTo>
                    <a:lnTo>
                      <a:pt x="8445" y="6338"/>
                    </a:lnTo>
                    <a:lnTo>
                      <a:pt x="72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2"/>
              <p:cNvSpPr/>
              <p:nvPr/>
            </p:nvSpPr>
            <p:spPr>
              <a:xfrm flipH="1">
                <a:off x="7323929" y="1283446"/>
                <a:ext cx="79258" cy="352648"/>
              </a:xfrm>
              <a:custGeom>
                <a:rect b="b" l="l" r="r" t="t"/>
                <a:pathLst>
                  <a:path extrusionOk="0" h="4614" w="1037">
                    <a:moveTo>
                      <a:pt x="749" y="1"/>
                    </a:moveTo>
                    <a:lnTo>
                      <a:pt x="0" y="49"/>
                    </a:lnTo>
                    <a:lnTo>
                      <a:pt x="288" y="4614"/>
                    </a:lnTo>
                    <a:lnTo>
                      <a:pt x="1037" y="4567"/>
                    </a:lnTo>
                    <a:lnTo>
                      <a:pt x="74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2"/>
              <p:cNvSpPr/>
              <p:nvPr/>
            </p:nvSpPr>
            <p:spPr>
              <a:xfrm flipH="1">
                <a:off x="7250251" y="1368588"/>
                <a:ext cx="79258" cy="268116"/>
              </a:xfrm>
              <a:custGeom>
                <a:rect b="b" l="l" r="r" t="t"/>
                <a:pathLst>
                  <a:path extrusionOk="0" h="3508" w="1037">
                    <a:moveTo>
                      <a:pt x="749" y="0"/>
                    </a:moveTo>
                    <a:lnTo>
                      <a:pt x="1" y="63"/>
                    </a:lnTo>
                    <a:lnTo>
                      <a:pt x="289" y="3508"/>
                    </a:lnTo>
                    <a:lnTo>
                      <a:pt x="1037" y="3445"/>
                    </a:lnTo>
                    <a:lnTo>
                      <a:pt x="74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2"/>
              <p:cNvSpPr/>
              <p:nvPr/>
            </p:nvSpPr>
            <p:spPr>
              <a:xfrm flipH="1">
                <a:off x="7149823" y="1238506"/>
                <a:ext cx="107996" cy="398200"/>
              </a:xfrm>
              <a:custGeom>
                <a:rect b="b" l="l" r="r" t="t"/>
                <a:pathLst>
                  <a:path extrusionOk="0" h="5210" w="1413">
                    <a:moveTo>
                      <a:pt x="1124" y="0"/>
                    </a:moveTo>
                    <a:lnTo>
                      <a:pt x="0" y="63"/>
                    </a:lnTo>
                    <a:lnTo>
                      <a:pt x="290" y="5210"/>
                    </a:lnTo>
                    <a:lnTo>
                      <a:pt x="1412" y="5147"/>
                    </a:lnTo>
                    <a:lnTo>
                      <a:pt x="1124"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2"/>
              <p:cNvSpPr/>
              <p:nvPr/>
            </p:nvSpPr>
            <p:spPr>
              <a:xfrm flipH="1">
                <a:off x="7078132" y="1313024"/>
                <a:ext cx="79334" cy="323222"/>
              </a:xfrm>
              <a:custGeom>
                <a:rect b="b" l="l" r="r" t="t"/>
                <a:pathLst>
                  <a:path extrusionOk="0" h="4229" w="1038">
                    <a:moveTo>
                      <a:pt x="748" y="0"/>
                    </a:moveTo>
                    <a:lnTo>
                      <a:pt x="1" y="52"/>
                    </a:lnTo>
                    <a:lnTo>
                      <a:pt x="289" y="4229"/>
                    </a:lnTo>
                    <a:lnTo>
                      <a:pt x="1038" y="4177"/>
                    </a:lnTo>
                    <a:lnTo>
                      <a:pt x="74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2"/>
              <p:cNvSpPr/>
              <p:nvPr/>
            </p:nvSpPr>
            <p:spPr>
              <a:xfrm flipH="1">
                <a:off x="6940941" y="1343290"/>
                <a:ext cx="122517" cy="296548"/>
              </a:xfrm>
              <a:custGeom>
                <a:rect b="b" l="l" r="r" t="t"/>
                <a:pathLst>
                  <a:path extrusionOk="0" h="3880" w="1603">
                    <a:moveTo>
                      <a:pt x="487" y="1"/>
                    </a:moveTo>
                    <a:lnTo>
                      <a:pt x="1" y="3735"/>
                    </a:lnTo>
                    <a:lnTo>
                      <a:pt x="1117" y="3880"/>
                    </a:lnTo>
                    <a:lnTo>
                      <a:pt x="1602" y="146"/>
                    </a:lnTo>
                    <a:lnTo>
                      <a:pt x="487"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2"/>
              <p:cNvSpPr/>
              <p:nvPr/>
            </p:nvSpPr>
            <p:spPr>
              <a:xfrm flipH="1">
                <a:off x="6827673" y="1210839"/>
                <a:ext cx="135969" cy="428696"/>
              </a:xfrm>
              <a:custGeom>
                <a:rect b="b" l="l" r="r" t="t"/>
                <a:pathLst>
                  <a:path extrusionOk="0" h="5609" w="1779">
                    <a:moveTo>
                      <a:pt x="661" y="1"/>
                    </a:moveTo>
                    <a:lnTo>
                      <a:pt x="0" y="5473"/>
                    </a:lnTo>
                    <a:lnTo>
                      <a:pt x="1117" y="5608"/>
                    </a:lnTo>
                    <a:lnTo>
                      <a:pt x="1778" y="136"/>
                    </a:lnTo>
                    <a:lnTo>
                      <a:pt x="661"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2"/>
              <p:cNvSpPr/>
              <p:nvPr/>
            </p:nvSpPr>
            <p:spPr>
              <a:xfrm flipH="1">
                <a:off x="6755983" y="1272593"/>
                <a:ext cx="107384" cy="365718"/>
              </a:xfrm>
              <a:custGeom>
                <a:rect b="b" l="l" r="r" t="t"/>
                <a:pathLst>
                  <a:path extrusionOk="0" h="4785" w="1405">
                    <a:moveTo>
                      <a:pt x="662" y="0"/>
                    </a:moveTo>
                    <a:lnTo>
                      <a:pt x="1" y="4680"/>
                    </a:lnTo>
                    <a:lnTo>
                      <a:pt x="744" y="4784"/>
                    </a:lnTo>
                    <a:lnTo>
                      <a:pt x="1405" y="105"/>
                    </a:lnTo>
                    <a:lnTo>
                      <a:pt x="662"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2"/>
              <p:cNvSpPr/>
              <p:nvPr/>
            </p:nvSpPr>
            <p:spPr>
              <a:xfrm flipH="1">
                <a:off x="6655707" y="1242786"/>
                <a:ext cx="135816" cy="397054"/>
              </a:xfrm>
              <a:custGeom>
                <a:rect b="b" l="l" r="r" t="t"/>
                <a:pathLst>
                  <a:path extrusionOk="0" h="5195" w="1777">
                    <a:moveTo>
                      <a:pt x="661" y="0"/>
                    </a:moveTo>
                    <a:lnTo>
                      <a:pt x="0" y="5050"/>
                    </a:lnTo>
                    <a:lnTo>
                      <a:pt x="1116" y="5195"/>
                    </a:lnTo>
                    <a:lnTo>
                      <a:pt x="1777" y="147"/>
                    </a:lnTo>
                    <a:lnTo>
                      <a:pt x="66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2"/>
              <p:cNvSpPr/>
              <p:nvPr/>
            </p:nvSpPr>
            <p:spPr>
              <a:xfrm flipH="1">
                <a:off x="6393629" y="1529548"/>
                <a:ext cx="365947" cy="88430"/>
              </a:xfrm>
              <a:custGeom>
                <a:rect b="b" l="l" r="r" t="t"/>
                <a:pathLst>
                  <a:path extrusionOk="0" h="1157" w="4788">
                    <a:moveTo>
                      <a:pt x="1" y="0"/>
                    </a:moveTo>
                    <a:lnTo>
                      <a:pt x="1" y="1157"/>
                    </a:lnTo>
                    <a:lnTo>
                      <a:pt x="4787" y="1157"/>
                    </a:lnTo>
                    <a:lnTo>
                      <a:pt x="4787"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2"/>
              <p:cNvSpPr/>
              <p:nvPr/>
            </p:nvSpPr>
            <p:spPr>
              <a:xfrm flipH="1">
                <a:off x="6442545" y="1438444"/>
                <a:ext cx="274766" cy="77424"/>
              </a:xfrm>
              <a:custGeom>
                <a:rect b="b" l="l" r="r" t="t"/>
                <a:pathLst>
                  <a:path extrusionOk="0" h="1013" w="3595">
                    <a:moveTo>
                      <a:pt x="0" y="1"/>
                    </a:moveTo>
                    <a:lnTo>
                      <a:pt x="0" y="1013"/>
                    </a:lnTo>
                    <a:lnTo>
                      <a:pt x="3594" y="1013"/>
                    </a:lnTo>
                    <a:lnTo>
                      <a:pt x="3594"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2"/>
              <p:cNvSpPr/>
              <p:nvPr/>
            </p:nvSpPr>
            <p:spPr>
              <a:xfrm flipH="1">
                <a:off x="6519815" y="1375467"/>
                <a:ext cx="218208" cy="46469"/>
              </a:xfrm>
              <a:custGeom>
                <a:rect b="b" l="l" r="r" t="t"/>
                <a:pathLst>
                  <a:path extrusionOk="0" h="608" w="2855">
                    <a:moveTo>
                      <a:pt x="0" y="1"/>
                    </a:moveTo>
                    <a:lnTo>
                      <a:pt x="0" y="608"/>
                    </a:lnTo>
                    <a:lnTo>
                      <a:pt x="2855" y="608"/>
                    </a:lnTo>
                    <a:lnTo>
                      <a:pt x="2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2"/>
              <p:cNvSpPr/>
              <p:nvPr/>
            </p:nvSpPr>
            <p:spPr>
              <a:xfrm flipH="1">
                <a:off x="6337293" y="1608575"/>
                <a:ext cx="1114044" cy="66647"/>
              </a:xfrm>
              <a:custGeom>
                <a:rect b="b" l="l" r="r" t="t"/>
                <a:pathLst>
                  <a:path extrusionOk="0" h="872" w="14576">
                    <a:moveTo>
                      <a:pt x="0" y="1"/>
                    </a:moveTo>
                    <a:lnTo>
                      <a:pt x="0" y="872"/>
                    </a:lnTo>
                    <a:lnTo>
                      <a:pt x="14576" y="872"/>
                    </a:lnTo>
                    <a:lnTo>
                      <a:pt x="145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2"/>
              <p:cNvSpPr/>
              <p:nvPr/>
            </p:nvSpPr>
            <p:spPr>
              <a:xfrm flipH="1">
                <a:off x="6385378" y="1769458"/>
                <a:ext cx="79411" cy="352572"/>
              </a:xfrm>
              <a:custGeom>
                <a:rect b="b" l="l" r="r" t="t"/>
                <a:pathLst>
                  <a:path extrusionOk="0" h="4613" w="1039">
                    <a:moveTo>
                      <a:pt x="290" y="0"/>
                    </a:moveTo>
                    <a:lnTo>
                      <a:pt x="1" y="4566"/>
                    </a:lnTo>
                    <a:lnTo>
                      <a:pt x="750" y="4613"/>
                    </a:lnTo>
                    <a:lnTo>
                      <a:pt x="1039" y="47"/>
                    </a:lnTo>
                    <a:lnTo>
                      <a:pt x="290"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2"/>
              <p:cNvSpPr/>
              <p:nvPr/>
            </p:nvSpPr>
            <p:spPr>
              <a:xfrm flipH="1">
                <a:off x="6459056" y="1854524"/>
                <a:ext cx="79334" cy="268116"/>
              </a:xfrm>
              <a:custGeom>
                <a:rect b="b" l="l" r="r" t="t"/>
                <a:pathLst>
                  <a:path extrusionOk="0" h="3508" w="1038">
                    <a:moveTo>
                      <a:pt x="289" y="1"/>
                    </a:moveTo>
                    <a:lnTo>
                      <a:pt x="0" y="3445"/>
                    </a:lnTo>
                    <a:lnTo>
                      <a:pt x="748" y="3508"/>
                    </a:lnTo>
                    <a:lnTo>
                      <a:pt x="1037" y="64"/>
                    </a:lnTo>
                    <a:lnTo>
                      <a:pt x="289"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2"/>
              <p:cNvSpPr/>
              <p:nvPr/>
            </p:nvSpPr>
            <p:spPr>
              <a:xfrm flipH="1">
                <a:off x="6530746" y="1724442"/>
                <a:ext cx="108072" cy="398200"/>
              </a:xfrm>
              <a:custGeom>
                <a:rect b="b" l="l" r="r" t="t"/>
                <a:pathLst>
                  <a:path extrusionOk="0" h="5210" w="1414">
                    <a:moveTo>
                      <a:pt x="290" y="1"/>
                    </a:moveTo>
                    <a:lnTo>
                      <a:pt x="1" y="5147"/>
                    </a:lnTo>
                    <a:lnTo>
                      <a:pt x="1124" y="5210"/>
                    </a:lnTo>
                    <a:lnTo>
                      <a:pt x="1414" y="63"/>
                    </a:lnTo>
                    <a:lnTo>
                      <a:pt x="290"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2"/>
              <p:cNvSpPr/>
              <p:nvPr/>
            </p:nvSpPr>
            <p:spPr>
              <a:xfrm flipH="1">
                <a:off x="6631098" y="1798960"/>
                <a:ext cx="79334" cy="323299"/>
              </a:xfrm>
              <a:custGeom>
                <a:rect b="b" l="l" r="r" t="t"/>
                <a:pathLst>
                  <a:path extrusionOk="0" h="4230" w="1038">
                    <a:moveTo>
                      <a:pt x="288" y="1"/>
                    </a:moveTo>
                    <a:lnTo>
                      <a:pt x="0" y="4178"/>
                    </a:lnTo>
                    <a:lnTo>
                      <a:pt x="748" y="4229"/>
                    </a:lnTo>
                    <a:lnTo>
                      <a:pt x="1037" y="52"/>
                    </a:lnTo>
                    <a:lnTo>
                      <a:pt x="288"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2"/>
              <p:cNvSpPr/>
              <p:nvPr/>
            </p:nvSpPr>
            <p:spPr>
              <a:xfrm flipH="1">
                <a:off x="6725258" y="1829302"/>
                <a:ext cx="122441" cy="296548"/>
              </a:xfrm>
              <a:custGeom>
                <a:rect b="b" l="l" r="r" t="t"/>
                <a:pathLst>
                  <a:path extrusionOk="0" h="3880" w="1602">
                    <a:moveTo>
                      <a:pt x="1116" y="0"/>
                    </a:moveTo>
                    <a:lnTo>
                      <a:pt x="0" y="146"/>
                    </a:lnTo>
                    <a:lnTo>
                      <a:pt x="486" y="3879"/>
                    </a:lnTo>
                    <a:lnTo>
                      <a:pt x="1602" y="3734"/>
                    </a:lnTo>
                    <a:lnTo>
                      <a:pt x="1116"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2"/>
              <p:cNvSpPr/>
              <p:nvPr/>
            </p:nvSpPr>
            <p:spPr>
              <a:xfrm flipH="1">
                <a:off x="6824922" y="1696851"/>
                <a:ext cx="136045" cy="428543"/>
              </a:xfrm>
              <a:custGeom>
                <a:rect b="b" l="l" r="r" t="t"/>
                <a:pathLst>
                  <a:path extrusionOk="0" h="5607" w="1780">
                    <a:moveTo>
                      <a:pt x="1119" y="0"/>
                    </a:moveTo>
                    <a:lnTo>
                      <a:pt x="1" y="135"/>
                    </a:lnTo>
                    <a:lnTo>
                      <a:pt x="662" y="5606"/>
                    </a:lnTo>
                    <a:lnTo>
                      <a:pt x="1780" y="5472"/>
                    </a:lnTo>
                    <a:lnTo>
                      <a:pt x="1119"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2"/>
              <p:cNvSpPr/>
              <p:nvPr/>
            </p:nvSpPr>
            <p:spPr>
              <a:xfrm flipH="1">
                <a:off x="6925274" y="1758529"/>
                <a:ext cx="107384" cy="365718"/>
              </a:xfrm>
              <a:custGeom>
                <a:rect b="b" l="l" r="r" t="t"/>
                <a:pathLst>
                  <a:path extrusionOk="0" h="4785" w="1405">
                    <a:moveTo>
                      <a:pt x="743" y="0"/>
                    </a:moveTo>
                    <a:lnTo>
                      <a:pt x="0" y="106"/>
                    </a:lnTo>
                    <a:lnTo>
                      <a:pt x="662" y="4785"/>
                    </a:lnTo>
                    <a:lnTo>
                      <a:pt x="1404" y="4679"/>
                    </a:lnTo>
                    <a:lnTo>
                      <a:pt x="743"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2"/>
              <p:cNvSpPr/>
              <p:nvPr/>
            </p:nvSpPr>
            <p:spPr>
              <a:xfrm flipH="1">
                <a:off x="6997040" y="1728722"/>
                <a:ext cx="135816" cy="397130"/>
              </a:xfrm>
              <a:custGeom>
                <a:rect b="b" l="l" r="r" t="t"/>
                <a:pathLst>
                  <a:path extrusionOk="0" h="5196" w="1777">
                    <a:moveTo>
                      <a:pt x="1116" y="1"/>
                    </a:moveTo>
                    <a:lnTo>
                      <a:pt x="0" y="147"/>
                    </a:lnTo>
                    <a:lnTo>
                      <a:pt x="661" y="5195"/>
                    </a:lnTo>
                    <a:lnTo>
                      <a:pt x="1777" y="5049"/>
                    </a:lnTo>
                    <a:lnTo>
                      <a:pt x="1116"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2"/>
              <p:cNvSpPr/>
              <p:nvPr/>
            </p:nvSpPr>
            <p:spPr>
              <a:xfrm flipH="1">
                <a:off x="7028985" y="2015407"/>
                <a:ext cx="366023" cy="88582"/>
              </a:xfrm>
              <a:custGeom>
                <a:rect b="b" l="l" r="r" t="t"/>
                <a:pathLst>
                  <a:path extrusionOk="0" h="1159" w="4789">
                    <a:moveTo>
                      <a:pt x="1" y="0"/>
                    </a:moveTo>
                    <a:lnTo>
                      <a:pt x="1" y="1158"/>
                    </a:lnTo>
                    <a:lnTo>
                      <a:pt x="4788" y="1158"/>
                    </a:lnTo>
                    <a:lnTo>
                      <a:pt x="4788"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2"/>
              <p:cNvSpPr/>
              <p:nvPr/>
            </p:nvSpPr>
            <p:spPr>
              <a:xfrm flipH="1">
                <a:off x="7071175" y="1924456"/>
                <a:ext cx="274842" cy="77347"/>
              </a:xfrm>
              <a:custGeom>
                <a:rect b="b" l="l" r="r" t="t"/>
                <a:pathLst>
                  <a:path extrusionOk="0" h="1012" w="3596">
                    <a:moveTo>
                      <a:pt x="1" y="0"/>
                    </a:moveTo>
                    <a:lnTo>
                      <a:pt x="1" y="1012"/>
                    </a:lnTo>
                    <a:lnTo>
                      <a:pt x="3595" y="1012"/>
                    </a:lnTo>
                    <a:lnTo>
                      <a:pt x="3595"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2"/>
              <p:cNvSpPr/>
              <p:nvPr/>
            </p:nvSpPr>
            <p:spPr>
              <a:xfrm flipH="1">
                <a:off x="7050540" y="1861326"/>
                <a:ext cx="218208" cy="46469"/>
              </a:xfrm>
              <a:custGeom>
                <a:rect b="b" l="l" r="r" t="t"/>
                <a:pathLst>
                  <a:path extrusionOk="0" h="608" w="2855">
                    <a:moveTo>
                      <a:pt x="0" y="1"/>
                    </a:moveTo>
                    <a:lnTo>
                      <a:pt x="0" y="608"/>
                    </a:lnTo>
                    <a:lnTo>
                      <a:pt x="2855" y="608"/>
                    </a:lnTo>
                    <a:lnTo>
                      <a:pt x="2855" y="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2"/>
              <p:cNvSpPr/>
              <p:nvPr/>
            </p:nvSpPr>
            <p:spPr>
              <a:xfrm flipH="1">
                <a:off x="6337293" y="2094435"/>
                <a:ext cx="1114044" cy="66647"/>
              </a:xfrm>
              <a:custGeom>
                <a:rect b="b" l="l" r="r" t="t"/>
                <a:pathLst>
                  <a:path extrusionOk="0" h="872" w="14576">
                    <a:moveTo>
                      <a:pt x="0" y="1"/>
                    </a:moveTo>
                    <a:lnTo>
                      <a:pt x="0" y="872"/>
                    </a:lnTo>
                    <a:lnTo>
                      <a:pt x="14576" y="872"/>
                    </a:lnTo>
                    <a:lnTo>
                      <a:pt x="1457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2"/>
              <p:cNvSpPr/>
              <p:nvPr/>
            </p:nvSpPr>
            <p:spPr>
              <a:xfrm flipH="1">
                <a:off x="6327214" y="3313936"/>
                <a:ext cx="215456" cy="811610"/>
              </a:xfrm>
              <a:custGeom>
                <a:rect b="b" l="l" r="r" t="t"/>
                <a:pathLst>
                  <a:path extrusionOk="0" h="10619" w="2819">
                    <a:moveTo>
                      <a:pt x="1634" y="0"/>
                    </a:moveTo>
                    <a:lnTo>
                      <a:pt x="0" y="10618"/>
                    </a:lnTo>
                    <a:lnTo>
                      <a:pt x="592" y="10618"/>
                    </a:lnTo>
                    <a:lnTo>
                      <a:pt x="2818"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2"/>
              <p:cNvSpPr/>
              <p:nvPr/>
            </p:nvSpPr>
            <p:spPr>
              <a:xfrm flipH="1">
                <a:off x="6574845" y="3319439"/>
                <a:ext cx="215456" cy="811610"/>
              </a:xfrm>
              <a:custGeom>
                <a:rect b="b" l="l" r="r" t="t"/>
                <a:pathLst>
                  <a:path extrusionOk="0" h="10619" w="2819">
                    <a:moveTo>
                      <a:pt x="1633" y="0"/>
                    </a:moveTo>
                    <a:lnTo>
                      <a:pt x="0" y="10618"/>
                    </a:lnTo>
                    <a:lnTo>
                      <a:pt x="593" y="10618"/>
                    </a:lnTo>
                    <a:lnTo>
                      <a:pt x="28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2"/>
              <p:cNvSpPr/>
              <p:nvPr/>
            </p:nvSpPr>
            <p:spPr>
              <a:xfrm flipH="1">
                <a:off x="6403252" y="2855668"/>
                <a:ext cx="1065281" cy="480133"/>
              </a:xfrm>
              <a:custGeom>
                <a:rect b="b" l="l" r="r" t="t"/>
                <a:pathLst>
                  <a:path extrusionOk="0" h="6282" w="13938">
                    <a:moveTo>
                      <a:pt x="120" y="0"/>
                    </a:moveTo>
                    <a:lnTo>
                      <a:pt x="25" y="4077"/>
                    </a:lnTo>
                    <a:cubicBezTo>
                      <a:pt x="0" y="5140"/>
                      <a:pt x="841" y="6021"/>
                      <a:pt x="1905" y="6047"/>
                    </a:cubicBezTo>
                    <a:lnTo>
                      <a:pt x="11891" y="6281"/>
                    </a:lnTo>
                    <a:cubicBezTo>
                      <a:pt x="11907" y="6281"/>
                      <a:pt x="11922" y="6281"/>
                      <a:pt x="11938" y="6281"/>
                    </a:cubicBezTo>
                    <a:cubicBezTo>
                      <a:pt x="12980" y="6281"/>
                      <a:pt x="13837" y="5448"/>
                      <a:pt x="13862" y="4400"/>
                    </a:cubicBezTo>
                    <a:lnTo>
                      <a:pt x="13912" y="2250"/>
                    </a:lnTo>
                    <a:cubicBezTo>
                      <a:pt x="13938" y="1187"/>
                      <a:pt x="13095" y="304"/>
                      <a:pt x="12032" y="279"/>
                    </a:cubicBezTo>
                    <a:lnTo>
                      <a:pt x="120"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2"/>
              <p:cNvSpPr/>
              <p:nvPr/>
            </p:nvSpPr>
            <p:spPr>
              <a:xfrm flipH="1">
                <a:off x="6843871" y="2361630"/>
                <a:ext cx="627567" cy="924268"/>
              </a:xfrm>
              <a:custGeom>
                <a:rect b="b" l="l" r="r" t="t"/>
                <a:pathLst>
                  <a:path extrusionOk="0" h="12093" w="8211">
                    <a:moveTo>
                      <a:pt x="3828" y="1"/>
                    </a:moveTo>
                    <a:cubicBezTo>
                      <a:pt x="1849" y="1"/>
                      <a:pt x="221" y="1582"/>
                      <a:pt x="175" y="3571"/>
                    </a:cubicBezTo>
                    <a:lnTo>
                      <a:pt x="27" y="9905"/>
                    </a:lnTo>
                    <a:cubicBezTo>
                      <a:pt x="0" y="11010"/>
                      <a:pt x="875" y="11926"/>
                      <a:pt x="1980" y="11953"/>
                    </a:cubicBezTo>
                    <a:lnTo>
                      <a:pt x="7967" y="12092"/>
                    </a:lnTo>
                    <a:lnTo>
                      <a:pt x="8163" y="3758"/>
                    </a:lnTo>
                    <a:cubicBezTo>
                      <a:pt x="8211" y="1739"/>
                      <a:pt x="6612" y="66"/>
                      <a:pt x="4595" y="18"/>
                    </a:cubicBezTo>
                    <a:lnTo>
                      <a:pt x="3915" y="2"/>
                    </a:lnTo>
                    <a:cubicBezTo>
                      <a:pt x="3886" y="1"/>
                      <a:pt x="3857" y="1"/>
                      <a:pt x="382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2"/>
              <p:cNvSpPr/>
              <p:nvPr/>
            </p:nvSpPr>
            <p:spPr>
              <a:xfrm flipH="1">
                <a:off x="6884686" y="2363847"/>
                <a:ext cx="493509" cy="922052"/>
              </a:xfrm>
              <a:custGeom>
                <a:rect b="b" l="l" r="r" t="t"/>
                <a:pathLst>
                  <a:path extrusionOk="0" h="12064" w="6457">
                    <a:moveTo>
                      <a:pt x="3302" y="1"/>
                    </a:moveTo>
                    <a:cubicBezTo>
                      <a:pt x="1617" y="1"/>
                      <a:pt x="230" y="1348"/>
                      <a:pt x="191" y="3041"/>
                    </a:cubicBezTo>
                    <a:lnTo>
                      <a:pt x="23" y="10213"/>
                    </a:lnTo>
                    <a:cubicBezTo>
                      <a:pt x="0" y="11154"/>
                      <a:pt x="745" y="11935"/>
                      <a:pt x="1686" y="11958"/>
                    </a:cubicBezTo>
                    <a:lnTo>
                      <a:pt x="6209" y="12063"/>
                    </a:lnTo>
                    <a:lnTo>
                      <a:pt x="6417" y="3187"/>
                    </a:lnTo>
                    <a:cubicBezTo>
                      <a:pt x="6457" y="1468"/>
                      <a:pt x="5095" y="43"/>
                      <a:pt x="3376" y="1"/>
                    </a:cubicBezTo>
                    <a:cubicBezTo>
                      <a:pt x="3351" y="1"/>
                      <a:pt x="3327" y="1"/>
                      <a:pt x="3302"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2"/>
              <p:cNvSpPr/>
              <p:nvPr/>
            </p:nvSpPr>
            <p:spPr>
              <a:xfrm flipH="1">
                <a:off x="6773023" y="2904047"/>
                <a:ext cx="508718" cy="368622"/>
              </a:xfrm>
              <a:custGeom>
                <a:rect b="b" l="l" r="r" t="t"/>
                <a:pathLst>
                  <a:path extrusionOk="0" h="4823" w="6656">
                    <a:moveTo>
                      <a:pt x="1822" y="1"/>
                    </a:moveTo>
                    <a:lnTo>
                      <a:pt x="708" y="299"/>
                    </a:lnTo>
                    <a:lnTo>
                      <a:pt x="448" y="1287"/>
                    </a:lnTo>
                    <a:cubicBezTo>
                      <a:pt x="0" y="2981"/>
                      <a:pt x="1230" y="4648"/>
                      <a:pt x="2967" y="4733"/>
                    </a:cubicBezTo>
                    <a:cubicBezTo>
                      <a:pt x="2992" y="4737"/>
                      <a:pt x="3017" y="4738"/>
                      <a:pt x="3042" y="4738"/>
                    </a:cubicBezTo>
                    <a:lnTo>
                      <a:pt x="6656" y="4822"/>
                    </a:lnTo>
                    <a:lnTo>
                      <a:pt x="6352" y="1444"/>
                    </a:lnTo>
                    <a:lnTo>
                      <a:pt x="6282" y="400"/>
                    </a:lnTo>
                    <a:lnTo>
                      <a:pt x="1822"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2"/>
              <p:cNvSpPr/>
              <p:nvPr/>
            </p:nvSpPr>
            <p:spPr>
              <a:xfrm flipH="1">
                <a:off x="6324997" y="3076013"/>
                <a:ext cx="275301" cy="911963"/>
              </a:xfrm>
              <a:custGeom>
                <a:rect b="b" l="l" r="r" t="t"/>
                <a:pathLst>
                  <a:path extrusionOk="0" h="11932" w="3602">
                    <a:moveTo>
                      <a:pt x="1678" y="0"/>
                    </a:moveTo>
                    <a:cubicBezTo>
                      <a:pt x="1624" y="0"/>
                      <a:pt x="1570" y="3"/>
                      <a:pt x="1514" y="7"/>
                    </a:cubicBezTo>
                    <a:cubicBezTo>
                      <a:pt x="1" y="2775"/>
                      <a:pt x="1774" y="9914"/>
                      <a:pt x="1441" y="11932"/>
                    </a:cubicBezTo>
                    <a:lnTo>
                      <a:pt x="3284" y="11885"/>
                    </a:lnTo>
                    <a:lnTo>
                      <a:pt x="3572" y="1948"/>
                    </a:lnTo>
                    <a:cubicBezTo>
                      <a:pt x="3602" y="873"/>
                      <a:pt x="2734" y="0"/>
                      <a:pt x="167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2"/>
              <p:cNvSpPr/>
              <p:nvPr/>
            </p:nvSpPr>
            <p:spPr>
              <a:xfrm flipH="1">
                <a:off x="6079351" y="3932018"/>
                <a:ext cx="497712" cy="199024"/>
              </a:xfrm>
              <a:custGeom>
                <a:rect b="b" l="l" r="r" t="t"/>
                <a:pathLst>
                  <a:path extrusionOk="0" h="2604" w="6512">
                    <a:moveTo>
                      <a:pt x="3370" y="0"/>
                    </a:moveTo>
                    <a:lnTo>
                      <a:pt x="2789" y="474"/>
                    </a:lnTo>
                    <a:lnTo>
                      <a:pt x="952" y="378"/>
                    </a:lnTo>
                    <a:cubicBezTo>
                      <a:pt x="1" y="1044"/>
                      <a:pt x="22" y="2598"/>
                      <a:pt x="22" y="2598"/>
                    </a:cubicBezTo>
                    <a:lnTo>
                      <a:pt x="6243" y="2603"/>
                    </a:lnTo>
                    <a:cubicBezTo>
                      <a:pt x="6511" y="1256"/>
                      <a:pt x="4076" y="881"/>
                      <a:pt x="4076" y="881"/>
                    </a:cubicBezTo>
                    <a:lnTo>
                      <a:pt x="3370"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2"/>
              <p:cNvSpPr/>
              <p:nvPr/>
            </p:nvSpPr>
            <p:spPr>
              <a:xfrm flipH="1">
                <a:off x="6278143" y="3014411"/>
                <a:ext cx="518195" cy="888652"/>
              </a:xfrm>
              <a:custGeom>
                <a:rect b="b" l="l" r="r" t="t"/>
                <a:pathLst>
                  <a:path extrusionOk="0" h="11627" w="6780">
                    <a:moveTo>
                      <a:pt x="1" y="0"/>
                    </a:moveTo>
                    <a:lnTo>
                      <a:pt x="556" y="3384"/>
                    </a:lnTo>
                    <a:lnTo>
                      <a:pt x="3183" y="3446"/>
                    </a:lnTo>
                    <a:cubicBezTo>
                      <a:pt x="3183" y="3446"/>
                      <a:pt x="2845" y="6701"/>
                      <a:pt x="3099" y="10347"/>
                    </a:cubicBezTo>
                    <a:cubicBezTo>
                      <a:pt x="3127" y="10749"/>
                      <a:pt x="3163" y="11157"/>
                      <a:pt x="3206" y="11566"/>
                    </a:cubicBezTo>
                    <a:lnTo>
                      <a:pt x="6538" y="11627"/>
                    </a:lnTo>
                    <a:lnTo>
                      <a:pt x="6780" y="10441"/>
                    </a:lnTo>
                    <a:lnTo>
                      <a:pt x="6466" y="10426"/>
                    </a:lnTo>
                    <a:lnTo>
                      <a:pt x="6372" y="2162"/>
                    </a:lnTo>
                    <a:cubicBezTo>
                      <a:pt x="6360" y="1040"/>
                      <a:pt x="5459" y="128"/>
                      <a:pt x="4338" y="102"/>
                    </a:cubicBez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2"/>
              <p:cNvSpPr/>
              <p:nvPr/>
            </p:nvSpPr>
            <p:spPr>
              <a:xfrm flipH="1">
                <a:off x="6465168" y="3179039"/>
                <a:ext cx="256270" cy="628407"/>
              </a:xfrm>
              <a:custGeom>
                <a:rect b="b" l="l" r="r" t="t"/>
                <a:pathLst>
                  <a:path extrusionOk="0" h="8222" w="3353">
                    <a:moveTo>
                      <a:pt x="1004" y="0"/>
                    </a:moveTo>
                    <a:lnTo>
                      <a:pt x="0" y="1240"/>
                    </a:lnTo>
                    <a:lnTo>
                      <a:pt x="2203" y="1292"/>
                    </a:lnTo>
                    <a:cubicBezTo>
                      <a:pt x="2203" y="1292"/>
                      <a:pt x="1865" y="4547"/>
                      <a:pt x="2119" y="8193"/>
                    </a:cubicBezTo>
                    <a:lnTo>
                      <a:pt x="3352" y="8222"/>
                    </a:lnTo>
                    <a:lnTo>
                      <a:pt x="2987" y="84"/>
                    </a:lnTo>
                    <a:lnTo>
                      <a:pt x="100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2"/>
              <p:cNvSpPr/>
              <p:nvPr/>
            </p:nvSpPr>
            <p:spPr>
              <a:xfrm flipH="1">
                <a:off x="6312157" y="3805680"/>
                <a:ext cx="226080" cy="5350"/>
              </a:xfrm>
              <a:custGeom>
                <a:rect b="b" l="l" r="r" t="t"/>
                <a:pathLst>
                  <a:path extrusionOk="0" fill="none" h="70" w="2958">
                    <a:moveTo>
                      <a:pt x="2958" y="70"/>
                    </a:moveTo>
                    <a:lnTo>
                      <a:pt x="1" y="0"/>
                    </a:lnTo>
                  </a:path>
                </a:pathLst>
              </a:custGeom>
              <a:noFill/>
              <a:ln cap="flat" cmpd="sng" w="475">
                <a:solidFill>
                  <a:srgbClr val="3B3B3A"/>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2"/>
              <p:cNvSpPr/>
              <p:nvPr/>
            </p:nvSpPr>
            <p:spPr>
              <a:xfrm flipH="1">
                <a:off x="6691704" y="3055147"/>
                <a:ext cx="317032" cy="949337"/>
              </a:xfrm>
              <a:custGeom>
                <a:rect b="b" l="l" r="r" t="t"/>
                <a:pathLst>
                  <a:path extrusionOk="0" h="12421" w="4148">
                    <a:moveTo>
                      <a:pt x="2230" y="0"/>
                    </a:moveTo>
                    <a:cubicBezTo>
                      <a:pt x="262" y="2466"/>
                      <a:pt x="483" y="9554"/>
                      <a:pt x="1" y="12270"/>
                    </a:cubicBezTo>
                    <a:lnTo>
                      <a:pt x="1857" y="12421"/>
                    </a:lnTo>
                    <a:lnTo>
                      <a:pt x="3923" y="2267"/>
                    </a:lnTo>
                    <a:cubicBezTo>
                      <a:pt x="4148" y="1158"/>
                      <a:pt x="3358" y="100"/>
                      <a:pt x="22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2"/>
              <p:cNvSpPr/>
              <p:nvPr/>
            </p:nvSpPr>
            <p:spPr>
              <a:xfrm flipH="1">
                <a:off x="6588828" y="3927967"/>
                <a:ext cx="497559" cy="200094"/>
              </a:xfrm>
              <a:custGeom>
                <a:rect b="b" l="l" r="r" t="t"/>
                <a:pathLst>
                  <a:path extrusionOk="0" h="2618" w="6510">
                    <a:moveTo>
                      <a:pt x="3374" y="0"/>
                    </a:moveTo>
                    <a:lnTo>
                      <a:pt x="2791" y="474"/>
                    </a:lnTo>
                    <a:lnTo>
                      <a:pt x="954" y="370"/>
                    </a:lnTo>
                    <a:cubicBezTo>
                      <a:pt x="0" y="1030"/>
                      <a:pt x="14" y="2585"/>
                      <a:pt x="14" y="2585"/>
                    </a:cubicBezTo>
                    <a:lnTo>
                      <a:pt x="6235" y="2617"/>
                    </a:lnTo>
                    <a:cubicBezTo>
                      <a:pt x="6509" y="1272"/>
                      <a:pt x="4076" y="886"/>
                      <a:pt x="4076" y="886"/>
                    </a:cubicBezTo>
                    <a:lnTo>
                      <a:pt x="337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2"/>
              <p:cNvSpPr/>
              <p:nvPr/>
            </p:nvSpPr>
            <p:spPr>
              <a:xfrm flipH="1">
                <a:off x="6627807" y="3007303"/>
                <a:ext cx="469815" cy="895760"/>
              </a:xfrm>
              <a:custGeom>
                <a:rect b="b" l="l" r="r" t="t"/>
                <a:pathLst>
                  <a:path extrusionOk="0" h="11720" w="6147">
                    <a:moveTo>
                      <a:pt x="1" y="1"/>
                    </a:moveTo>
                    <a:lnTo>
                      <a:pt x="423" y="2572"/>
                    </a:lnTo>
                    <a:lnTo>
                      <a:pt x="557" y="3382"/>
                    </a:lnTo>
                    <a:lnTo>
                      <a:pt x="557" y="3386"/>
                    </a:lnTo>
                    <a:lnTo>
                      <a:pt x="2221" y="3425"/>
                    </a:lnTo>
                    <a:cubicBezTo>
                      <a:pt x="2221" y="3425"/>
                      <a:pt x="1317" y="7148"/>
                      <a:pt x="1074" y="10301"/>
                    </a:cubicBezTo>
                    <a:cubicBezTo>
                      <a:pt x="1042" y="10718"/>
                      <a:pt x="1022" y="11127"/>
                      <a:pt x="1017" y="11515"/>
                    </a:cubicBezTo>
                    <a:lnTo>
                      <a:pt x="4276" y="11720"/>
                    </a:lnTo>
                    <a:lnTo>
                      <a:pt x="4627" y="10391"/>
                    </a:lnTo>
                    <a:lnTo>
                      <a:pt x="4276" y="10375"/>
                    </a:lnTo>
                    <a:lnTo>
                      <a:pt x="5926" y="2247"/>
                    </a:lnTo>
                    <a:cubicBezTo>
                      <a:pt x="6147" y="1154"/>
                      <a:pt x="5326" y="125"/>
                      <a:pt x="4211" y="100"/>
                    </a:cubicBezTo>
                    <a:lnTo>
                      <a:pt x="1"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2"/>
              <p:cNvSpPr/>
              <p:nvPr/>
            </p:nvSpPr>
            <p:spPr>
              <a:xfrm flipH="1">
                <a:off x="6861376" y="2904047"/>
                <a:ext cx="420365" cy="891556"/>
              </a:xfrm>
              <a:custGeom>
                <a:rect b="b" l="l" r="r" t="t"/>
                <a:pathLst>
                  <a:path extrusionOk="0" h="11665" w="5500">
                    <a:moveTo>
                      <a:pt x="1822" y="1"/>
                    </a:moveTo>
                    <a:lnTo>
                      <a:pt x="708" y="299"/>
                    </a:lnTo>
                    <a:lnTo>
                      <a:pt x="448" y="1287"/>
                    </a:lnTo>
                    <a:cubicBezTo>
                      <a:pt x="0" y="2981"/>
                      <a:pt x="1230" y="4648"/>
                      <a:pt x="2967" y="4733"/>
                    </a:cubicBezTo>
                    <a:lnTo>
                      <a:pt x="2966" y="4737"/>
                    </a:lnTo>
                    <a:lnTo>
                      <a:pt x="4630" y="4776"/>
                    </a:lnTo>
                    <a:cubicBezTo>
                      <a:pt x="4630" y="4776"/>
                      <a:pt x="3726" y="8499"/>
                      <a:pt x="3483" y="11652"/>
                    </a:cubicBezTo>
                    <a:lnTo>
                      <a:pt x="4053" y="11664"/>
                    </a:lnTo>
                    <a:lnTo>
                      <a:pt x="5350" y="4793"/>
                    </a:lnTo>
                    <a:lnTo>
                      <a:pt x="5500" y="4001"/>
                    </a:lnTo>
                    <a:lnTo>
                      <a:pt x="3060" y="3943"/>
                    </a:lnTo>
                    <a:cubicBezTo>
                      <a:pt x="2982" y="3941"/>
                      <a:pt x="2905" y="3934"/>
                      <a:pt x="2832" y="3923"/>
                    </a:cubicBezTo>
                    <a:cubicBezTo>
                      <a:pt x="1826" y="3771"/>
                      <a:pt x="1139" y="2782"/>
                      <a:pt x="1387" y="1762"/>
                    </a:cubicBezTo>
                    <a:lnTo>
                      <a:pt x="1822"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2"/>
              <p:cNvSpPr/>
              <p:nvPr/>
            </p:nvSpPr>
            <p:spPr>
              <a:xfrm flipH="1">
                <a:off x="6779369" y="3794751"/>
                <a:ext cx="226156" cy="5350"/>
              </a:xfrm>
              <a:custGeom>
                <a:rect b="b" l="l" r="r" t="t"/>
                <a:pathLst>
                  <a:path extrusionOk="0" fill="none" h="70" w="2959">
                    <a:moveTo>
                      <a:pt x="2958" y="70"/>
                    </a:moveTo>
                    <a:lnTo>
                      <a:pt x="1" y="0"/>
                    </a:lnTo>
                  </a:path>
                </a:pathLst>
              </a:custGeom>
              <a:noFill/>
              <a:ln cap="flat" cmpd="sng" w="475">
                <a:solidFill>
                  <a:srgbClr val="3B3B3A"/>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2"/>
              <p:cNvSpPr/>
              <p:nvPr/>
            </p:nvSpPr>
            <p:spPr>
              <a:xfrm flipH="1">
                <a:off x="6861224" y="2963968"/>
                <a:ext cx="334916" cy="831635"/>
              </a:xfrm>
              <a:custGeom>
                <a:rect b="b" l="l" r="r" t="t"/>
                <a:pathLst>
                  <a:path extrusionOk="0" fill="none" h="10881" w="4382">
                    <a:moveTo>
                      <a:pt x="2932" y="10880"/>
                    </a:moveTo>
                    <a:lnTo>
                      <a:pt x="4381" y="3217"/>
                    </a:lnTo>
                    <a:lnTo>
                      <a:pt x="1940" y="3159"/>
                    </a:lnTo>
                    <a:cubicBezTo>
                      <a:pt x="813" y="3133"/>
                      <a:pt x="0" y="2072"/>
                      <a:pt x="267" y="978"/>
                    </a:cubicBezTo>
                    <a:lnTo>
                      <a:pt x="505" y="1"/>
                    </a:lnTo>
                  </a:path>
                </a:pathLst>
              </a:custGeom>
              <a:noFill/>
              <a:ln cap="flat" cmpd="sng" w="475">
                <a:solidFill>
                  <a:srgbClr val="3B3B3A"/>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2"/>
              <p:cNvSpPr/>
              <p:nvPr/>
            </p:nvSpPr>
            <p:spPr>
              <a:xfrm flipH="1">
                <a:off x="7066056" y="2970770"/>
                <a:ext cx="106926" cy="56482"/>
              </a:xfrm>
              <a:custGeom>
                <a:rect b="b" l="l" r="r" t="t"/>
                <a:pathLst>
                  <a:path extrusionOk="0" fill="none" h="739" w="1399">
                    <a:moveTo>
                      <a:pt x="0" y="738"/>
                    </a:moveTo>
                    <a:lnTo>
                      <a:pt x="1243" y="599"/>
                    </a:lnTo>
                    <a:lnTo>
                      <a:pt x="1398" y="1"/>
                    </a:lnTo>
                  </a:path>
                </a:pathLst>
              </a:custGeom>
              <a:noFill/>
              <a:ln cap="flat" cmpd="sng" w="475">
                <a:solidFill>
                  <a:srgbClr val="3B3B3A"/>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2"/>
              <p:cNvSpPr/>
              <p:nvPr/>
            </p:nvSpPr>
            <p:spPr>
              <a:xfrm flipH="1">
                <a:off x="6465169" y="3179039"/>
                <a:ext cx="179687" cy="628407"/>
              </a:xfrm>
              <a:custGeom>
                <a:rect b="b" l="l" r="r" t="t"/>
                <a:pathLst>
                  <a:path extrusionOk="0" fill="none" h="8222" w="2351">
                    <a:moveTo>
                      <a:pt x="2350" y="8222"/>
                    </a:moveTo>
                    <a:lnTo>
                      <a:pt x="1985" y="85"/>
                    </a:lnTo>
                    <a:lnTo>
                      <a:pt x="1" y="0"/>
                    </a:lnTo>
                  </a:path>
                </a:pathLst>
              </a:custGeom>
              <a:noFill/>
              <a:ln cap="flat" cmpd="sng" w="475">
                <a:solidFill>
                  <a:srgbClr val="3B3B3A"/>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2"/>
              <p:cNvSpPr/>
              <p:nvPr/>
            </p:nvSpPr>
            <p:spPr>
              <a:xfrm flipH="1">
                <a:off x="6556117" y="2345733"/>
                <a:ext cx="428237" cy="516973"/>
              </a:xfrm>
              <a:custGeom>
                <a:rect b="b" l="l" r="r" t="t"/>
                <a:pathLst>
                  <a:path extrusionOk="0" h="6764" w="5603">
                    <a:moveTo>
                      <a:pt x="1638" y="1"/>
                    </a:moveTo>
                    <a:cubicBezTo>
                      <a:pt x="1495" y="1"/>
                      <a:pt x="1350" y="20"/>
                      <a:pt x="1207" y="61"/>
                    </a:cubicBezTo>
                    <a:cubicBezTo>
                      <a:pt x="459" y="275"/>
                      <a:pt x="0" y="1004"/>
                      <a:pt x="156" y="1731"/>
                    </a:cubicBezTo>
                    <a:cubicBezTo>
                      <a:pt x="686" y="4213"/>
                      <a:pt x="1341" y="4601"/>
                      <a:pt x="2982" y="6344"/>
                    </a:cubicBezTo>
                    <a:cubicBezTo>
                      <a:pt x="3237" y="6614"/>
                      <a:pt x="3596" y="6763"/>
                      <a:pt x="3969" y="6763"/>
                    </a:cubicBezTo>
                    <a:cubicBezTo>
                      <a:pt x="4088" y="6763"/>
                      <a:pt x="4208" y="6748"/>
                      <a:pt x="4326" y="6717"/>
                    </a:cubicBezTo>
                    <a:cubicBezTo>
                      <a:pt x="5197" y="6487"/>
                      <a:pt x="5602" y="5524"/>
                      <a:pt x="5134" y="4796"/>
                    </a:cubicBezTo>
                    <a:lnTo>
                      <a:pt x="2892" y="668"/>
                    </a:lnTo>
                    <a:cubicBezTo>
                      <a:pt x="2710" y="386"/>
                      <a:pt x="2438" y="184"/>
                      <a:pt x="2126" y="80"/>
                    </a:cubicBezTo>
                    <a:cubicBezTo>
                      <a:pt x="1970" y="28"/>
                      <a:pt x="1806" y="1"/>
                      <a:pt x="1638"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2"/>
              <p:cNvSpPr/>
              <p:nvPr/>
            </p:nvSpPr>
            <p:spPr>
              <a:xfrm flipH="1">
                <a:off x="6305200" y="2535889"/>
                <a:ext cx="433970" cy="299300"/>
              </a:xfrm>
              <a:custGeom>
                <a:rect b="b" l="l" r="r" t="t"/>
                <a:pathLst>
                  <a:path extrusionOk="0" h="3916" w="5678">
                    <a:moveTo>
                      <a:pt x="4640" y="0"/>
                    </a:moveTo>
                    <a:cubicBezTo>
                      <a:pt x="4267" y="807"/>
                      <a:pt x="0" y="997"/>
                      <a:pt x="243" y="3027"/>
                    </a:cubicBezTo>
                    <a:cubicBezTo>
                      <a:pt x="306" y="3562"/>
                      <a:pt x="765" y="3915"/>
                      <a:pt x="1255" y="3915"/>
                    </a:cubicBezTo>
                    <a:cubicBezTo>
                      <a:pt x="1426" y="3915"/>
                      <a:pt x="1601" y="3872"/>
                      <a:pt x="1764" y="3780"/>
                    </a:cubicBezTo>
                    <a:cubicBezTo>
                      <a:pt x="2716" y="3239"/>
                      <a:pt x="4240" y="2170"/>
                      <a:pt x="5677" y="292"/>
                    </a:cubicBezTo>
                    <a:lnTo>
                      <a:pt x="4640" y="0"/>
                    </a:lnTo>
                    <a:close/>
                  </a:path>
                </a:pathLst>
              </a:custGeom>
              <a:solidFill>
                <a:srgbClr val="B97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2"/>
              <p:cNvSpPr/>
              <p:nvPr/>
            </p:nvSpPr>
            <p:spPr>
              <a:xfrm flipH="1">
                <a:off x="6264845" y="2363923"/>
                <a:ext cx="512005" cy="321617"/>
              </a:xfrm>
              <a:custGeom>
                <a:rect b="b" l="l" r="r" t="t"/>
                <a:pathLst>
                  <a:path extrusionOk="0" h="4208" w="6699">
                    <a:moveTo>
                      <a:pt x="1319" y="0"/>
                    </a:moveTo>
                    <a:cubicBezTo>
                      <a:pt x="1122" y="0"/>
                      <a:pt x="949" y="134"/>
                      <a:pt x="902" y="326"/>
                    </a:cubicBezTo>
                    <a:lnTo>
                      <a:pt x="68" y="3675"/>
                    </a:lnTo>
                    <a:cubicBezTo>
                      <a:pt x="1" y="3946"/>
                      <a:pt x="205" y="4207"/>
                      <a:pt x="484" y="4207"/>
                    </a:cubicBezTo>
                    <a:lnTo>
                      <a:pt x="5380" y="4207"/>
                    </a:lnTo>
                    <a:cubicBezTo>
                      <a:pt x="5577" y="4207"/>
                      <a:pt x="5750" y="4074"/>
                      <a:pt x="5796" y="3883"/>
                    </a:cubicBezTo>
                    <a:lnTo>
                      <a:pt x="6631" y="533"/>
                    </a:lnTo>
                    <a:cubicBezTo>
                      <a:pt x="6698" y="262"/>
                      <a:pt x="6494" y="0"/>
                      <a:pt x="62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2"/>
              <p:cNvSpPr/>
              <p:nvPr/>
            </p:nvSpPr>
            <p:spPr>
              <a:xfrm flipH="1">
                <a:off x="6239852" y="2363923"/>
                <a:ext cx="512005" cy="321617"/>
              </a:xfrm>
              <a:custGeom>
                <a:rect b="b" l="l" r="r" t="t"/>
                <a:pathLst>
                  <a:path extrusionOk="0" h="4208" w="6699">
                    <a:moveTo>
                      <a:pt x="1319" y="0"/>
                    </a:moveTo>
                    <a:cubicBezTo>
                      <a:pt x="1122" y="0"/>
                      <a:pt x="949" y="134"/>
                      <a:pt x="902" y="326"/>
                    </a:cubicBezTo>
                    <a:lnTo>
                      <a:pt x="68" y="3675"/>
                    </a:lnTo>
                    <a:cubicBezTo>
                      <a:pt x="0" y="3946"/>
                      <a:pt x="205" y="4207"/>
                      <a:pt x="484" y="4207"/>
                    </a:cubicBezTo>
                    <a:lnTo>
                      <a:pt x="5380" y="4207"/>
                    </a:lnTo>
                    <a:cubicBezTo>
                      <a:pt x="5577" y="4207"/>
                      <a:pt x="5750" y="4074"/>
                      <a:pt x="5796" y="3883"/>
                    </a:cubicBezTo>
                    <a:lnTo>
                      <a:pt x="6631" y="533"/>
                    </a:lnTo>
                    <a:cubicBezTo>
                      <a:pt x="6698" y="262"/>
                      <a:pt x="6494" y="0"/>
                      <a:pt x="621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2"/>
              <p:cNvSpPr/>
              <p:nvPr/>
            </p:nvSpPr>
            <p:spPr>
              <a:xfrm flipH="1">
                <a:off x="6429554" y="2480707"/>
                <a:ext cx="98824" cy="88124"/>
              </a:xfrm>
              <a:custGeom>
                <a:rect b="b" l="l" r="r" t="t"/>
                <a:pathLst>
                  <a:path extrusionOk="0" h="1153" w="1293">
                    <a:moveTo>
                      <a:pt x="775" y="1"/>
                    </a:moveTo>
                    <a:cubicBezTo>
                      <a:pt x="456" y="1"/>
                      <a:pt x="141" y="258"/>
                      <a:pt x="72" y="576"/>
                    </a:cubicBezTo>
                    <a:cubicBezTo>
                      <a:pt x="1" y="894"/>
                      <a:pt x="202" y="1152"/>
                      <a:pt x="520" y="1152"/>
                    </a:cubicBezTo>
                    <a:cubicBezTo>
                      <a:pt x="838" y="1152"/>
                      <a:pt x="1152" y="894"/>
                      <a:pt x="1223" y="576"/>
                    </a:cubicBezTo>
                    <a:cubicBezTo>
                      <a:pt x="1293" y="258"/>
                      <a:pt x="1092" y="1"/>
                      <a:pt x="77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2"/>
              <p:cNvSpPr/>
              <p:nvPr/>
            </p:nvSpPr>
            <p:spPr>
              <a:xfrm flipH="1">
                <a:off x="6265767" y="2394266"/>
                <a:ext cx="28126" cy="25069"/>
              </a:xfrm>
              <a:custGeom>
                <a:rect b="b" l="l" r="r" t="t"/>
                <a:pathLst>
                  <a:path extrusionOk="0" h="328" w="368">
                    <a:moveTo>
                      <a:pt x="220" y="0"/>
                    </a:moveTo>
                    <a:cubicBezTo>
                      <a:pt x="130" y="0"/>
                      <a:pt x="41" y="73"/>
                      <a:pt x="20" y="164"/>
                    </a:cubicBezTo>
                    <a:cubicBezTo>
                      <a:pt x="1" y="254"/>
                      <a:pt x="57" y="327"/>
                      <a:pt x="148" y="327"/>
                    </a:cubicBezTo>
                    <a:cubicBezTo>
                      <a:pt x="239" y="327"/>
                      <a:pt x="328" y="254"/>
                      <a:pt x="347" y="164"/>
                    </a:cubicBezTo>
                    <a:cubicBezTo>
                      <a:pt x="368" y="73"/>
                      <a:pt x="311" y="0"/>
                      <a:pt x="220"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2"/>
              <p:cNvSpPr/>
              <p:nvPr/>
            </p:nvSpPr>
            <p:spPr>
              <a:xfrm flipH="1">
                <a:off x="6264161" y="2593440"/>
                <a:ext cx="92098" cy="41654"/>
              </a:xfrm>
              <a:custGeom>
                <a:rect b="b" l="l" r="r" t="t"/>
                <a:pathLst>
                  <a:path extrusionOk="0" h="545" w="1205">
                    <a:moveTo>
                      <a:pt x="944" y="1"/>
                    </a:moveTo>
                    <a:lnTo>
                      <a:pt x="306" y="12"/>
                    </a:lnTo>
                    <a:lnTo>
                      <a:pt x="269" y="12"/>
                    </a:lnTo>
                    <a:cubicBezTo>
                      <a:pt x="268" y="12"/>
                      <a:pt x="267" y="12"/>
                      <a:pt x="266" y="12"/>
                    </a:cubicBezTo>
                    <a:cubicBezTo>
                      <a:pt x="169" y="12"/>
                      <a:pt x="84" y="65"/>
                      <a:pt x="40" y="145"/>
                    </a:cubicBezTo>
                    <a:cubicBezTo>
                      <a:pt x="36" y="149"/>
                      <a:pt x="33" y="155"/>
                      <a:pt x="30" y="159"/>
                    </a:cubicBezTo>
                    <a:cubicBezTo>
                      <a:pt x="27" y="166"/>
                      <a:pt x="25" y="172"/>
                      <a:pt x="22" y="179"/>
                    </a:cubicBezTo>
                    <a:cubicBezTo>
                      <a:pt x="9" y="214"/>
                      <a:pt x="1" y="254"/>
                      <a:pt x="3" y="296"/>
                    </a:cubicBezTo>
                    <a:cubicBezTo>
                      <a:pt x="12" y="436"/>
                      <a:pt x="130" y="545"/>
                      <a:pt x="269" y="545"/>
                    </a:cubicBezTo>
                    <a:cubicBezTo>
                      <a:pt x="272" y="545"/>
                      <a:pt x="275" y="545"/>
                      <a:pt x="277" y="545"/>
                    </a:cubicBezTo>
                    <a:lnTo>
                      <a:pt x="953" y="515"/>
                    </a:lnTo>
                    <a:cubicBezTo>
                      <a:pt x="1051" y="510"/>
                      <a:pt x="1135" y="453"/>
                      <a:pt x="1175" y="371"/>
                    </a:cubicBezTo>
                    <a:cubicBezTo>
                      <a:pt x="1195" y="331"/>
                      <a:pt x="1205" y="285"/>
                      <a:pt x="1201" y="237"/>
                    </a:cubicBezTo>
                    <a:cubicBezTo>
                      <a:pt x="1200" y="227"/>
                      <a:pt x="1199" y="215"/>
                      <a:pt x="1197" y="206"/>
                    </a:cubicBezTo>
                    <a:cubicBezTo>
                      <a:pt x="1191" y="175"/>
                      <a:pt x="1178" y="147"/>
                      <a:pt x="1161" y="122"/>
                    </a:cubicBezTo>
                    <a:cubicBezTo>
                      <a:pt x="1155" y="114"/>
                      <a:pt x="1150" y="103"/>
                      <a:pt x="1142" y="95"/>
                    </a:cubicBezTo>
                    <a:cubicBezTo>
                      <a:pt x="1096" y="37"/>
                      <a:pt x="1024" y="2"/>
                      <a:pt x="944" y="1"/>
                    </a:cubicBezTo>
                    <a:close/>
                  </a:path>
                </a:pathLst>
              </a:custGeom>
              <a:solidFill>
                <a:srgbClr val="C990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2"/>
              <p:cNvSpPr/>
              <p:nvPr/>
            </p:nvSpPr>
            <p:spPr>
              <a:xfrm flipH="1">
                <a:off x="6264773" y="2593440"/>
                <a:ext cx="68176" cy="17655"/>
              </a:xfrm>
              <a:custGeom>
                <a:rect b="b" l="l" r="r" t="t"/>
                <a:pathLst>
                  <a:path extrusionOk="0" h="231" w="892">
                    <a:moveTo>
                      <a:pt x="639" y="1"/>
                    </a:moveTo>
                    <a:lnTo>
                      <a:pt x="1" y="12"/>
                    </a:lnTo>
                    <a:cubicBezTo>
                      <a:pt x="18" y="22"/>
                      <a:pt x="36" y="31"/>
                      <a:pt x="57" y="38"/>
                    </a:cubicBezTo>
                    <a:lnTo>
                      <a:pt x="704" y="218"/>
                    </a:lnTo>
                    <a:cubicBezTo>
                      <a:pt x="730" y="226"/>
                      <a:pt x="757" y="230"/>
                      <a:pt x="782" y="230"/>
                    </a:cubicBezTo>
                    <a:cubicBezTo>
                      <a:pt x="821" y="230"/>
                      <a:pt x="857" y="222"/>
                      <a:pt x="892" y="206"/>
                    </a:cubicBezTo>
                    <a:cubicBezTo>
                      <a:pt x="886" y="175"/>
                      <a:pt x="873" y="147"/>
                      <a:pt x="856" y="122"/>
                    </a:cubicBezTo>
                    <a:cubicBezTo>
                      <a:pt x="850" y="114"/>
                      <a:pt x="845" y="103"/>
                      <a:pt x="837" y="95"/>
                    </a:cubicBezTo>
                    <a:cubicBezTo>
                      <a:pt x="791" y="37"/>
                      <a:pt x="719" y="2"/>
                      <a:pt x="639" y="1"/>
                    </a:cubicBezTo>
                    <a:close/>
                  </a:path>
                </a:pathLst>
              </a:custGeom>
              <a:solidFill>
                <a:srgbClr val="B97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2"/>
              <p:cNvSpPr/>
              <p:nvPr/>
            </p:nvSpPr>
            <p:spPr>
              <a:xfrm flipH="1">
                <a:off x="6248952" y="2552550"/>
                <a:ext cx="92404" cy="48457"/>
              </a:xfrm>
              <a:custGeom>
                <a:rect b="b" l="l" r="r" t="t"/>
                <a:pathLst>
                  <a:path extrusionOk="0" h="634" w="1209">
                    <a:moveTo>
                      <a:pt x="287" y="0"/>
                    </a:moveTo>
                    <a:cubicBezTo>
                      <a:pt x="255" y="0"/>
                      <a:pt x="224" y="6"/>
                      <a:pt x="196" y="17"/>
                    </a:cubicBezTo>
                    <a:cubicBezTo>
                      <a:pt x="170" y="27"/>
                      <a:pt x="145" y="39"/>
                      <a:pt x="124" y="57"/>
                    </a:cubicBezTo>
                    <a:cubicBezTo>
                      <a:pt x="119" y="61"/>
                      <a:pt x="113" y="65"/>
                      <a:pt x="110" y="69"/>
                    </a:cubicBezTo>
                    <a:cubicBezTo>
                      <a:pt x="104" y="74"/>
                      <a:pt x="100" y="78"/>
                      <a:pt x="95" y="83"/>
                    </a:cubicBezTo>
                    <a:lnTo>
                      <a:pt x="95" y="84"/>
                    </a:lnTo>
                    <a:cubicBezTo>
                      <a:pt x="60" y="121"/>
                      <a:pt x="34" y="167"/>
                      <a:pt x="24" y="222"/>
                    </a:cubicBezTo>
                    <a:cubicBezTo>
                      <a:pt x="0" y="363"/>
                      <a:pt x="94" y="499"/>
                      <a:pt x="234" y="528"/>
                    </a:cubicBezTo>
                    <a:lnTo>
                      <a:pt x="898" y="628"/>
                    </a:lnTo>
                    <a:cubicBezTo>
                      <a:pt x="914" y="632"/>
                      <a:pt x="930" y="634"/>
                      <a:pt x="947" y="634"/>
                    </a:cubicBezTo>
                    <a:cubicBezTo>
                      <a:pt x="957" y="634"/>
                      <a:pt x="967" y="633"/>
                      <a:pt x="976" y="632"/>
                    </a:cubicBezTo>
                    <a:cubicBezTo>
                      <a:pt x="1024" y="627"/>
                      <a:pt x="1070" y="608"/>
                      <a:pt x="1107" y="579"/>
                    </a:cubicBezTo>
                    <a:cubicBezTo>
                      <a:pt x="1157" y="540"/>
                      <a:pt x="1194" y="483"/>
                      <a:pt x="1204" y="417"/>
                    </a:cubicBezTo>
                    <a:cubicBezTo>
                      <a:pt x="1208" y="378"/>
                      <a:pt x="1206" y="341"/>
                      <a:pt x="1196" y="306"/>
                    </a:cubicBezTo>
                    <a:cubicBezTo>
                      <a:pt x="1189" y="279"/>
                      <a:pt x="1176" y="254"/>
                      <a:pt x="1160" y="231"/>
                    </a:cubicBezTo>
                    <a:cubicBezTo>
                      <a:pt x="1126" y="181"/>
                      <a:pt x="1074" y="141"/>
                      <a:pt x="1010" y="126"/>
                    </a:cubicBezTo>
                    <a:lnTo>
                      <a:pt x="1007" y="126"/>
                    </a:lnTo>
                    <a:lnTo>
                      <a:pt x="381" y="15"/>
                    </a:lnTo>
                    <a:lnTo>
                      <a:pt x="348" y="7"/>
                    </a:lnTo>
                    <a:cubicBezTo>
                      <a:pt x="327" y="3"/>
                      <a:pt x="307" y="0"/>
                      <a:pt x="287" y="0"/>
                    </a:cubicBezTo>
                    <a:close/>
                  </a:path>
                </a:pathLst>
              </a:custGeom>
              <a:solidFill>
                <a:srgbClr val="C990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2"/>
              <p:cNvSpPr/>
              <p:nvPr/>
            </p:nvSpPr>
            <p:spPr>
              <a:xfrm flipH="1">
                <a:off x="6264314" y="2552550"/>
                <a:ext cx="62138" cy="12076"/>
              </a:xfrm>
              <a:custGeom>
                <a:rect b="b" l="l" r="r" t="t"/>
                <a:pathLst>
                  <a:path extrusionOk="0" h="158" w="813">
                    <a:moveTo>
                      <a:pt x="92" y="0"/>
                    </a:moveTo>
                    <a:cubicBezTo>
                      <a:pt x="60" y="0"/>
                      <a:pt x="29" y="6"/>
                      <a:pt x="1" y="17"/>
                    </a:cubicBezTo>
                    <a:cubicBezTo>
                      <a:pt x="45" y="100"/>
                      <a:pt x="133" y="157"/>
                      <a:pt x="233" y="157"/>
                    </a:cubicBezTo>
                    <a:cubicBezTo>
                      <a:pt x="236" y="157"/>
                      <a:pt x="240" y="157"/>
                      <a:pt x="244" y="157"/>
                    </a:cubicBezTo>
                    <a:lnTo>
                      <a:pt x="812" y="126"/>
                    </a:lnTo>
                    <a:lnTo>
                      <a:pt x="186" y="15"/>
                    </a:lnTo>
                    <a:lnTo>
                      <a:pt x="153" y="7"/>
                    </a:lnTo>
                    <a:cubicBezTo>
                      <a:pt x="132" y="3"/>
                      <a:pt x="112" y="0"/>
                      <a:pt x="92" y="0"/>
                    </a:cubicBezTo>
                    <a:close/>
                  </a:path>
                </a:pathLst>
              </a:custGeom>
              <a:solidFill>
                <a:srgbClr val="B97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2"/>
              <p:cNvSpPr/>
              <p:nvPr/>
            </p:nvSpPr>
            <p:spPr>
              <a:xfrm flipH="1">
                <a:off x="6233666" y="2516858"/>
                <a:ext cx="92175" cy="42266"/>
              </a:xfrm>
              <a:custGeom>
                <a:rect b="b" l="l" r="r" t="t"/>
                <a:pathLst>
                  <a:path extrusionOk="0" h="553" w="1206">
                    <a:moveTo>
                      <a:pt x="944" y="0"/>
                    </a:moveTo>
                    <a:lnTo>
                      <a:pt x="269" y="19"/>
                    </a:lnTo>
                    <a:cubicBezTo>
                      <a:pt x="227" y="21"/>
                      <a:pt x="186" y="31"/>
                      <a:pt x="150" y="49"/>
                    </a:cubicBezTo>
                    <a:cubicBezTo>
                      <a:pt x="116" y="66"/>
                      <a:pt x="85" y="90"/>
                      <a:pt x="61" y="120"/>
                    </a:cubicBezTo>
                    <a:cubicBezTo>
                      <a:pt x="58" y="125"/>
                      <a:pt x="54" y="129"/>
                      <a:pt x="52" y="134"/>
                    </a:cubicBezTo>
                    <a:cubicBezTo>
                      <a:pt x="52" y="135"/>
                      <a:pt x="51" y="135"/>
                      <a:pt x="51" y="136"/>
                    </a:cubicBezTo>
                    <a:cubicBezTo>
                      <a:pt x="18" y="183"/>
                      <a:pt x="1" y="241"/>
                      <a:pt x="4" y="304"/>
                    </a:cubicBezTo>
                    <a:cubicBezTo>
                      <a:pt x="13" y="443"/>
                      <a:pt x="130" y="552"/>
                      <a:pt x="270" y="552"/>
                    </a:cubicBezTo>
                    <a:cubicBezTo>
                      <a:pt x="273" y="552"/>
                      <a:pt x="276" y="552"/>
                      <a:pt x="278" y="552"/>
                    </a:cubicBezTo>
                    <a:lnTo>
                      <a:pt x="953" y="514"/>
                    </a:lnTo>
                    <a:cubicBezTo>
                      <a:pt x="1031" y="511"/>
                      <a:pt x="1099" y="473"/>
                      <a:pt x="1145" y="417"/>
                    </a:cubicBezTo>
                    <a:cubicBezTo>
                      <a:pt x="1184" y="367"/>
                      <a:pt x="1206" y="304"/>
                      <a:pt x="1200" y="237"/>
                    </a:cubicBezTo>
                    <a:cubicBezTo>
                      <a:pt x="1195" y="171"/>
                      <a:pt x="1167" y="112"/>
                      <a:pt x="1121" y="71"/>
                    </a:cubicBezTo>
                    <a:cubicBezTo>
                      <a:pt x="1120" y="69"/>
                      <a:pt x="1119" y="67"/>
                      <a:pt x="1116" y="66"/>
                    </a:cubicBezTo>
                    <a:cubicBezTo>
                      <a:pt x="1106" y="57"/>
                      <a:pt x="1095" y="48"/>
                      <a:pt x="1082" y="40"/>
                    </a:cubicBezTo>
                    <a:cubicBezTo>
                      <a:pt x="1042" y="15"/>
                      <a:pt x="995" y="0"/>
                      <a:pt x="944" y="0"/>
                    </a:cubicBezTo>
                    <a:close/>
                  </a:path>
                </a:pathLst>
              </a:custGeom>
              <a:solidFill>
                <a:srgbClr val="C990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2"/>
              <p:cNvSpPr/>
              <p:nvPr/>
            </p:nvSpPr>
            <p:spPr>
              <a:xfrm flipH="1">
                <a:off x="6243067" y="2516858"/>
                <a:ext cx="71309" cy="8713"/>
              </a:xfrm>
              <a:custGeom>
                <a:rect b="b" l="l" r="r" t="t"/>
                <a:pathLst>
                  <a:path extrusionOk="0" h="114" w="933">
                    <a:moveTo>
                      <a:pt x="794" y="0"/>
                    </a:moveTo>
                    <a:lnTo>
                      <a:pt x="119" y="19"/>
                    </a:lnTo>
                    <a:cubicBezTo>
                      <a:pt x="77" y="21"/>
                      <a:pt x="36" y="31"/>
                      <a:pt x="0" y="49"/>
                    </a:cubicBezTo>
                    <a:cubicBezTo>
                      <a:pt x="18" y="82"/>
                      <a:pt x="77" y="113"/>
                      <a:pt x="128" y="113"/>
                    </a:cubicBezTo>
                    <a:cubicBezTo>
                      <a:pt x="129" y="113"/>
                      <a:pt x="131" y="113"/>
                      <a:pt x="133" y="113"/>
                    </a:cubicBezTo>
                    <a:lnTo>
                      <a:pt x="818" y="73"/>
                    </a:lnTo>
                    <a:cubicBezTo>
                      <a:pt x="859" y="72"/>
                      <a:pt x="898" y="61"/>
                      <a:pt x="932" y="40"/>
                    </a:cubicBezTo>
                    <a:cubicBezTo>
                      <a:pt x="892" y="15"/>
                      <a:pt x="845" y="0"/>
                      <a:pt x="794" y="0"/>
                    </a:cubicBezTo>
                    <a:close/>
                  </a:path>
                </a:pathLst>
              </a:custGeom>
              <a:solidFill>
                <a:srgbClr val="B97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2"/>
              <p:cNvSpPr/>
              <p:nvPr/>
            </p:nvSpPr>
            <p:spPr>
              <a:xfrm flipH="1">
                <a:off x="6234659" y="2476503"/>
                <a:ext cx="92480" cy="45782"/>
              </a:xfrm>
              <a:custGeom>
                <a:rect b="b" l="l" r="r" t="t"/>
                <a:pathLst>
                  <a:path extrusionOk="0" h="599" w="1210">
                    <a:moveTo>
                      <a:pt x="946" y="0"/>
                    </a:moveTo>
                    <a:cubicBezTo>
                      <a:pt x="936" y="0"/>
                      <a:pt x="926" y="1"/>
                      <a:pt x="916" y="2"/>
                    </a:cubicBezTo>
                    <a:lnTo>
                      <a:pt x="243" y="68"/>
                    </a:lnTo>
                    <a:cubicBezTo>
                      <a:pt x="159" y="78"/>
                      <a:pt x="90" y="126"/>
                      <a:pt x="48" y="192"/>
                    </a:cubicBezTo>
                    <a:cubicBezTo>
                      <a:pt x="45" y="196"/>
                      <a:pt x="42" y="202"/>
                      <a:pt x="40" y="207"/>
                    </a:cubicBezTo>
                    <a:cubicBezTo>
                      <a:pt x="12" y="258"/>
                      <a:pt x="0" y="318"/>
                      <a:pt x="12" y="381"/>
                    </a:cubicBezTo>
                    <a:cubicBezTo>
                      <a:pt x="34" y="508"/>
                      <a:pt x="145" y="599"/>
                      <a:pt x="271" y="599"/>
                    </a:cubicBezTo>
                    <a:cubicBezTo>
                      <a:pt x="285" y="599"/>
                      <a:pt x="298" y="598"/>
                      <a:pt x="311" y="595"/>
                    </a:cubicBezTo>
                    <a:lnTo>
                      <a:pt x="982" y="512"/>
                    </a:lnTo>
                    <a:cubicBezTo>
                      <a:pt x="1059" y="501"/>
                      <a:pt x="1123" y="456"/>
                      <a:pt x="1162" y="394"/>
                    </a:cubicBezTo>
                    <a:cubicBezTo>
                      <a:pt x="1195" y="341"/>
                      <a:pt x="1210" y="275"/>
                      <a:pt x="1197" y="209"/>
                    </a:cubicBezTo>
                    <a:cubicBezTo>
                      <a:pt x="1184" y="143"/>
                      <a:pt x="1147" y="86"/>
                      <a:pt x="1094" y="49"/>
                    </a:cubicBezTo>
                    <a:cubicBezTo>
                      <a:pt x="1053" y="18"/>
                      <a:pt x="1001" y="0"/>
                      <a:pt x="946" y="0"/>
                    </a:cubicBezTo>
                    <a:close/>
                  </a:path>
                </a:pathLst>
              </a:custGeom>
              <a:solidFill>
                <a:srgbClr val="C990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2"/>
              <p:cNvSpPr/>
              <p:nvPr/>
            </p:nvSpPr>
            <p:spPr>
              <a:xfrm flipH="1">
                <a:off x="6831953" y="2211142"/>
                <a:ext cx="132224" cy="126568"/>
              </a:xfrm>
              <a:custGeom>
                <a:rect b="b" l="l" r="r" t="t"/>
                <a:pathLst>
                  <a:path extrusionOk="0" h="1656" w="1730">
                    <a:moveTo>
                      <a:pt x="692" y="0"/>
                    </a:moveTo>
                    <a:lnTo>
                      <a:pt x="1" y="1207"/>
                    </a:lnTo>
                    <a:lnTo>
                      <a:pt x="1239" y="1655"/>
                    </a:lnTo>
                    <a:lnTo>
                      <a:pt x="1390" y="1514"/>
                    </a:lnTo>
                    <a:cubicBezTo>
                      <a:pt x="1729" y="1199"/>
                      <a:pt x="1684" y="669"/>
                      <a:pt x="1298" y="409"/>
                    </a:cubicBezTo>
                    <a:lnTo>
                      <a:pt x="692" y="0"/>
                    </a:lnTo>
                    <a:close/>
                  </a:path>
                </a:pathLst>
              </a:custGeom>
              <a:solidFill>
                <a:srgbClr val="D5C5C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2"/>
              <p:cNvSpPr/>
              <p:nvPr/>
            </p:nvSpPr>
            <p:spPr>
              <a:xfrm flipH="1">
                <a:off x="6794731" y="1919641"/>
                <a:ext cx="263607" cy="416926"/>
              </a:xfrm>
              <a:custGeom>
                <a:rect b="b" l="l" r="r" t="t"/>
                <a:pathLst>
                  <a:path extrusionOk="0" h="5455" w="3449">
                    <a:moveTo>
                      <a:pt x="1764" y="0"/>
                    </a:moveTo>
                    <a:lnTo>
                      <a:pt x="0" y="4980"/>
                    </a:lnTo>
                    <a:lnTo>
                      <a:pt x="1844" y="5454"/>
                    </a:lnTo>
                    <a:lnTo>
                      <a:pt x="2340" y="4780"/>
                    </a:lnTo>
                    <a:lnTo>
                      <a:pt x="3175" y="3641"/>
                    </a:lnTo>
                    <a:lnTo>
                      <a:pt x="3448" y="3271"/>
                    </a:lnTo>
                    <a:lnTo>
                      <a:pt x="1764" y="0"/>
                    </a:lnTo>
                    <a:close/>
                  </a:path>
                </a:pathLst>
              </a:custGeom>
              <a:solidFill>
                <a:srgbClr val="C990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2"/>
              <p:cNvSpPr/>
              <p:nvPr/>
            </p:nvSpPr>
            <p:spPr>
              <a:xfrm flipH="1">
                <a:off x="6678023" y="1869275"/>
                <a:ext cx="312599" cy="380086"/>
              </a:xfrm>
              <a:custGeom>
                <a:rect b="b" l="l" r="r" t="t"/>
                <a:pathLst>
                  <a:path extrusionOk="0" h="4973" w="4090">
                    <a:moveTo>
                      <a:pt x="1460" y="1"/>
                    </a:moveTo>
                    <a:cubicBezTo>
                      <a:pt x="1304" y="1"/>
                      <a:pt x="1153" y="26"/>
                      <a:pt x="1012" y="71"/>
                    </a:cubicBezTo>
                    <a:cubicBezTo>
                      <a:pt x="411" y="266"/>
                      <a:pt x="0" y="845"/>
                      <a:pt x="81" y="1487"/>
                    </a:cubicBezTo>
                    <a:lnTo>
                      <a:pt x="152" y="2039"/>
                    </a:lnTo>
                    <a:lnTo>
                      <a:pt x="367" y="4260"/>
                    </a:lnTo>
                    <a:cubicBezTo>
                      <a:pt x="367" y="4260"/>
                      <a:pt x="1928" y="4811"/>
                      <a:pt x="2465" y="4942"/>
                    </a:cubicBezTo>
                    <a:cubicBezTo>
                      <a:pt x="2552" y="4962"/>
                      <a:pt x="2639" y="4972"/>
                      <a:pt x="2726" y="4972"/>
                    </a:cubicBezTo>
                    <a:cubicBezTo>
                      <a:pt x="3219" y="4972"/>
                      <a:pt x="3685" y="4653"/>
                      <a:pt x="3792" y="4170"/>
                    </a:cubicBezTo>
                    <a:cubicBezTo>
                      <a:pt x="3965" y="3396"/>
                      <a:pt x="4089" y="2619"/>
                      <a:pt x="3841" y="1739"/>
                    </a:cubicBezTo>
                    <a:cubicBezTo>
                      <a:pt x="3695" y="1220"/>
                      <a:pt x="3371" y="782"/>
                      <a:pt x="2943" y="474"/>
                    </a:cubicBezTo>
                    <a:cubicBezTo>
                      <a:pt x="2751" y="335"/>
                      <a:pt x="2536" y="224"/>
                      <a:pt x="2306" y="144"/>
                    </a:cubicBezTo>
                    <a:lnTo>
                      <a:pt x="2304" y="143"/>
                    </a:lnTo>
                    <a:lnTo>
                      <a:pt x="2173" y="102"/>
                    </a:lnTo>
                    <a:lnTo>
                      <a:pt x="2160" y="97"/>
                    </a:lnTo>
                    <a:cubicBezTo>
                      <a:pt x="2094" y="78"/>
                      <a:pt x="2028" y="63"/>
                      <a:pt x="1961" y="50"/>
                    </a:cubicBezTo>
                    <a:cubicBezTo>
                      <a:pt x="1802" y="18"/>
                      <a:pt x="1637" y="1"/>
                      <a:pt x="1470" y="1"/>
                    </a:cubicBezTo>
                    <a:cubicBezTo>
                      <a:pt x="1467" y="1"/>
                      <a:pt x="1463" y="1"/>
                      <a:pt x="1460" y="1"/>
                    </a:cubicBezTo>
                    <a:close/>
                  </a:path>
                </a:pathLst>
              </a:custGeom>
              <a:solidFill>
                <a:srgbClr val="C990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2"/>
              <p:cNvSpPr/>
              <p:nvPr/>
            </p:nvSpPr>
            <p:spPr>
              <a:xfrm flipH="1">
                <a:off x="6739166" y="1839544"/>
                <a:ext cx="345616" cy="276142"/>
              </a:xfrm>
              <a:custGeom>
                <a:rect b="b" l="l" r="r" t="t"/>
                <a:pathLst>
                  <a:path extrusionOk="0" h="3613" w="4522">
                    <a:moveTo>
                      <a:pt x="2280" y="0"/>
                    </a:moveTo>
                    <a:cubicBezTo>
                      <a:pt x="1405" y="0"/>
                      <a:pt x="575" y="319"/>
                      <a:pt x="346" y="1143"/>
                    </a:cubicBezTo>
                    <a:cubicBezTo>
                      <a:pt x="1" y="2385"/>
                      <a:pt x="1201" y="3613"/>
                      <a:pt x="1201" y="3613"/>
                    </a:cubicBezTo>
                    <a:lnTo>
                      <a:pt x="2176" y="3267"/>
                    </a:lnTo>
                    <a:lnTo>
                      <a:pt x="2159" y="1428"/>
                    </a:lnTo>
                    <a:lnTo>
                      <a:pt x="2159" y="1428"/>
                    </a:lnTo>
                    <a:cubicBezTo>
                      <a:pt x="2159" y="1428"/>
                      <a:pt x="2350" y="1452"/>
                      <a:pt x="2628" y="1452"/>
                    </a:cubicBezTo>
                    <a:cubicBezTo>
                      <a:pt x="3178" y="1452"/>
                      <a:pt x="4073" y="1359"/>
                      <a:pt x="4521" y="804"/>
                    </a:cubicBezTo>
                    <a:cubicBezTo>
                      <a:pt x="4126" y="336"/>
                      <a:pt x="3179" y="0"/>
                      <a:pt x="2280" y="0"/>
                    </a:cubicBezTo>
                    <a:close/>
                  </a:path>
                </a:pathLst>
              </a:custGeom>
              <a:solidFill>
                <a:srgbClr val="4F3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2"/>
              <p:cNvSpPr/>
              <p:nvPr/>
            </p:nvSpPr>
            <p:spPr>
              <a:xfrm flipH="1">
                <a:off x="6815673" y="2149234"/>
                <a:ext cx="183356" cy="187330"/>
              </a:xfrm>
              <a:custGeom>
                <a:rect b="b" l="l" r="r" t="t"/>
                <a:pathLst>
                  <a:path extrusionOk="0" h="2451" w="2399">
                    <a:moveTo>
                      <a:pt x="905" y="1"/>
                    </a:moveTo>
                    <a:cubicBezTo>
                      <a:pt x="905" y="1"/>
                      <a:pt x="0" y="1042"/>
                      <a:pt x="1068" y="2450"/>
                    </a:cubicBezTo>
                    <a:lnTo>
                      <a:pt x="2399" y="637"/>
                    </a:lnTo>
                    <a:lnTo>
                      <a:pt x="905" y="1"/>
                    </a:lnTo>
                    <a:close/>
                  </a:path>
                </a:pathLst>
              </a:custGeom>
              <a:solidFill>
                <a:srgbClr val="B9704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2"/>
              <p:cNvSpPr/>
              <p:nvPr/>
            </p:nvSpPr>
            <p:spPr>
              <a:xfrm flipH="1">
                <a:off x="6895542" y="2168647"/>
                <a:ext cx="160044" cy="184349"/>
              </a:xfrm>
              <a:custGeom>
                <a:rect b="b" l="l" r="r" t="t"/>
                <a:pathLst>
                  <a:path extrusionOk="0" h="2412" w="2094">
                    <a:moveTo>
                      <a:pt x="467" y="0"/>
                    </a:moveTo>
                    <a:lnTo>
                      <a:pt x="1" y="741"/>
                    </a:lnTo>
                    <a:lnTo>
                      <a:pt x="1191" y="2411"/>
                    </a:lnTo>
                    <a:lnTo>
                      <a:pt x="1604" y="2012"/>
                    </a:lnTo>
                    <a:cubicBezTo>
                      <a:pt x="2094" y="1538"/>
                      <a:pt x="2006" y="730"/>
                      <a:pt x="1395" y="406"/>
                    </a:cubicBezTo>
                    <a:cubicBezTo>
                      <a:pt x="1368" y="393"/>
                      <a:pt x="1341" y="379"/>
                      <a:pt x="1312" y="366"/>
                    </a:cubicBezTo>
                    <a:lnTo>
                      <a:pt x="467"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2"/>
              <p:cNvSpPr/>
              <p:nvPr/>
            </p:nvSpPr>
            <p:spPr>
              <a:xfrm flipH="1">
                <a:off x="6691095" y="2009293"/>
                <a:ext cx="72150" cy="133141"/>
              </a:xfrm>
              <a:custGeom>
                <a:rect b="b" l="l" r="r" t="t"/>
                <a:pathLst>
                  <a:path extrusionOk="0" h="1742" w="944">
                    <a:moveTo>
                      <a:pt x="15" y="0"/>
                    </a:moveTo>
                    <a:lnTo>
                      <a:pt x="1" y="1702"/>
                    </a:lnTo>
                    <a:lnTo>
                      <a:pt x="132" y="1730"/>
                    </a:lnTo>
                    <a:cubicBezTo>
                      <a:pt x="172" y="1738"/>
                      <a:pt x="211" y="1742"/>
                      <a:pt x="249" y="1742"/>
                    </a:cubicBezTo>
                    <a:cubicBezTo>
                      <a:pt x="676" y="1742"/>
                      <a:pt x="943" y="1245"/>
                      <a:pt x="638" y="914"/>
                    </a:cubicBezTo>
                    <a:cubicBezTo>
                      <a:pt x="424" y="683"/>
                      <a:pt x="192" y="421"/>
                      <a:pt x="15" y="0"/>
                    </a:cubicBezTo>
                    <a:close/>
                  </a:path>
                </a:pathLst>
              </a:custGeom>
              <a:solidFill>
                <a:srgbClr val="C990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2"/>
              <p:cNvSpPr/>
              <p:nvPr/>
            </p:nvSpPr>
            <p:spPr>
              <a:xfrm flipH="1">
                <a:off x="6919694" y="2011815"/>
                <a:ext cx="176553" cy="130619"/>
              </a:xfrm>
              <a:custGeom>
                <a:rect b="b" l="l" r="r" t="t"/>
                <a:pathLst>
                  <a:path extrusionOk="0" h="1709" w="2310">
                    <a:moveTo>
                      <a:pt x="1212" y="1"/>
                    </a:moveTo>
                    <a:cubicBezTo>
                      <a:pt x="429" y="1"/>
                      <a:pt x="0" y="1372"/>
                      <a:pt x="1802" y="1708"/>
                    </a:cubicBezTo>
                    <a:lnTo>
                      <a:pt x="2309" y="1041"/>
                    </a:lnTo>
                    <a:cubicBezTo>
                      <a:pt x="1984" y="275"/>
                      <a:pt x="1563" y="1"/>
                      <a:pt x="1212" y="1"/>
                    </a:cubicBezTo>
                    <a:close/>
                  </a:path>
                </a:pathLst>
              </a:custGeom>
              <a:solidFill>
                <a:srgbClr val="C990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2"/>
              <p:cNvSpPr/>
              <p:nvPr/>
            </p:nvSpPr>
            <p:spPr>
              <a:xfrm flipH="1">
                <a:off x="6971285" y="2058589"/>
                <a:ext cx="43412" cy="36916"/>
              </a:xfrm>
              <a:custGeom>
                <a:rect b="b" l="l" r="r" t="t"/>
                <a:pathLst>
                  <a:path extrusionOk="0" h="483" w="568">
                    <a:moveTo>
                      <a:pt x="1" y="0"/>
                    </a:moveTo>
                    <a:lnTo>
                      <a:pt x="568" y="482"/>
                    </a:lnTo>
                  </a:path>
                </a:pathLst>
              </a:custGeom>
              <a:solidFill>
                <a:srgbClr val="C990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2"/>
              <p:cNvSpPr/>
              <p:nvPr/>
            </p:nvSpPr>
            <p:spPr>
              <a:xfrm flipH="1">
                <a:off x="6971285" y="2058589"/>
                <a:ext cx="43412" cy="36916"/>
              </a:xfrm>
              <a:custGeom>
                <a:rect b="b" l="l" r="r" t="t"/>
                <a:pathLst>
                  <a:path extrusionOk="0" fill="none" h="483" w="568">
                    <a:moveTo>
                      <a:pt x="1" y="0"/>
                    </a:moveTo>
                    <a:lnTo>
                      <a:pt x="568" y="482"/>
                    </a:lnTo>
                  </a:path>
                </a:pathLst>
              </a:custGeom>
              <a:noFill/>
              <a:ln cap="rnd" cmpd="sng" w="9525">
                <a:solidFill>
                  <a:schemeClr val="dk1"/>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2"/>
              <p:cNvSpPr/>
              <p:nvPr/>
            </p:nvSpPr>
            <p:spPr>
              <a:xfrm flipH="1">
                <a:off x="6790222" y="2225275"/>
                <a:ext cx="478528" cy="727072"/>
              </a:xfrm>
              <a:custGeom>
                <a:rect b="b" l="l" r="r" t="t"/>
                <a:pathLst>
                  <a:path extrusionOk="0" h="9541" w="6261">
                    <a:moveTo>
                      <a:pt x="3028" y="1"/>
                    </a:moveTo>
                    <a:cubicBezTo>
                      <a:pt x="2608" y="1"/>
                      <a:pt x="853" y="438"/>
                      <a:pt x="262" y="2794"/>
                    </a:cubicBezTo>
                    <a:cubicBezTo>
                      <a:pt x="0" y="3844"/>
                      <a:pt x="190" y="4881"/>
                      <a:pt x="230" y="5836"/>
                    </a:cubicBezTo>
                    <a:cubicBezTo>
                      <a:pt x="324" y="7979"/>
                      <a:pt x="289" y="9441"/>
                      <a:pt x="289" y="9441"/>
                    </a:cubicBezTo>
                    <a:lnTo>
                      <a:pt x="6148" y="9541"/>
                    </a:lnTo>
                    <a:lnTo>
                      <a:pt x="5355" y="6163"/>
                    </a:lnTo>
                    <a:lnTo>
                      <a:pt x="5354" y="6155"/>
                    </a:lnTo>
                    <a:lnTo>
                      <a:pt x="5345" y="6120"/>
                    </a:lnTo>
                    <a:cubicBezTo>
                      <a:pt x="5878" y="5665"/>
                      <a:pt x="6132" y="5149"/>
                      <a:pt x="6220" y="4626"/>
                    </a:cubicBezTo>
                    <a:cubicBezTo>
                      <a:pt x="6235" y="4539"/>
                      <a:pt x="6246" y="4449"/>
                      <a:pt x="6249" y="4361"/>
                    </a:cubicBezTo>
                    <a:cubicBezTo>
                      <a:pt x="6257" y="4300"/>
                      <a:pt x="6259" y="4240"/>
                      <a:pt x="6258" y="4183"/>
                    </a:cubicBezTo>
                    <a:cubicBezTo>
                      <a:pt x="6260" y="3977"/>
                      <a:pt x="6240" y="3776"/>
                      <a:pt x="6209" y="3578"/>
                    </a:cubicBezTo>
                    <a:cubicBezTo>
                      <a:pt x="6199" y="3521"/>
                      <a:pt x="6187" y="3461"/>
                      <a:pt x="6175" y="3405"/>
                    </a:cubicBezTo>
                    <a:cubicBezTo>
                      <a:pt x="6016" y="2651"/>
                      <a:pt x="5680" y="1999"/>
                      <a:pt x="5578" y="1666"/>
                    </a:cubicBezTo>
                    <a:lnTo>
                      <a:pt x="3113" y="33"/>
                    </a:lnTo>
                    <a:cubicBezTo>
                      <a:pt x="3134" y="14"/>
                      <a:pt x="3101" y="1"/>
                      <a:pt x="3028"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2"/>
              <p:cNvSpPr/>
              <p:nvPr/>
            </p:nvSpPr>
            <p:spPr>
              <a:xfrm flipH="1">
                <a:off x="6845551" y="2225275"/>
                <a:ext cx="192525" cy="383602"/>
              </a:xfrm>
              <a:custGeom>
                <a:rect b="b" l="l" r="r" t="t"/>
                <a:pathLst>
                  <a:path extrusionOk="0" h="5019" w="2748">
                    <a:moveTo>
                      <a:pt x="1" y="0"/>
                    </a:moveTo>
                    <a:lnTo>
                      <a:pt x="1817" y="5019"/>
                    </a:lnTo>
                    <a:lnTo>
                      <a:pt x="2748" y="3592"/>
                    </a:lnTo>
                    <a:lnTo>
                      <a:pt x="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2"/>
              <p:cNvSpPr/>
              <p:nvPr/>
            </p:nvSpPr>
            <p:spPr>
              <a:xfrm flipH="1">
                <a:off x="6855722" y="2223141"/>
                <a:ext cx="182362" cy="322076"/>
              </a:xfrm>
              <a:custGeom>
                <a:rect b="b" l="l" r="r" t="t"/>
                <a:pathLst>
                  <a:path extrusionOk="0" h="4214" w="2386">
                    <a:moveTo>
                      <a:pt x="0" y="1"/>
                    </a:moveTo>
                    <a:lnTo>
                      <a:pt x="2385" y="4213"/>
                    </a:lnTo>
                    <a:lnTo>
                      <a:pt x="2251" y="1462"/>
                    </a:lnTo>
                    <a:lnTo>
                      <a:pt x="1417" y="908"/>
                    </a:lnTo>
                    <a:lnTo>
                      <a:pt x="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2"/>
              <p:cNvSpPr/>
              <p:nvPr/>
            </p:nvSpPr>
            <p:spPr>
              <a:xfrm flipH="1">
                <a:off x="6798780" y="2446161"/>
                <a:ext cx="395907" cy="506196"/>
              </a:xfrm>
              <a:custGeom>
                <a:rect b="b" l="l" r="r" t="t"/>
                <a:pathLst>
                  <a:path extrusionOk="0" h="6623" w="5180">
                    <a:moveTo>
                      <a:pt x="361" y="0"/>
                    </a:moveTo>
                    <a:cubicBezTo>
                      <a:pt x="73" y="1329"/>
                      <a:pt x="1" y="5240"/>
                      <a:pt x="40" y="6535"/>
                    </a:cubicBezTo>
                    <a:lnTo>
                      <a:pt x="5179" y="6623"/>
                    </a:lnTo>
                    <a:lnTo>
                      <a:pt x="4952" y="2669"/>
                    </a:lnTo>
                    <a:lnTo>
                      <a:pt x="3236" y="2429"/>
                    </a:lnTo>
                    <a:lnTo>
                      <a:pt x="361"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2"/>
              <p:cNvSpPr/>
              <p:nvPr/>
            </p:nvSpPr>
            <p:spPr>
              <a:xfrm flipH="1">
                <a:off x="6902345" y="1984224"/>
                <a:ext cx="44253" cy="107461"/>
              </a:xfrm>
              <a:custGeom>
                <a:rect b="b" l="l" r="r" t="t"/>
                <a:pathLst>
                  <a:path extrusionOk="0" h="1406" w="579">
                    <a:moveTo>
                      <a:pt x="579" y="0"/>
                    </a:moveTo>
                    <a:lnTo>
                      <a:pt x="0" y="469"/>
                    </a:lnTo>
                    <a:lnTo>
                      <a:pt x="368" y="1374"/>
                    </a:lnTo>
                    <a:lnTo>
                      <a:pt x="571" y="1405"/>
                    </a:lnTo>
                    <a:lnTo>
                      <a:pt x="579" y="0"/>
                    </a:lnTo>
                    <a:close/>
                  </a:path>
                </a:pathLst>
              </a:custGeom>
              <a:solidFill>
                <a:srgbClr val="4F3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2"/>
              <p:cNvSpPr/>
              <p:nvPr/>
            </p:nvSpPr>
            <p:spPr>
              <a:xfrm flipH="1">
                <a:off x="6789154" y="2035508"/>
                <a:ext cx="31566" cy="56176"/>
              </a:xfrm>
              <a:custGeom>
                <a:rect b="b" l="l" r="r" t="t"/>
                <a:pathLst>
                  <a:path extrusionOk="0" h="735" w="413">
                    <a:moveTo>
                      <a:pt x="163" y="1"/>
                    </a:moveTo>
                    <a:cubicBezTo>
                      <a:pt x="159" y="1"/>
                      <a:pt x="154" y="1"/>
                      <a:pt x="150" y="1"/>
                    </a:cubicBezTo>
                    <a:cubicBezTo>
                      <a:pt x="54" y="15"/>
                      <a:pt x="1" y="190"/>
                      <a:pt x="32" y="392"/>
                    </a:cubicBezTo>
                    <a:cubicBezTo>
                      <a:pt x="61" y="587"/>
                      <a:pt x="157" y="735"/>
                      <a:pt x="251" y="735"/>
                    </a:cubicBezTo>
                    <a:cubicBezTo>
                      <a:pt x="255" y="735"/>
                      <a:pt x="259" y="735"/>
                      <a:pt x="262" y="734"/>
                    </a:cubicBezTo>
                    <a:cubicBezTo>
                      <a:pt x="358" y="720"/>
                      <a:pt x="412" y="546"/>
                      <a:pt x="381" y="343"/>
                    </a:cubicBezTo>
                    <a:cubicBezTo>
                      <a:pt x="352" y="149"/>
                      <a:pt x="256" y="1"/>
                      <a:pt x="16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2"/>
              <p:cNvSpPr/>
              <p:nvPr/>
            </p:nvSpPr>
            <p:spPr>
              <a:xfrm flipH="1">
                <a:off x="6783192" y="1996758"/>
                <a:ext cx="67106" cy="25069"/>
              </a:xfrm>
              <a:custGeom>
                <a:rect b="b" l="l" r="r" t="t"/>
                <a:pathLst>
                  <a:path extrusionOk="0" h="328" w="878">
                    <a:moveTo>
                      <a:pt x="492" y="1"/>
                    </a:moveTo>
                    <a:cubicBezTo>
                      <a:pt x="416" y="1"/>
                      <a:pt x="331" y="17"/>
                      <a:pt x="249" y="55"/>
                    </a:cubicBezTo>
                    <a:cubicBezTo>
                      <a:pt x="0" y="170"/>
                      <a:pt x="5" y="328"/>
                      <a:pt x="229" y="328"/>
                    </a:cubicBezTo>
                    <a:cubicBezTo>
                      <a:pt x="291" y="328"/>
                      <a:pt x="369" y="316"/>
                      <a:pt x="463" y="288"/>
                    </a:cubicBezTo>
                    <a:cubicBezTo>
                      <a:pt x="877" y="164"/>
                      <a:pt x="735" y="1"/>
                      <a:pt x="492" y="1"/>
                    </a:cubicBezTo>
                    <a:close/>
                  </a:path>
                </a:pathLst>
              </a:custGeom>
              <a:solidFill>
                <a:srgbClr val="4F3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2"/>
              <p:cNvSpPr/>
              <p:nvPr/>
            </p:nvSpPr>
            <p:spPr>
              <a:xfrm flipH="1">
                <a:off x="6700649" y="2019993"/>
                <a:ext cx="31566" cy="56176"/>
              </a:xfrm>
              <a:custGeom>
                <a:rect b="b" l="l" r="r" t="t"/>
                <a:pathLst>
                  <a:path extrusionOk="0" h="735" w="413">
                    <a:moveTo>
                      <a:pt x="162" y="0"/>
                    </a:moveTo>
                    <a:cubicBezTo>
                      <a:pt x="158" y="0"/>
                      <a:pt x="154" y="0"/>
                      <a:pt x="150" y="1"/>
                    </a:cubicBezTo>
                    <a:cubicBezTo>
                      <a:pt x="54" y="15"/>
                      <a:pt x="1" y="190"/>
                      <a:pt x="32" y="392"/>
                    </a:cubicBezTo>
                    <a:cubicBezTo>
                      <a:pt x="61" y="586"/>
                      <a:pt x="157" y="735"/>
                      <a:pt x="250" y="735"/>
                    </a:cubicBezTo>
                    <a:cubicBezTo>
                      <a:pt x="254" y="735"/>
                      <a:pt x="258" y="734"/>
                      <a:pt x="262" y="734"/>
                    </a:cubicBezTo>
                    <a:cubicBezTo>
                      <a:pt x="359" y="720"/>
                      <a:pt x="412" y="545"/>
                      <a:pt x="381" y="344"/>
                    </a:cubicBezTo>
                    <a:cubicBezTo>
                      <a:pt x="352" y="149"/>
                      <a:pt x="255" y="0"/>
                      <a:pt x="16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2"/>
              <p:cNvSpPr/>
              <p:nvPr/>
            </p:nvSpPr>
            <p:spPr>
              <a:xfrm flipH="1">
                <a:off x="6682764" y="1950748"/>
                <a:ext cx="75207" cy="22700"/>
              </a:xfrm>
              <a:custGeom>
                <a:rect b="b" l="l" r="r" t="t"/>
                <a:pathLst>
                  <a:path extrusionOk="0" h="297" w="984">
                    <a:moveTo>
                      <a:pt x="399" y="1"/>
                    </a:moveTo>
                    <a:cubicBezTo>
                      <a:pt x="384" y="1"/>
                      <a:pt x="368" y="1"/>
                      <a:pt x="353" y="3"/>
                    </a:cubicBezTo>
                    <a:cubicBezTo>
                      <a:pt x="0" y="31"/>
                      <a:pt x="8" y="266"/>
                      <a:pt x="465" y="294"/>
                    </a:cubicBezTo>
                    <a:cubicBezTo>
                      <a:pt x="491" y="296"/>
                      <a:pt x="515" y="296"/>
                      <a:pt x="537" y="296"/>
                    </a:cubicBezTo>
                    <a:cubicBezTo>
                      <a:pt x="984" y="296"/>
                      <a:pt x="738" y="1"/>
                      <a:pt x="399" y="1"/>
                    </a:cubicBezTo>
                    <a:close/>
                  </a:path>
                </a:pathLst>
              </a:custGeom>
              <a:solidFill>
                <a:srgbClr val="4F3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2"/>
              <p:cNvSpPr/>
              <p:nvPr/>
            </p:nvSpPr>
            <p:spPr>
              <a:xfrm flipH="1">
                <a:off x="6815136" y="2290551"/>
                <a:ext cx="399423" cy="606701"/>
              </a:xfrm>
              <a:custGeom>
                <a:rect b="b" l="l" r="r" t="t"/>
                <a:pathLst>
                  <a:path extrusionOk="0" h="7938" w="5226">
                    <a:moveTo>
                      <a:pt x="1396" y="1"/>
                    </a:moveTo>
                    <a:cubicBezTo>
                      <a:pt x="1377" y="1"/>
                      <a:pt x="1359" y="1"/>
                      <a:pt x="1340" y="2"/>
                    </a:cubicBezTo>
                    <a:cubicBezTo>
                      <a:pt x="562" y="47"/>
                      <a:pt x="0" y="743"/>
                      <a:pt x="39" y="1485"/>
                    </a:cubicBezTo>
                    <a:cubicBezTo>
                      <a:pt x="160" y="3822"/>
                      <a:pt x="1027" y="5510"/>
                      <a:pt x="2085" y="7203"/>
                    </a:cubicBezTo>
                    <a:cubicBezTo>
                      <a:pt x="2377" y="7670"/>
                      <a:pt x="2898" y="7938"/>
                      <a:pt x="3441" y="7938"/>
                    </a:cubicBezTo>
                    <a:cubicBezTo>
                      <a:pt x="3623" y="7938"/>
                      <a:pt x="3806" y="7908"/>
                      <a:pt x="3984" y="7846"/>
                    </a:cubicBezTo>
                    <a:cubicBezTo>
                      <a:pt x="4807" y="7557"/>
                      <a:pt x="5226" y="6682"/>
                      <a:pt x="4914" y="5900"/>
                    </a:cubicBezTo>
                    <a:lnTo>
                      <a:pt x="2682" y="984"/>
                    </a:lnTo>
                    <a:cubicBezTo>
                      <a:pt x="2551" y="685"/>
                      <a:pt x="2058" y="1"/>
                      <a:pt x="139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2"/>
              <p:cNvSpPr/>
              <p:nvPr/>
            </p:nvSpPr>
            <p:spPr>
              <a:xfrm flipH="1">
                <a:off x="6671221" y="2019993"/>
                <a:ext cx="287300" cy="238691"/>
              </a:xfrm>
              <a:custGeom>
                <a:rect b="b" l="l" r="r" t="t"/>
                <a:pathLst>
                  <a:path extrusionOk="0" h="3123" w="3759">
                    <a:moveTo>
                      <a:pt x="156" y="1"/>
                    </a:moveTo>
                    <a:lnTo>
                      <a:pt x="156" y="1"/>
                    </a:lnTo>
                    <a:cubicBezTo>
                      <a:pt x="197" y="1001"/>
                      <a:pt x="1" y="1276"/>
                      <a:pt x="224" y="1801"/>
                    </a:cubicBezTo>
                    <a:cubicBezTo>
                      <a:pt x="439" y="2308"/>
                      <a:pt x="1522" y="3123"/>
                      <a:pt x="2398" y="3123"/>
                    </a:cubicBezTo>
                    <a:cubicBezTo>
                      <a:pt x="2429" y="3123"/>
                      <a:pt x="2459" y="3122"/>
                      <a:pt x="2490" y="3119"/>
                    </a:cubicBezTo>
                    <a:cubicBezTo>
                      <a:pt x="3758" y="3033"/>
                      <a:pt x="3502" y="1772"/>
                      <a:pt x="3534" y="1321"/>
                    </a:cubicBezTo>
                    <a:lnTo>
                      <a:pt x="3534" y="1321"/>
                    </a:lnTo>
                    <a:cubicBezTo>
                      <a:pt x="3014" y="1427"/>
                      <a:pt x="2476" y="1593"/>
                      <a:pt x="1943" y="1593"/>
                    </a:cubicBezTo>
                    <a:cubicBezTo>
                      <a:pt x="1755" y="1593"/>
                      <a:pt x="1568" y="1572"/>
                      <a:pt x="1383" y="1521"/>
                    </a:cubicBezTo>
                    <a:cubicBezTo>
                      <a:pt x="833" y="1370"/>
                      <a:pt x="674" y="791"/>
                      <a:pt x="674" y="791"/>
                    </a:cubicBezTo>
                    <a:lnTo>
                      <a:pt x="156" y="1"/>
                    </a:lnTo>
                    <a:close/>
                  </a:path>
                </a:pathLst>
              </a:custGeom>
              <a:solidFill>
                <a:srgbClr val="4F3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2"/>
              <p:cNvSpPr/>
              <p:nvPr/>
            </p:nvSpPr>
            <p:spPr>
              <a:xfrm flipH="1">
                <a:off x="6697591" y="2003178"/>
                <a:ext cx="72073" cy="133141"/>
              </a:xfrm>
              <a:custGeom>
                <a:rect b="b" l="l" r="r" t="t"/>
                <a:pathLst>
                  <a:path extrusionOk="0" h="1742" w="943">
                    <a:moveTo>
                      <a:pt x="15" y="0"/>
                    </a:moveTo>
                    <a:lnTo>
                      <a:pt x="0" y="1702"/>
                    </a:lnTo>
                    <a:lnTo>
                      <a:pt x="132" y="1730"/>
                    </a:lnTo>
                    <a:cubicBezTo>
                      <a:pt x="172" y="1738"/>
                      <a:pt x="210" y="1742"/>
                      <a:pt x="248" y="1742"/>
                    </a:cubicBezTo>
                    <a:cubicBezTo>
                      <a:pt x="676" y="1742"/>
                      <a:pt x="943" y="1246"/>
                      <a:pt x="637" y="914"/>
                    </a:cubicBezTo>
                    <a:cubicBezTo>
                      <a:pt x="424" y="683"/>
                      <a:pt x="191" y="422"/>
                      <a:pt x="15" y="0"/>
                    </a:cubicBezTo>
                    <a:close/>
                  </a:path>
                </a:pathLst>
              </a:custGeom>
              <a:solidFill>
                <a:srgbClr val="C990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2"/>
              <p:cNvSpPr/>
              <p:nvPr/>
            </p:nvSpPr>
            <p:spPr>
              <a:xfrm flipH="1">
                <a:off x="6695528" y="2003178"/>
                <a:ext cx="74137" cy="139943"/>
              </a:xfrm>
              <a:custGeom>
                <a:rect b="b" l="l" r="r" t="t"/>
                <a:pathLst>
                  <a:path extrusionOk="0" fill="none" h="1831" w="970">
                    <a:moveTo>
                      <a:pt x="15" y="0"/>
                    </a:moveTo>
                    <a:cubicBezTo>
                      <a:pt x="191" y="422"/>
                      <a:pt x="424" y="683"/>
                      <a:pt x="637" y="914"/>
                    </a:cubicBezTo>
                    <a:cubicBezTo>
                      <a:pt x="970" y="1275"/>
                      <a:pt x="624" y="1830"/>
                      <a:pt x="132" y="1730"/>
                    </a:cubicBezTo>
                    <a:lnTo>
                      <a:pt x="0" y="1702"/>
                    </a:lnTo>
                  </a:path>
                </a:pathLst>
              </a:custGeom>
              <a:noFill/>
              <a:ln cap="rnd" cmpd="sng" w="9525">
                <a:solidFill>
                  <a:schemeClr val="dk1"/>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2"/>
              <p:cNvSpPr/>
              <p:nvPr/>
            </p:nvSpPr>
            <p:spPr>
              <a:xfrm flipH="1">
                <a:off x="6770581" y="2152979"/>
                <a:ext cx="108913" cy="204756"/>
              </a:xfrm>
              <a:custGeom>
                <a:rect b="b" l="l" r="r" t="t"/>
                <a:pathLst>
                  <a:path extrusionOk="0" h="2679" w="1425">
                    <a:moveTo>
                      <a:pt x="308" y="0"/>
                    </a:moveTo>
                    <a:cubicBezTo>
                      <a:pt x="223" y="0"/>
                      <a:pt x="144" y="59"/>
                      <a:pt x="132" y="146"/>
                    </a:cubicBezTo>
                    <a:lnTo>
                      <a:pt x="0" y="1067"/>
                    </a:lnTo>
                    <a:lnTo>
                      <a:pt x="450" y="2678"/>
                    </a:lnTo>
                    <a:lnTo>
                      <a:pt x="1425" y="1487"/>
                    </a:lnTo>
                    <a:lnTo>
                      <a:pt x="471" y="642"/>
                    </a:lnTo>
                    <a:lnTo>
                      <a:pt x="485" y="173"/>
                    </a:lnTo>
                    <a:cubicBezTo>
                      <a:pt x="486" y="107"/>
                      <a:pt x="447" y="45"/>
                      <a:pt x="384" y="17"/>
                    </a:cubicBezTo>
                    <a:cubicBezTo>
                      <a:pt x="359" y="5"/>
                      <a:pt x="333" y="0"/>
                      <a:pt x="308" y="0"/>
                    </a:cubicBezTo>
                    <a:close/>
                  </a:path>
                </a:pathLst>
              </a:custGeom>
              <a:solidFill>
                <a:srgbClr val="C990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2"/>
              <p:cNvSpPr/>
              <p:nvPr/>
            </p:nvSpPr>
            <p:spPr>
              <a:xfrm flipH="1">
                <a:off x="6635683" y="2146712"/>
                <a:ext cx="175789" cy="221341"/>
              </a:xfrm>
              <a:custGeom>
                <a:rect b="b" l="l" r="r" t="t"/>
                <a:pathLst>
                  <a:path extrusionOk="0" h="2896" w="2300">
                    <a:moveTo>
                      <a:pt x="1612" y="1"/>
                    </a:moveTo>
                    <a:lnTo>
                      <a:pt x="1544" y="668"/>
                    </a:lnTo>
                    <a:lnTo>
                      <a:pt x="1" y="1218"/>
                    </a:lnTo>
                    <a:lnTo>
                      <a:pt x="111" y="2895"/>
                    </a:lnTo>
                    <a:lnTo>
                      <a:pt x="2111" y="884"/>
                    </a:lnTo>
                    <a:cubicBezTo>
                      <a:pt x="2238" y="757"/>
                      <a:pt x="2300" y="584"/>
                      <a:pt x="2279" y="409"/>
                    </a:cubicBezTo>
                    <a:lnTo>
                      <a:pt x="2275" y="372"/>
                    </a:lnTo>
                    <a:cubicBezTo>
                      <a:pt x="2260" y="246"/>
                      <a:pt x="2165" y="143"/>
                      <a:pt x="2037" y="113"/>
                    </a:cubicBezTo>
                    <a:lnTo>
                      <a:pt x="1612" y="1"/>
                    </a:lnTo>
                    <a:close/>
                  </a:path>
                </a:pathLst>
              </a:custGeom>
              <a:solidFill>
                <a:srgbClr val="C990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22"/>
              <p:cNvSpPr/>
              <p:nvPr/>
            </p:nvSpPr>
            <p:spPr>
              <a:xfrm flipH="1">
                <a:off x="6654254" y="2209460"/>
                <a:ext cx="217596" cy="201928"/>
              </a:xfrm>
              <a:custGeom>
                <a:rect b="b" l="l" r="r" t="t"/>
                <a:pathLst>
                  <a:path extrusionOk="0" h="2642" w="2847">
                    <a:moveTo>
                      <a:pt x="2713" y="0"/>
                    </a:moveTo>
                    <a:lnTo>
                      <a:pt x="1" y="691"/>
                    </a:lnTo>
                    <a:lnTo>
                      <a:pt x="504" y="2641"/>
                    </a:lnTo>
                    <a:lnTo>
                      <a:pt x="2419" y="1685"/>
                    </a:lnTo>
                    <a:cubicBezTo>
                      <a:pt x="2621" y="1584"/>
                      <a:pt x="2730" y="1368"/>
                      <a:pt x="2684" y="1154"/>
                    </a:cubicBezTo>
                    <a:cubicBezTo>
                      <a:pt x="2794" y="1053"/>
                      <a:pt x="2846" y="909"/>
                      <a:pt x="2826" y="766"/>
                    </a:cubicBezTo>
                    <a:lnTo>
                      <a:pt x="2713" y="0"/>
                    </a:lnTo>
                    <a:close/>
                  </a:path>
                </a:pathLst>
              </a:custGeom>
              <a:solidFill>
                <a:srgbClr val="C990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22"/>
              <p:cNvSpPr/>
              <p:nvPr/>
            </p:nvSpPr>
            <p:spPr>
              <a:xfrm flipH="1">
                <a:off x="6765688" y="2314779"/>
                <a:ext cx="274231" cy="588129"/>
              </a:xfrm>
              <a:custGeom>
                <a:rect b="b" l="l" r="r" t="t"/>
                <a:pathLst>
                  <a:path extrusionOk="0" h="7695" w="3588">
                    <a:moveTo>
                      <a:pt x="2833" y="1"/>
                    </a:moveTo>
                    <a:lnTo>
                      <a:pt x="487" y="4651"/>
                    </a:lnTo>
                    <a:cubicBezTo>
                      <a:pt x="0" y="5619"/>
                      <a:pt x="50" y="6753"/>
                      <a:pt x="618" y="7679"/>
                    </a:cubicBezTo>
                    <a:cubicBezTo>
                      <a:pt x="709" y="7689"/>
                      <a:pt x="800" y="7695"/>
                      <a:pt x="890" y="7695"/>
                    </a:cubicBezTo>
                    <a:cubicBezTo>
                      <a:pt x="1984" y="7695"/>
                      <a:pt x="2928" y="6904"/>
                      <a:pt x="3039" y="5838"/>
                    </a:cubicBezTo>
                    <a:cubicBezTo>
                      <a:pt x="3173" y="4557"/>
                      <a:pt x="3360" y="2730"/>
                      <a:pt x="3588" y="465"/>
                    </a:cubicBezTo>
                    <a:lnTo>
                      <a:pt x="2833" y="1"/>
                    </a:lnTo>
                    <a:close/>
                  </a:path>
                </a:pathLst>
              </a:custGeom>
              <a:solidFill>
                <a:srgbClr val="C9907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22"/>
              <p:cNvSpPr/>
              <p:nvPr/>
            </p:nvSpPr>
            <p:spPr>
              <a:xfrm flipH="1">
                <a:off x="6763397" y="2160851"/>
                <a:ext cx="55030" cy="24075"/>
              </a:xfrm>
              <a:custGeom>
                <a:rect b="b" l="l" r="r" t="t"/>
                <a:pathLst>
                  <a:path extrusionOk="0" h="315" w="720">
                    <a:moveTo>
                      <a:pt x="115" y="1"/>
                    </a:moveTo>
                    <a:lnTo>
                      <a:pt x="0" y="36"/>
                    </a:lnTo>
                    <a:cubicBezTo>
                      <a:pt x="45" y="165"/>
                      <a:pt x="162" y="269"/>
                      <a:pt x="300" y="303"/>
                    </a:cubicBezTo>
                    <a:cubicBezTo>
                      <a:pt x="306" y="304"/>
                      <a:pt x="310" y="305"/>
                      <a:pt x="316" y="306"/>
                    </a:cubicBezTo>
                    <a:cubicBezTo>
                      <a:pt x="344" y="312"/>
                      <a:pt x="373" y="315"/>
                      <a:pt x="402" y="315"/>
                    </a:cubicBezTo>
                    <a:cubicBezTo>
                      <a:pt x="521" y="315"/>
                      <a:pt x="639" y="267"/>
                      <a:pt x="719" y="182"/>
                    </a:cubicBezTo>
                    <a:lnTo>
                      <a:pt x="631" y="106"/>
                    </a:lnTo>
                    <a:cubicBezTo>
                      <a:pt x="574" y="166"/>
                      <a:pt x="487" y="201"/>
                      <a:pt x="402" y="201"/>
                    </a:cubicBezTo>
                    <a:cubicBezTo>
                      <a:pt x="381" y="201"/>
                      <a:pt x="361" y="199"/>
                      <a:pt x="341" y="195"/>
                    </a:cubicBezTo>
                    <a:cubicBezTo>
                      <a:pt x="237" y="174"/>
                      <a:pt x="147" y="96"/>
                      <a:pt x="11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22"/>
              <p:cNvSpPr/>
              <p:nvPr/>
            </p:nvSpPr>
            <p:spPr>
              <a:xfrm flipH="1">
                <a:off x="6739168" y="1874013"/>
                <a:ext cx="106467" cy="50062"/>
              </a:xfrm>
              <a:custGeom>
                <a:rect b="b" l="l" r="r" t="t"/>
                <a:pathLst>
                  <a:path extrusionOk="0" h="655" w="1393">
                    <a:moveTo>
                      <a:pt x="696" y="0"/>
                    </a:moveTo>
                    <a:cubicBezTo>
                      <a:pt x="284" y="0"/>
                      <a:pt x="1" y="353"/>
                      <a:pt x="1" y="353"/>
                    </a:cubicBezTo>
                    <a:cubicBezTo>
                      <a:pt x="293" y="579"/>
                      <a:pt x="545" y="655"/>
                      <a:pt x="751" y="655"/>
                    </a:cubicBezTo>
                    <a:cubicBezTo>
                      <a:pt x="1163" y="655"/>
                      <a:pt x="1392" y="353"/>
                      <a:pt x="1392" y="353"/>
                    </a:cubicBezTo>
                    <a:cubicBezTo>
                      <a:pt x="1141" y="88"/>
                      <a:pt x="902" y="0"/>
                      <a:pt x="696" y="0"/>
                    </a:cubicBezTo>
                    <a:close/>
                  </a:path>
                </a:pathLst>
              </a:custGeom>
              <a:solidFill>
                <a:srgbClr val="4F3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22"/>
              <p:cNvSpPr/>
              <p:nvPr/>
            </p:nvSpPr>
            <p:spPr>
              <a:xfrm flipH="1">
                <a:off x="6871774" y="1941882"/>
                <a:ext cx="63590" cy="96149"/>
              </a:xfrm>
              <a:custGeom>
                <a:rect b="b" l="l" r="r" t="t"/>
                <a:pathLst>
                  <a:path extrusionOk="0" h="1258" w="832">
                    <a:moveTo>
                      <a:pt x="1" y="1"/>
                    </a:moveTo>
                    <a:lnTo>
                      <a:pt x="7" y="1257"/>
                    </a:lnTo>
                    <a:cubicBezTo>
                      <a:pt x="731" y="1257"/>
                      <a:pt x="832" y="412"/>
                      <a:pt x="832" y="412"/>
                    </a:cubicBezTo>
                    <a:lnTo>
                      <a:pt x="1" y="1"/>
                    </a:lnTo>
                    <a:close/>
                  </a:path>
                </a:pathLst>
              </a:custGeom>
              <a:solidFill>
                <a:srgbClr val="4F333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22"/>
              <p:cNvSpPr/>
              <p:nvPr/>
            </p:nvSpPr>
            <p:spPr>
              <a:xfrm flipH="1">
                <a:off x="7253001" y="3313936"/>
                <a:ext cx="215456" cy="811610"/>
              </a:xfrm>
              <a:custGeom>
                <a:rect b="b" l="l" r="r" t="t"/>
                <a:pathLst>
                  <a:path extrusionOk="0" h="10619" w="2819">
                    <a:moveTo>
                      <a:pt x="1633" y="0"/>
                    </a:moveTo>
                    <a:lnTo>
                      <a:pt x="0" y="10618"/>
                    </a:lnTo>
                    <a:lnTo>
                      <a:pt x="592" y="10618"/>
                    </a:lnTo>
                    <a:lnTo>
                      <a:pt x="2818" y="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22"/>
              <p:cNvSpPr/>
              <p:nvPr/>
            </p:nvSpPr>
            <p:spPr>
              <a:xfrm flipH="1">
                <a:off x="6955153" y="2860941"/>
                <a:ext cx="514909" cy="463242"/>
              </a:xfrm>
              <a:custGeom>
                <a:rect b="b" l="l" r="r" t="t"/>
                <a:pathLst>
                  <a:path extrusionOk="0" h="6061" w="6737">
                    <a:moveTo>
                      <a:pt x="113" y="1"/>
                    </a:moveTo>
                    <a:lnTo>
                      <a:pt x="59" y="2490"/>
                    </a:lnTo>
                    <a:lnTo>
                      <a:pt x="21" y="4215"/>
                    </a:lnTo>
                    <a:cubicBezTo>
                      <a:pt x="1" y="5158"/>
                      <a:pt x="688" y="5941"/>
                      <a:pt x="1553" y="5963"/>
                    </a:cubicBezTo>
                    <a:lnTo>
                      <a:pt x="2112" y="5976"/>
                    </a:lnTo>
                    <a:lnTo>
                      <a:pt x="5396" y="6061"/>
                    </a:lnTo>
                    <a:lnTo>
                      <a:pt x="6636" y="5531"/>
                    </a:lnTo>
                    <a:lnTo>
                      <a:pt x="6718" y="1719"/>
                    </a:lnTo>
                    <a:cubicBezTo>
                      <a:pt x="6736" y="864"/>
                      <a:pt x="6114" y="154"/>
                      <a:pt x="5328" y="134"/>
                    </a:cubicBezTo>
                    <a:lnTo>
                      <a:pt x="113"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22"/>
              <p:cNvSpPr/>
              <p:nvPr/>
            </p:nvSpPr>
            <p:spPr>
              <a:xfrm flipH="1">
                <a:off x="7038615" y="2860941"/>
                <a:ext cx="433358" cy="463242"/>
              </a:xfrm>
              <a:custGeom>
                <a:rect b="b" l="l" r="r" t="t"/>
                <a:pathLst>
                  <a:path extrusionOk="0" h="6061" w="5670">
                    <a:moveTo>
                      <a:pt x="110" y="1"/>
                    </a:moveTo>
                    <a:lnTo>
                      <a:pt x="58" y="2490"/>
                    </a:lnTo>
                    <a:lnTo>
                      <a:pt x="21" y="4215"/>
                    </a:lnTo>
                    <a:cubicBezTo>
                      <a:pt x="0" y="5158"/>
                      <a:pt x="676" y="5941"/>
                      <a:pt x="1529" y="5963"/>
                    </a:cubicBezTo>
                    <a:lnTo>
                      <a:pt x="2080" y="5976"/>
                    </a:lnTo>
                    <a:lnTo>
                      <a:pt x="5313" y="6061"/>
                    </a:lnTo>
                    <a:lnTo>
                      <a:pt x="5382" y="3299"/>
                    </a:lnTo>
                    <a:cubicBezTo>
                      <a:pt x="5382" y="1093"/>
                      <a:pt x="5669" y="90"/>
                      <a:pt x="3548" y="90"/>
                    </a:cubicBezTo>
                    <a:lnTo>
                      <a:pt x="110"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648" name="Google Shape;648;p22"/>
          <p:cNvSpPr/>
          <p:nvPr/>
        </p:nvSpPr>
        <p:spPr>
          <a:xfrm>
            <a:off x="2548050" y="2189122"/>
            <a:ext cx="1504819" cy="782894"/>
          </a:xfrm>
          <a:custGeom>
            <a:rect b="b" l="l" r="r" t="t"/>
            <a:pathLst>
              <a:path extrusionOk="0" h="9515" w="18289">
                <a:moveTo>
                  <a:pt x="842" y="1"/>
                </a:moveTo>
                <a:cubicBezTo>
                  <a:pt x="378" y="1"/>
                  <a:pt x="0" y="377"/>
                  <a:pt x="0" y="842"/>
                </a:cubicBezTo>
                <a:lnTo>
                  <a:pt x="0" y="9514"/>
                </a:lnTo>
                <a:lnTo>
                  <a:pt x="3119" y="7513"/>
                </a:lnTo>
                <a:lnTo>
                  <a:pt x="17448" y="7513"/>
                </a:lnTo>
                <a:cubicBezTo>
                  <a:pt x="17912" y="7513"/>
                  <a:pt x="18289" y="7135"/>
                  <a:pt x="18289" y="6671"/>
                </a:cubicBezTo>
                <a:lnTo>
                  <a:pt x="18289" y="842"/>
                </a:lnTo>
                <a:cubicBezTo>
                  <a:pt x="18289" y="377"/>
                  <a:pt x="17912" y="1"/>
                  <a:pt x="174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22"/>
          <p:cNvSpPr/>
          <p:nvPr/>
        </p:nvSpPr>
        <p:spPr>
          <a:xfrm>
            <a:off x="2605152" y="2122475"/>
            <a:ext cx="1504819" cy="766027"/>
          </a:xfrm>
          <a:custGeom>
            <a:rect b="b" l="l" r="r" t="t"/>
            <a:pathLst>
              <a:path extrusionOk="0" h="9310" w="18289">
                <a:moveTo>
                  <a:pt x="842" y="0"/>
                </a:moveTo>
                <a:cubicBezTo>
                  <a:pt x="378" y="0"/>
                  <a:pt x="0" y="378"/>
                  <a:pt x="0" y="842"/>
                </a:cubicBezTo>
                <a:lnTo>
                  <a:pt x="0" y="9309"/>
                </a:lnTo>
                <a:lnTo>
                  <a:pt x="2958" y="7512"/>
                </a:lnTo>
                <a:lnTo>
                  <a:pt x="17448" y="7512"/>
                </a:lnTo>
                <a:cubicBezTo>
                  <a:pt x="17912" y="7512"/>
                  <a:pt x="18289" y="7136"/>
                  <a:pt x="18289" y="6671"/>
                </a:cubicBezTo>
                <a:lnTo>
                  <a:pt x="18289" y="842"/>
                </a:lnTo>
                <a:cubicBezTo>
                  <a:pt x="18289" y="378"/>
                  <a:pt x="17912" y="0"/>
                  <a:pt x="1744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22"/>
          <p:cNvSpPr/>
          <p:nvPr/>
        </p:nvSpPr>
        <p:spPr>
          <a:xfrm>
            <a:off x="2699939" y="2209774"/>
            <a:ext cx="123914" cy="123831"/>
          </a:xfrm>
          <a:custGeom>
            <a:rect b="b" l="l" r="r" t="t"/>
            <a:pathLst>
              <a:path extrusionOk="0" h="1505" w="1506">
                <a:moveTo>
                  <a:pt x="482" y="0"/>
                </a:moveTo>
                <a:cubicBezTo>
                  <a:pt x="216" y="0"/>
                  <a:pt x="1" y="215"/>
                  <a:pt x="1" y="482"/>
                </a:cubicBezTo>
                <a:lnTo>
                  <a:pt x="1" y="1023"/>
                </a:lnTo>
                <a:cubicBezTo>
                  <a:pt x="1" y="1289"/>
                  <a:pt x="216" y="1505"/>
                  <a:pt x="482" y="1505"/>
                </a:cubicBezTo>
                <a:lnTo>
                  <a:pt x="1024" y="1505"/>
                </a:lnTo>
                <a:cubicBezTo>
                  <a:pt x="1289" y="1505"/>
                  <a:pt x="1505" y="1289"/>
                  <a:pt x="1505" y="1023"/>
                </a:cubicBezTo>
                <a:lnTo>
                  <a:pt x="1505" y="482"/>
                </a:lnTo>
                <a:cubicBezTo>
                  <a:pt x="1505" y="215"/>
                  <a:pt x="1289"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22"/>
          <p:cNvSpPr/>
          <p:nvPr/>
        </p:nvSpPr>
        <p:spPr>
          <a:xfrm>
            <a:off x="2699939" y="2374334"/>
            <a:ext cx="123914" cy="123914"/>
          </a:xfrm>
          <a:custGeom>
            <a:rect b="b" l="l" r="r" t="t"/>
            <a:pathLst>
              <a:path extrusionOk="0" h="1506" w="1506">
                <a:moveTo>
                  <a:pt x="482" y="1"/>
                </a:moveTo>
                <a:cubicBezTo>
                  <a:pt x="216" y="1"/>
                  <a:pt x="1" y="216"/>
                  <a:pt x="1" y="482"/>
                </a:cubicBezTo>
                <a:lnTo>
                  <a:pt x="1" y="1024"/>
                </a:lnTo>
                <a:cubicBezTo>
                  <a:pt x="1" y="1290"/>
                  <a:pt x="216" y="1505"/>
                  <a:pt x="482" y="1505"/>
                </a:cubicBezTo>
                <a:lnTo>
                  <a:pt x="1024" y="1505"/>
                </a:lnTo>
                <a:cubicBezTo>
                  <a:pt x="1289" y="1505"/>
                  <a:pt x="1505" y="1290"/>
                  <a:pt x="1505" y="1024"/>
                </a:cubicBezTo>
                <a:lnTo>
                  <a:pt x="1505" y="482"/>
                </a:lnTo>
                <a:cubicBezTo>
                  <a:pt x="1505" y="216"/>
                  <a:pt x="1289" y="1"/>
                  <a:pt x="102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22"/>
          <p:cNvSpPr/>
          <p:nvPr/>
        </p:nvSpPr>
        <p:spPr>
          <a:xfrm>
            <a:off x="2699939" y="2538977"/>
            <a:ext cx="123914" cy="123914"/>
          </a:xfrm>
          <a:custGeom>
            <a:rect b="b" l="l" r="r" t="t"/>
            <a:pathLst>
              <a:path extrusionOk="0" h="1506" w="1506">
                <a:moveTo>
                  <a:pt x="482" y="0"/>
                </a:moveTo>
                <a:cubicBezTo>
                  <a:pt x="216" y="0"/>
                  <a:pt x="1" y="216"/>
                  <a:pt x="1" y="482"/>
                </a:cubicBezTo>
                <a:lnTo>
                  <a:pt x="1" y="1025"/>
                </a:lnTo>
                <a:cubicBezTo>
                  <a:pt x="1" y="1290"/>
                  <a:pt x="216" y="1506"/>
                  <a:pt x="482" y="1506"/>
                </a:cubicBezTo>
                <a:lnTo>
                  <a:pt x="1024" y="1506"/>
                </a:lnTo>
                <a:cubicBezTo>
                  <a:pt x="1289" y="1506"/>
                  <a:pt x="1505" y="1290"/>
                  <a:pt x="1505" y="1025"/>
                </a:cubicBezTo>
                <a:lnTo>
                  <a:pt x="1505" y="482"/>
                </a:lnTo>
                <a:cubicBezTo>
                  <a:pt x="1505" y="216"/>
                  <a:pt x="1289" y="0"/>
                  <a:pt x="102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22"/>
          <p:cNvSpPr/>
          <p:nvPr/>
        </p:nvSpPr>
        <p:spPr>
          <a:xfrm>
            <a:off x="2899140" y="2271649"/>
            <a:ext cx="1087906" cy="82"/>
          </a:xfrm>
          <a:custGeom>
            <a:rect b="b" l="l" r="r" t="t"/>
            <a:pathLst>
              <a:path extrusionOk="0" fill="none" h="1" w="13222">
                <a:moveTo>
                  <a:pt x="1" y="0"/>
                </a:moveTo>
                <a:lnTo>
                  <a:pt x="1322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22"/>
          <p:cNvSpPr/>
          <p:nvPr/>
        </p:nvSpPr>
        <p:spPr>
          <a:xfrm>
            <a:off x="2899140" y="2436291"/>
            <a:ext cx="1087906" cy="82"/>
          </a:xfrm>
          <a:custGeom>
            <a:rect b="b" l="l" r="r" t="t"/>
            <a:pathLst>
              <a:path extrusionOk="0" fill="none" h="1" w="13222">
                <a:moveTo>
                  <a:pt x="1" y="0"/>
                </a:moveTo>
                <a:lnTo>
                  <a:pt x="13222"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22"/>
          <p:cNvSpPr/>
          <p:nvPr/>
        </p:nvSpPr>
        <p:spPr>
          <a:xfrm>
            <a:off x="2899140" y="2600851"/>
            <a:ext cx="1087906" cy="82"/>
          </a:xfrm>
          <a:custGeom>
            <a:rect b="b" l="l" r="r" t="t"/>
            <a:pathLst>
              <a:path extrusionOk="0" fill="none" h="1" w="13222">
                <a:moveTo>
                  <a:pt x="1" y="1"/>
                </a:moveTo>
                <a:lnTo>
                  <a:pt x="13222"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22"/>
          <p:cNvSpPr/>
          <p:nvPr/>
        </p:nvSpPr>
        <p:spPr>
          <a:xfrm>
            <a:off x="2717547" y="2191673"/>
            <a:ext cx="130990" cy="104825"/>
          </a:xfrm>
          <a:custGeom>
            <a:rect b="b" l="l" r="r" t="t"/>
            <a:pathLst>
              <a:path extrusionOk="0" fill="none" h="1274" w="1592">
                <a:moveTo>
                  <a:pt x="0" y="638"/>
                </a:moveTo>
                <a:lnTo>
                  <a:pt x="575" y="1273"/>
                </a:lnTo>
                <a:lnTo>
                  <a:pt x="1592" y="1"/>
                </a:lnTo>
              </a:path>
            </a:pathLst>
          </a:custGeom>
          <a:noFill/>
          <a:ln cap="rnd" cmpd="sng" w="28575">
            <a:solidFill>
              <a:schemeClr val="accent3"/>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22"/>
          <p:cNvSpPr/>
          <p:nvPr/>
        </p:nvSpPr>
        <p:spPr>
          <a:xfrm>
            <a:off x="2717547" y="2358454"/>
            <a:ext cx="130990" cy="104742"/>
          </a:xfrm>
          <a:custGeom>
            <a:rect b="b" l="l" r="r" t="t"/>
            <a:pathLst>
              <a:path extrusionOk="0" fill="none" h="1273" w="1592">
                <a:moveTo>
                  <a:pt x="0" y="636"/>
                </a:moveTo>
                <a:lnTo>
                  <a:pt x="575" y="1273"/>
                </a:lnTo>
                <a:lnTo>
                  <a:pt x="1592" y="1"/>
                </a:lnTo>
              </a:path>
            </a:pathLst>
          </a:custGeom>
          <a:noFill/>
          <a:ln cap="rnd" cmpd="sng" w="28575">
            <a:solidFill>
              <a:schemeClr val="accent4"/>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22"/>
          <p:cNvSpPr/>
          <p:nvPr/>
        </p:nvSpPr>
        <p:spPr>
          <a:xfrm>
            <a:off x="2717547" y="2527869"/>
            <a:ext cx="130990" cy="104742"/>
          </a:xfrm>
          <a:custGeom>
            <a:rect b="b" l="l" r="r" t="t"/>
            <a:pathLst>
              <a:path extrusionOk="0" fill="none" h="1273" w="1592">
                <a:moveTo>
                  <a:pt x="0" y="636"/>
                </a:moveTo>
                <a:lnTo>
                  <a:pt x="575" y="1273"/>
                </a:lnTo>
                <a:lnTo>
                  <a:pt x="1592" y="1"/>
                </a:lnTo>
              </a:path>
            </a:pathLst>
          </a:custGeom>
          <a:noFill/>
          <a:ln cap="rnd" cmpd="sng" w="28575">
            <a:solidFill>
              <a:schemeClr val="accent5"/>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59" name="Google Shape;659;p22"/>
          <p:cNvGrpSpPr/>
          <p:nvPr/>
        </p:nvGrpSpPr>
        <p:grpSpPr>
          <a:xfrm>
            <a:off x="2763126" y="3105607"/>
            <a:ext cx="987905" cy="1100562"/>
            <a:chOff x="7394539" y="3473682"/>
            <a:chExt cx="987905" cy="1100562"/>
          </a:xfrm>
        </p:grpSpPr>
        <p:sp>
          <p:nvSpPr>
            <p:cNvPr id="660" name="Google Shape;660;p22"/>
            <p:cNvSpPr/>
            <p:nvPr/>
          </p:nvSpPr>
          <p:spPr>
            <a:xfrm rot="10800000">
              <a:off x="7394539" y="3543066"/>
              <a:ext cx="929230" cy="1031178"/>
            </a:xfrm>
            <a:custGeom>
              <a:rect b="b" l="l" r="r" t="t"/>
              <a:pathLst>
                <a:path extrusionOk="0" h="11895" w="10719">
                  <a:moveTo>
                    <a:pt x="564" y="0"/>
                  </a:moveTo>
                  <a:cubicBezTo>
                    <a:pt x="252" y="0"/>
                    <a:pt x="0" y="253"/>
                    <a:pt x="0" y="564"/>
                  </a:cubicBezTo>
                  <a:lnTo>
                    <a:pt x="0" y="11331"/>
                  </a:lnTo>
                  <a:cubicBezTo>
                    <a:pt x="0" y="11642"/>
                    <a:pt x="252" y="11895"/>
                    <a:pt x="564" y="11895"/>
                  </a:cubicBezTo>
                  <a:lnTo>
                    <a:pt x="10719" y="11895"/>
                  </a:lnTo>
                  <a:lnTo>
                    <a:pt x="9822" y="10585"/>
                  </a:lnTo>
                  <a:lnTo>
                    <a:pt x="9822" y="564"/>
                  </a:lnTo>
                  <a:cubicBezTo>
                    <a:pt x="9822" y="253"/>
                    <a:pt x="9570" y="0"/>
                    <a:pt x="92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22"/>
            <p:cNvSpPr/>
            <p:nvPr/>
          </p:nvSpPr>
          <p:spPr>
            <a:xfrm>
              <a:off x="8114606" y="3587454"/>
              <a:ext cx="166705" cy="166618"/>
            </a:xfrm>
            <a:custGeom>
              <a:rect b="b" l="l" r="r" t="t"/>
              <a:pathLst>
                <a:path extrusionOk="0" h="1922" w="1923">
                  <a:moveTo>
                    <a:pt x="962" y="1"/>
                  </a:moveTo>
                  <a:cubicBezTo>
                    <a:pt x="432" y="1"/>
                    <a:pt x="1" y="430"/>
                    <a:pt x="1" y="961"/>
                  </a:cubicBezTo>
                  <a:cubicBezTo>
                    <a:pt x="1" y="1491"/>
                    <a:pt x="432" y="1921"/>
                    <a:pt x="962" y="1921"/>
                  </a:cubicBezTo>
                  <a:cubicBezTo>
                    <a:pt x="1493" y="1921"/>
                    <a:pt x="1922" y="1491"/>
                    <a:pt x="1922" y="961"/>
                  </a:cubicBezTo>
                  <a:cubicBezTo>
                    <a:pt x="1922" y="430"/>
                    <a:pt x="1493" y="1"/>
                    <a:pt x="962"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22"/>
            <p:cNvSpPr/>
            <p:nvPr/>
          </p:nvSpPr>
          <p:spPr>
            <a:xfrm>
              <a:off x="8114606" y="3825935"/>
              <a:ext cx="166705" cy="166531"/>
            </a:xfrm>
            <a:custGeom>
              <a:rect b="b" l="l" r="r" t="t"/>
              <a:pathLst>
                <a:path extrusionOk="0" h="1921" w="1923">
                  <a:moveTo>
                    <a:pt x="962" y="0"/>
                  </a:moveTo>
                  <a:cubicBezTo>
                    <a:pt x="432" y="0"/>
                    <a:pt x="1" y="430"/>
                    <a:pt x="1" y="960"/>
                  </a:cubicBezTo>
                  <a:cubicBezTo>
                    <a:pt x="1" y="1491"/>
                    <a:pt x="432" y="1921"/>
                    <a:pt x="962" y="1921"/>
                  </a:cubicBezTo>
                  <a:cubicBezTo>
                    <a:pt x="1493" y="1921"/>
                    <a:pt x="1922" y="1491"/>
                    <a:pt x="1922" y="960"/>
                  </a:cubicBezTo>
                  <a:cubicBezTo>
                    <a:pt x="1922" y="430"/>
                    <a:pt x="1493" y="0"/>
                    <a:pt x="96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22"/>
            <p:cNvSpPr/>
            <p:nvPr/>
          </p:nvSpPr>
          <p:spPr>
            <a:xfrm rot="10800000">
              <a:off x="7453214" y="3473682"/>
              <a:ext cx="929230" cy="1031178"/>
            </a:xfrm>
            <a:custGeom>
              <a:rect b="b" l="l" r="r" t="t"/>
              <a:pathLst>
                <a:path extrusionOk="0" h="11895" w="10719">
                  <a:moveTo>
                    <a:pt x="564" y="0"/>
                  </a:moveTo>
                  <a:cubicBezTo>
                    <a:pt x="252" y="0"/>
                    <a:pt x="0" y="253"/>
                    <a:pt x="0" y="564"/>
                  </a:cubicBezTo>
                  <a:lnTo>
                    <a:pt x="0" y="11331"/>
                  </a:lnTo>
                  <a:cubicBezTo>
                    <a:pt x="0" y="11642"/>
                    <a:pt x="252" y="11895"/>
                    <a:pt x="564" y="11895"/>
                  </a:cubicBezTo>
                  <a:lnTo>
                    <a:pt x="10719" y="11895"/>
                  </a:lnTo>
                  <a:lnTo>
                    <a:pt x="9822" y="10585"/>
                  </a:lnTo>
                  <a:lnTo>
                    <a:pt x="9822" y="564"/>
                  </a:lnTo>
                  <a:cubicBezTo>
                    <a:pt x="9822" y="253"/>
                    <a:pt x="9570" y="0"/>
                    <a:pt x="9259"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22"/>
            <p:cNvSpPr/>
            <p:nvPr/>
          </p:nvSpPr>
          <p:spPr>
            <a:xfrm>
              <a:off x="8063805" y="3697722"/>
              <a:ext cx="209010" cy="87"/>
            </a:xfrm>
            <a:custGeom>
              <a:rect b="b" l="l" r="r" t="t"/>
              <a:pathLst>
                <a:path extrusionOk="0" fill="none" h="1" w="2411">
                  <a:moveTo>
                    <a:pt x="2410" y="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22"/>
            <p:cNvSpPr/>
            <p:nvPr/>
          </p:nvSpPr>
          <p:spPr>
            <a:xfrm>
              <a:off x="8063805" y="3812845"/>
              <a:ext cx="209010" cy="87"/>
            </a:xfrm>
            <a:custGeom>
              <a:rect b="b" l="l" r="r" t="t"/>
              <a:pathLst>
                <a:path extrusionOk="0" fill="none" h="1" w="2411">
                  <a:moveTo>
                    <a:pt x="2410" y="0"/>
                  </a:moveTo>
                  <a:lnTo>
                    <a:pt x="0"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22"/>
            <p:cNvSpPr/>
            <p:nvPr/>
          </p:nvSpPr>
          <p:spPr>
            <a:xfrm>
              <a:off x="7597153" y="3583379"/>
              <a:ext cx="379529" cy="379702"/>
            </a:xfrm>
            <a:custGeom>
              <a:rect b="b" l="l" r="r" t="t"/>
              <a:pathLst>
                <a:path extrusionOk="0" h="4380" w="4378">
                  <a:moveTo>
                    <a:pt x="2188" y="1"/>
                  </a:moveTo>
                  <a:cubicBezTo>
                    <a:pt x="980" y="1"/>
                    <a:pt x="0" y="980"/>
                    <a:pt x="0" y="2190"/>
                  </a:cubicBezTo>
                  <a:cubicBezTo>
                    <a:pt x="0" y="3398"/>
                    <a:pt x="980" y="4379"/>
                    <a:pt x="2188" y="4379"/>
                  </a:cubicBezTo>
                  <a:cubicBezTo>
                    <a:pt x="3398" y="4379"/>
                    <a:pt x="4377" y="3398"/>
                    <a:pt x="4377" y="2190"/>
                  </a:cubicBezTo>
                  <a:cubicBezTo>
                    <a:pt x="4377" y="980"/>
                    <a:pt x="3398" y="1"/>
                    <a:pt x="2188" y="1"/>
                  </a:cubicBezTo>
                  <a:close/>
                </a:path>
              </a:pathLst>
            </a:custGeom>
            <a:solidFill>
              <a:srgbClr val="E1E2E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22"/>
            <p:cNvSpPr/>
            <p:nvPr/>
          </p:nvSpPr>
          <p:spPr>
            <a:xfrm>
              <a:off x="7678641" y="3825935"/>
              <a:ext cx="216552" cy="242212"/>
            </a:xfrm>
            <a:custGeom>
              <a:rect b="b" l="l" r="r" t="t"/>
              <a:pathLst>
                <a:path extrusionOk="0" h="2794" w="2498">
                  <a:moveTo>
                    <a:pt x="1629" y="0"/>
                  </a:moveTo>
                  <a:lnTo>
                    <a:pt x="535" y="89"/>
                  </a:lnTo>
                  <a:lnTo>
                    <a:pt x="492" y="101"/>
                  </a:lnTo>
                  <a:lnTo>
                    <a:pt x="288" y="156"/>
                  </a:lnTo>
                  <a:lnTo>
                    <a:pt x="94" y="207"/>
                  </a:lnTo>
                  <a:lnTo>
                    <a:pt x="1" y="232"/>
                  </a:lnTo>
                  <a:lnTo>
                    <a:pt x="15" y="383"/>
                  </a:lnTo>
                  <a:lnTo>
                    <a:pt x="172" y="2220"/>
                  </a:lnTo>
                  <a:lnTo>
                    <a:pt x="219" y="2777"/>
                  </a:lnTo>
                  <a:lnTo>
                    <a:pt x="222" y="2794"/>
                  </a:lnTo>
                  <a:lnTo>
                    <a:pt x="2047" y="2794"/>
                  </a:lnTo>
                  <a:lnTo>
                    <a:pt x="2066" y="2502"/>
                  </a:lnTo>
                  <a:lnTo>
                    <a:pt x="2082" y="2244"/>
                  </a:lnTo>
                  <a:lnTo>
                    <a:pt x="2093" y="2051"/>
                  </a:lnTo>
                  <a:lnTo>
                    <a:pt x="2108" y="1806"/>
                  </a:lnTo>
                  <a:lnTo>
                    <a:pt x="2116" y="1669"/>
                  </a:lnTo>
                  <a:lnTo>
                    <a:pt x="2498" y="747"/>
                  </a:lnTo>
                  <a:lnTo>
                    <a:pt x="2270" y="201"/>
                  </a:lnTo>
                  <a:lnTo>
                    <a:pt x="2267" y="192"/>
                  </a:lnTo>
                  <a:lnTo>
                    <a:pt x="1966" y="106"/>
                  </a:lnTo>
                  <a:lnTo>
                    <a:pt x="1861" y="73"/>
                  </a:lnTo>
                  <a:lnTo>
                    <a:pt x="1629" y="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22"/>
            <p:cNvSpPr/>
            <p:nvPr/>
          </p:nvSpPr>
          <p:spPr>
            <a:xfrm>
              <a:off x="7685836" y="3814926"/>
              <a:ext cx="189331" cy="91718"/>
            </a:xfrm>
            <a:custGeom>
              <a:rect b="b" l="l" r="r" t="t"/>
              <a:pathLst>
                <a:path extrusionOk="0" h="1058" w="2184">
                  <a:moveTo>
                    <a:pt x="1130" y="0"/>
                  </a:moveTo>
                  <a:lnTo>
                    <a:pt x="405" y="205"/>
                  </a:lnTo>
                  <a:lnTo>
                    <a:pt x="35" y="310"/>
                  </a:lnTo>
                  <a:lnTo>
                    <a:pt x="14" y="316"/>
                  </a:lnTo>
                  <a:lnTo>
                    <a:pt x="0" y="319"/>
                  </a:lnTo>
                  <a:cubicBezTo>
                    <a:pt x="5" y="325"/>
                    <a:pt x="8" y="329"/>
                    <a:pt x="11" y="334"/>
                  </a:cubicBezTo>
                  <a:cubicBezTo>
                    <a:pt x="158" y="540"/>
                    <a:pt x="301" y="708"/>
                    <a:pt x="436" y="842"/>
                  </a:cubicBezTo>
                  <a:cubicBezTo>
                    <a:pt x="469" y="874"/>
                    <a:pt x="409" y="1058"/>
                    <a:pt x="409" y="1058"/>
                  </a:cubicBezTo>
                  <a:cubicBezTo>
                    <a:pt x="409" y="1058"/>
                    <a:pt x="1041" y="820"/>
                    <a:pt x="1549" y="820"/>
                  </a:cubicBezTo>
                  <a:cubicBezTo>
                    <a:pt x="1760" y="820"/>
                    <a:pt x="1950" y="862"/>
                    <a:pt x="2064" y="979"/>
                  </a:cubicBezTo>
                  <a:cubicBezTo>
                    <a:pt x="2064" y="979"/>
                    <a:pt x="2120" y="596"/>
                    <a:pt x="2184" y="319"/>
                  </a:cubicBezTo>
                  <a:lnTo>
                    <a:pt x="1778" y="197"/>
                  </a:lnTo>
                  <a:lnTo>
                    <a:pt x="1130" y="0"/>
                  </a:lnTo>
                  <a:close/>
                </a:path>
              </a:pathLst>
            </a:custGeom>
            <a:solidFill>
              <a:srgbClr val="E2A8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22"/>
            <p:cNvSpPr/>
            <p:nvPr/>
          </p:nvSpPr>
          <p:spPr>
            <a:xfrm>
              <a:off x="7741665" y="3625597"/>
              <a:ext cx="149020" cy="191932"/>
            </a:xfrm>
            <a:custGeom>
              <a:rect b="b" l="l" r="r" t="t"/>
              <a:pathLst>
                <a:path extrusionOk="0" h="2214" w="1719">
                  <a:moveTo>
                    <a:pt x="636" y="1"/>
                  </a:moveTo>
                  <a:cubicBezTo>
                    <a:pt x="391" y="1"/>
                    <a:pt x="153" y="95"/>
                    <a:pt x="1" y="343"/>
                  </a:cubicBezTo>
                  <a:lnTo>
                    <a:pt x="964" y="2212"/>
                  </a:lnTo>
                  <a:cubicBezTo>
                    <a:pt x="981" y="2213"/>
                    <a:pt x="999" y="2213"/>
                    <a:pt x="1017" y="2213"/>
                  </a:cubicBezTo>
                  <a:cubicBezTo>
                    <a:pt x="1330" y="2213"/>
                    <a:pt x="1718" y="2044"/>
                    <a:pt x="1718" y="2044"/>
                  </a:cubicBezTo>
                  <a:cubicBezTo>
                    <a:pt x="1718" y="2044"/>
                    <a:pt x="1667" y="918"/>
                    <a:pt x="1575" y="539"/>
                  </a:cubicBezTo>
                  <a:cubicBezTo>
                    <a:pt x="1513" y="284"/>
                    <a:pt x="1063" y="1"/>
                    <a:pt x="63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22"/>
            <p:cNvSpPr/>
            <p:nvPr/>
          </p:nvSpPr>
          <p:spPr>
            <a:xfrm>
              <a:off x="7739498" y="3760225"/>
              <a:ext cx="92151" cy="94579"/>
            </a:xfrm>
            <a:custGeom>
              <a:rect b="b" l="l" r="r" t="t"/>
              <a:pathLst>
                <a:path extrusionOk="0" h="1091" w="1063">
                  <a:moveTo>
                    <a:pt x="1031" y="0"/>
                  </a:moveTo>
                  <a:lnTo>
                    <a:pt x="1" y="33"/>
                  </a:lnTo>
                  <a:lnTo>
                    <a:pt x="35" y="1091"/>
                  </a:lnTo>
                  <a:lnTo>
                    <a:pt x="1054" y="1091"/>
                  </a:lnTo>
                  <a:cubicBezTo>
                    <a:pt x="1061" y="1046"/>
                    <a:pt x="1063" y="1000"/>
                    <a:pt x="1062" y="955"/>
                  </a:cubicBezTo>
                  <a:lnTo>
                    <a:pt x="1031" y="0"/>
                  </a:lnTo>
                  <a:close/>
                </a:path>
              </a:pathLst>
            </a:custGeom>
            <a:solidFill>
              <a:srgbClr val="E2A8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22"/>
            <p:cNvSpPr/>
            <p:nvPr/>
          </p:nvSpPr>
          <p:spPr>
            <a:xfrm>
              <a:off x="7733689" y="3641201"/>
              <a:ext cx="148067" cy="159770"/>
            </a:xfrm>
            <a:custGeom>
              <a:rect b="b" l="l" r="r" t="t"/>
              <a:pathLst>
                <a:path extrusionOk="0" h="1843" w="1708">
                  <a:moveTo>
                    <a:pt x="846" y="0"/>
                  </a:moveTo>
                  <a:cubicBezTo>
                    <a:pt x="821" y="0"/>
                    <a:pt x="796" y="1"/>
                    <a:pt x="771" y="4"/>
                  </a:cubicBezTo>
                  <a:cubicBezTo>
                    <a:pt x="327" y="44"/>
                    <a:pt x="0" y="436"/>
                    <a:pt x="40" y="879"/>
                  </a:cubicBezTo>
                  <a:lnTo>
                    <a:pt x="86" y="1382"/>
                  </a:lnTo>
                  <a:cubicBezTo>
                    <a:pt x="110" y="1645"/>
                    <a:pt x="330" y="1843"/>
                    <a:pt x="589" y="1843"/>
                  </a:cubicBezTo>
                  <a:cubicBezTo>
                    <a:pt x="604" y="1843"/>
                    <a:pt x="619" y="1842"/>
                    <a:pt x="635" y="1841"/>
                  </a:cubicBezTo>
                  <a:lnTo>
                    <a:pt x="962" y="1811"/>
                  </a:lnTo>
                  <a:cubicBezTo>
                    <a:pt x="1390" y="1772"/>
                    <a:pt x="1707" y="1393"/>
                    <a:pt x="1668" y="964"/>
                  </a:cubicBezTo>
                  <a:lnTo>
                    <a:pt x="1647" y="733"/>
                  </a:lnTo>
                  <a:cubicBezTo>
                    <a:pt x="1609" y="315"/>
                    <a:pt x="1258" y="0"/>
                    <a:pt x="846" y="0"/>
                  </a:cubicBezTo>
                  <a:close/>
                </a:path>
              </a:pathLst>
            </a:custGeom>
            <a:solidFill>
              <a:srgbClr val="E2A8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22"/>
            <p:cNvSpPr/>
            <p:nvPr/>
          </p:nvSpPr>
          <p:spPr>
            <a:xfrm>
              <a:off x="7691385" y="3641634"/>
              <a:ext cx="83396" cy="178321"/>
            </a:xfrm>
            <a:custGeom>
              <a:rect b="b" l="l" r="r" t="t"/>
              <a:pathLst>
                <a:path extrusionOk="0" h="2057" w="962">
                  <a:moveTo>
                    <a:pt x="875" y="0"/>
                  </a:moveTo>
                  <a:cubicBezTo>
                    <a:pt x="548" y="0"/>
                    <a:pt x="259" y="167"/>
                    <a:pt x="196" y="302"/>
                  </a:cubicBezTo>
                  <a:cubicBezTo>
                    <a:pt x="43" y="631"/>
                    <a:pt x="0" y="1412"/>
                    <a:pt x="4" y="1921"/>
                  </a:cubicBezTo>
                  <a:cubicBezTo>
                    <a:pt x="153" y="2030"/>
                    <a:pt x="356" y="2057"/>
                    <a:pt x="520" y="2057"/>
                  </a:cubicBezTo>
                  <a:cubicBezTo>
                    <a:pt x="681" y="2057"/>
                    <a:pt x="804" y="2031"/>
                    <a:pt x="804" y="2031"/>
                  </a:cubicBezTo>
                  <a:lnTo>
                    <a:pt x="722" y="1396"/>
                  </a:lnTo>
                  <a:lnTo>
                    <a:pt x="962" y="4"/>
                  </a:lnTo>
                  <a:cubicBezTo>
                    <a:pt x="933" y="2"/>
                    <a:pt x="904" y="0"/>
                    <a:pt x="8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22"/>
            <p:cNvSpPr/>
            <p:nvPr/>
          </p:nvSpPr>
          <p:spPr>
            <a:xfrm>
              <a:off x="7701007" y="3714193"/>
              <a:ext cx="63284" cy="58776"/>
            </a:xfrm>
            <a:custGeom>
              <a:rect b="b" l="l" r="r" t="t"/>
              <a:pathLst>
                <a:path extrusionOk="0" h="678" w="730">
                  <a:moveTo>
                    <a:pt x="345" y="0"/>
                  </a:moveTo>
                  <a:cubicBezTo>
                    <a:pt x="301" y="0"/>
                    <a:pt x="260" y="13"/>
                    <a:pt x="221" y="33"/>
                  </a:cubicBezTo>
                  <a:cubicBezTo>
                    <a:pt x="1" y="144"/>
                    <a:pt x="39" y="677"/>
                    <a:pt x="404" y="677"/>
                  </a:cubicBezTo>
                  <a:cubicBezTo>
                    <a:pt x="476" y="677"/>
                    <a:pt x="559" y="657"/>
                    <a:pt x="655" y="610"/>
                  </a:cubicBezTo>
                  <a:lnTo>
                    <a:pt x="729" y="357"/>
                  </a:lnTo>
                  <a:cubicBezTo>
                    <a:pt x="592" y="88"/>
                    <a:pt x="461" y="0"/>
                    <a:pt x="345" y="0"/>
                  </a:cubicBezTo>
                  <a:close/>
                </a:path>
              </a:pathLst>
            </a:custGeom>
            <a:solidFill>
              <a:srgbClr val="E2A8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22"/>
            <p:cNvSpPr/>
            <p:nvPr/>
          </p:nvSpPr>
          <p:spPr>
            <a:xfrm>
              <a:off x="7633129" y="3826802"/>
              <a:ext cx="312517" cy="196873"/>
            </a:xfrm>
            <a:custGeom>
              <a:rect b="b" l="l" r="r" t="t"/>
              <a:pathLst>
                <a:path extrusionOk="0" h="2271" w="3605">
                  <a:moveTo>
                    <a:pt x="1252" y="0"/>
                  </a:moveTo>
                  <a:lnTo>
                    <a:pt x="1013" y="68"/>
                  </a:lnTo>
                  <a:lnTo>
                    <a:pt x="643" y="173"/>
                  </a:lnTo>
                  <a:lnTo>
                    <a:pt x="622" y="179"/>
                  </a:lnTo>
                  <a:lnTo>
                    <a:pt x="608" y="182"/>
                  </a:lnTo>
                  <a:cubicBezTo>
                    <a:pt x="400" y="239"/>
                    <a:pt x="103" y="380"/>
                    <a:pt x="64" y="725"/>
                  </a:cubicBezTo>
                  <a:cubicBezTo>
                    <a:pt x="36" y="974"/>
                    <a:pt x="0" y="1592"/>
                    <a:pt x="2" y="2271"/>
                  </a:cubicBezTo>
                  <a:lnTo>
                    <a:pt x="697" y="2210"/>
                  </a:lnTo>
                  <a:lnTo>
                    <a:pt x="996" y="2184"/>
                  </a:lnTo>
                  <a:lnTo>
                    <a:pt x="2434" y="2057"/>
                  </a:lnTo>
                  <a:lnTo>
                    <a:pt x="2618" y="2041"/>
                  </a:lnTo>
                  <a:lnTo>
                    <a:pt x="3605" y="1955"/>
                  </a:lnTo>
                  <a:cubicBezTo>
                    <a:pt x="3516" y="1408"/>
                    <a:pt x="3291" y="428"/>
                    <a:pt x="2797" y="182"/>
                  </a:cubicBezTo>
                  <a:lnTo>
                    <a:pt x="2795" y="191"/>
                  </a:lnTo>
                  <a:lnTo>
                    <a:pt x="2792" y="182"/>
                  </a:lnTo>
                  <a:lnTo>
                    <a:pt x="2386" y="60"/>
                  </a:lnTo>
                  <a:lnTo>
                    <a:pt x="2284" y="29"/>
                  </a:lnTo>
                  <a:lnTo>
                    <a:pt x="2589" y="948"/>
                  </a:lnTo>
                  <a:cubicBezTo>
                    <a:pt x="2697" y="1274"/>
                    <a:pt x="2650" y="1632"/>
                    <a:pt x="2461" y="1920"/>
                  </a:cubicBezTo>
                  <a:lnTo>
                    <a:pt x="1357" y="1994"/>
                  </a:lnTo>
                  <a:lnTo>
                    <a:pt x="1412" y="1852"/>
                  </a:lnTo>
                  <a:cubicBezTo>
                    <a:pt x="1488" y="1659"/>
                    <a:pt x="1509" y="1449"/>
                    <a:pt x="1472" y="1245"/>
                  </a:cubicBezTo>
                  <a:lnTo>
                    <a:pt x="125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22"/>
            <p:cNvSpPr/>
            <p:nvPr/>
          </p:nvSpPr>
          <p:spPr>
            <a:xfrm>
              <a:off x="7792032" y="3635046"/>
              <a:ext cx="83743" cy="61290"/>
            </a:xfrm>
            <a:custGeom>
              <a:rect b="b" l="l" r="r" t="t"/>
              <a:pathLst>
                <a:path extrusionOk="0" h="707" w="966">
                  <a:moveTo>
                    <a:pt x="330" y="1"/>
                  </a:moveTo>
                  <a:cubicBezTo>
                    <a:pt x="212" y="1"/>
                    <a:pt x="96" y="32"/>
                    <a:pt x="1" y="83"/>
                  </a:cubicBezTo>
                  <a:cubicBezTo>
                    <a:pt x="376" y="119"/>
                    <a:pt x="807" y="434"/>
                    <a:pt x="966" y="707"/>
                  </a:cubicBezTo>
                  <a:cubicBezTo>
                    <a:pt x="921" y="185"/>
                    <a:pt x="619" y="1"/>
                    <a:pt x="330"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6" name="Google Shape;676;p22"/>
            <p:cNvSpPr/>
            <p:nvPr/>
          </p:nvSpPr>
          <p:spPr>
            <a:xfrm>
              <a:off x="7741665" y="3641201"/>
              <a:ext cx="50454" cy="60510"/>
            </a:xfrm>
            <a:custGeom>
              <a:rect b="b" l="l" r="r" t="t"/>
              <a:pathLst>
                <a:path extrusionOk="0" h="698" w="582">
                  <a:moveTo>
                    <a:pt x="475" y="0"/>
                  </a:moveTo>
                  <a:cubicBezTo>
                    <a:pt x="306" y="0"/>
                    <a:pt x="1" y="83"/>
                    <a:pt x="67" y="698"/>
                  </a:cubicBezTo>
                  <a:cubicBezTo>
                    <a:pt x="552" y="682"/>
                    <a:pt x="582" y="12"/>
                    <a:pt x="582" y="12"/>
                  </a:cubicBezTo>
                  <a:cubicBezTo>
                    <a:pt x="582" y="12"/>
                    <a:pt x="538" y="0"/>
                    <a:pt x="475"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22"/>
            <p:cNvSpPr/>
            <p:nvPr/>
          </p:nvSpPr>
          <p:spPr>
            <a:xfrm rot="10800000">
              <a:off x="7538637" y="3525741"/>
              <a:ext cx="496200" cy="495000"/>
            </a:xfrm>
            <a:prstGeom prst="blockArc">
              <a:avLst>
                <a:gd fmla="val 10822079" name="adj1"/>
                <a:gd fmla="val 9875" name="adj2"/>
                <a:gd fmla="val 11546" name="adj3"/>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22"/>
            <p:cNvSpPr/>
            <p:nvPr/>
          </p:nvSpPr>
          <p:spPr>
            <a:xfrm>
              <a:off x="7589220" y="3967018"/>
              <a:ext cx="387600" cy="202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22"/>
            <p:cNvSpPr/>
            <p:nvPr/>
          </p:nvSpPr>
          <p:spPr>
            <a:xfrm>
              <a:off x="7647519" y="4049246"/>
              <a:ext cx="625295" cy="87"/>
            </a:xfrm>
            <a:custGeom>
              <a:rect b="b" l="l" r="r" t="t"/>
              <a:pathLst>
                <a:path extrusionOk="0" fill="none" h="1" w="7213">
                  <a:moveTo>
                    <a:pt x="7212" y="1"/>
                  </a:moveTo>
                  <a:lnTo>
                    <a:pt x="1"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22"/>
            <p:cNvSpPr/>
            <p:nvPr/>
          </p:nvSpPr>
          <p:spPr>
            <a:xfrm>
              <a:off x="7647519" y="4169310"/>
              <a:ext cx="625295" cy="87"/>
            </a:xfrm>
            <a:custGeom>
              <a:rect b="b" l="l" r="r" t="t"/>
              <a:pathLst>
                <a:path extrusionOk="0" fill="none" h="1" w="7213">
                  <a:moveTo>
                    <a:pt x="7212"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22"/>
            <p:cNvSpPr/>
            <p:nvPr/>
          </p:nvSpPr>
          <p:spPr>
            <a:xfrm>
              <a:off x="7647519" y="4289201"/>
              <a:ext cx="625295" cy="87"/>
            </a:xfrm>
            <a:custGeom>
              <a:rect b="b" l="l" r="r" t="t"/>
              <a:pathLst>
                <a:path extrusionOk="0" fill="none" h="1" w="7213">
                  <a:moveTo>
                    <a:pt x="7212" y="0"/>
                  </a:moveTo>
                  <a:lnTo>
                    <a:pt x="1" y="0"/>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22"/>
            <p:cNvSpPr/>
            <p:nvPr/>
          </p:nvSpPr>
          <p:spPr>
            <a:xfrm>
              <a:off x="8005723" y="4409179"/>
              <a:ext cx="267092" cy="87"/>
            </a:xfrm>
            <a:custGeom>
              <a:rect b="b" l="l" r="r" t="t"/>
              <a:pathLst>
                <a:path extrusionOk="0" fill="none" h="1" w="3081">
                  <a:moveTo>
                    <a:pt x="3080" y="1"/>
                  </a:moveTo>
                  <a:lnTo>
                    <a:pt x="0" y="1"/>
                  </a:lnTo>
                </a:path>
              </a:pathLst>
            </a:custGeom>
            <a:noFill/>
            <a:ln cap="rnd"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22"/>
            <p:cNvSpPr/>
            <p:nvPr/>
          </p:nvSpPr>
          <p:spPr>
            <a:xfrm rot="10800000">
              <a:off x="7453214" y="3473685"/>
              <a:ext cx="929230" cy="1031178"/>
            </a:xfrm>
            <a:custGeom>
              <a:rect b="b" l="l" r="r" t="t"/>
              <a:pathLst>
                <a:path extrusionOk="0" fill="none" h="11895" w="10719">
                  <a:moveTo>
                    <a:pt x="564" y="0"/>
                  </a:moveTo>
                  <a:lnTo>
                    <a:pt x="9259" y="0"/>
                  </a:lnTo>
                  <a:cubicBezTo>
                    <a:pt x="9570" y="0"/>
                    <a:pt x="9822" y="253"/>
                    <a:pt x="9822" y="564"/>
                  </a:cubicBezTo>
                  <a:lnTo>
                    <a:pt x="9822" y="10585"/>
                  </a:lnTo>
                  <a:lnTo>
                    <a:pt x="10719" y="11895"/>
                  </a:lnTo>
                  <a:lnTo>
                    <a:pt x="564" y="11895"/>
                  </a:lnTo>
                  <a:cubicBezTo>
                    <a:pt x="252" y="11895"/>
                    <a:pt x="0" y="11642"/>
                    <a:pt x="0" y="11331"/>
                  </a:cubicBezTo>
                  <a:lnTo>
                    <a:pt x="0" y="564"/>
                  </a:lnTo>
                  <a:cubicBezTo>
                    <a:pt x="0" y="253"/>
                    <a:pt x="252" y="0"/>
                    <a:pt x="564" y="0"/>
                  </a:cubicBezTo>
                  <a:close/>
                </a:path>
              </a:pathLst>
            </a:custGeom>
            <a:noFill/>
            <a:ln cap="flat" cmpd="sng" w="19050">
              <a:solidFill>
                <a:schemeClr val="accent1"/>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4" name="Google Shape;684;p22"/>
          <p:cNvSpPr/>
          <p:nvPr/>
        </p:nvSpPr>
        <p:spPr>
          <a:xfrm>
            <a:off x="2605152" y="2122475"/>
            <a:ext cx="1504819" cy="766027"/>
          </a:xfrm>
          <a:custGeom>
            <a:rect b="b" l="l" r="r" t="t"/>
            <a:pathLst>
              <a:path extrusionOk="0" fill="none" h="9310" w="18289">
                <a:moveTo>
                  <a:pt x="17448" y="0"/>
                </a:moveTo>
                <a:lnTo>
                  <a:pt x="842" y="0"/>
                </a:lnTo>
                <a:cubicBezTo>
                  <a:pt x="378" y="0"/>
                  <a:pt x="0" y="378"/>
                  <a:pt x="0" y="842"/>
                </a:cubicBezTo>
                <a:lnTo>
                  <a:pt x="0" y="9309"/>
                </a:lnTo>
                <a:lnTo>
                  <a:pt x="2958" y="7512"/>
                </a:lnTo>
                <a:lnTo>
                  <a:pt x="17448" y="7512"/>
                </a:lnTo>
                <a:cubicBezTo>
                  <a:pt x="17912" y="7512"/>
                  <a:pt x="18289" y="7136"/>
                  <a:pt x="18289" y="6671"/>
                </a:cubicBezTo>
                <a:lnTo>
                  <a:pt x="18289" y="842"/>
                </a:lnTo>
                <a:cubicBezTo>
                  <a:pt x="18289" y="378"/>
                  <a:pt x="17912" y="0"/>
                  <a:pt x="17448" y="0"/>
                </a:cubicBezTo>
                <a:close/>
              </a:path>
            </a:pathLst>
          </a:custGeom>
          <a:noFill/>
          <a:ln cap="flat" cmpd="sng" w="19050">
            <a:solidFill>
              <a:schemeClr val="accent1"/>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sp>
        <p:nvSpPr>
          <p:cNvPr id="689" name="Google Shape;689;p23"/>
          <p:cNvSpPr txBox="1"/>
          <p:nvPr>
            <p:ph type="title"/>
          </p:nvPr>
        </p:nvSpPr>
        <p:spPr>
          <a:xfrm>
            <a:off x="720000" y="540000"/>
            <a:ext cx="7704000" cy="38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1. Common words in fraudulent job descriptions</a:t>
            </a:r>
            <a:endParaRPr/>
          </a:p>
        </p:txBody>
      </p:sp>
      <p:pic>
        <p:nvPicPr>
          <p:cNvPr id="690" name="Google Shape;690;p23"/>
          <p:cNvPicPr preferRelativeResize="0"/>
          <p:nvPr/>
        </p:nvPicPr>
        <p:blipFill>
          <a:blip r:embed="rId3">
            <a:alphaModFix/>
          </a:blip>
          <a:stretch>
            <a:fillRect/>
          </a:stretch>
        </p:blipFill>
        <p:spPr>
          <a:xfrm>
            <a:off x="359650" y="1431750"/>
            <a:ext cx="4542150" cy="2454150"/>
          </a:xfrm>
          <a:prstGeom prst="rect">
            <a:avLst/>
          </a:prstGeom>
          <a:solidFill>
            <a:schemeClr val="lt1"/>
          </a:solidFill>
          <a:ln cap="flat" cmpd="sng" w="19050">
            <a:solidFill>
              <a:schemeClr val="accent6"/>
            </a:solidFill>
            <a:prstDash val="solid"/>
            <a:round/>
            <a:headEnd len="sm" w="sm" type="none"/>
            <a:tailEnd len="sm" w="sm" type="none"/>
          </a:ln>
          <a:effectLst>
            <a:outerShdw rotWithShape="0" algn="bl" dir="2280000" dist="57150">
              <a:schemeClr val="accent6"/>
            </a:outerShdw>
          </a:effectLst>
        </p:spPr>
      </p:pic>
      <p:sp>
        <p:nvSpPr>
          <p:cNvPr id="691" name="Google Shape;691;p23"/>
          <p:cNvSpPr txBox="1"/>
          <p:nvPr/>
        </p:nvSpPr>
        <p:spPr>
          <a:xfrm>
            <a:off x="5127400" y="1389050"/>
            <a:ext cx="3847500" cy="26166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Font typeface="Roboto"/>
              <a:buChar char="●"/>
            </a:pPr>
            <a:r>
              <a:rPr lang="en" sz="1200">
                <a:solidFill>
                  <a:schemeClr val="dk1"/>
                </a:solidFill>
              </a:rPr>
              <a:t>The word cloud reveals that fraudulent job postings frequently use terms related to equal opportunity employment and workplace policies, with words like </a:t>
            </a:r>
            <a:r>
              <a:rPr b="1" lang="en" sz="1200">
                <a:solidFill>
                  <a:schemeClr val="dk1"/>
                </a:solidFill>
              </a:rPr>
              <a:t>"sexual orientation," "gender identity," "equal opportunity,"</a:t>
            </a:r>
            <a:r>
              <a:rPr lang="en" sz="1200">
                <a:solidFill>
                  <a:schemeClr val="dk1"/>
                </a:solidFill>
              </a:rPr>
              <a:t> and </a:t>
            </a:r>
            <a:r>
              <a:rPr b="1" lang="en" sz="1200">
                <a:solidFill>
                  <a:schemeClr val="dk1"/>
                </a:solidFill>
              </a:rPr>
              <a:t>"national origin"</a:t>
            </a:r>
            <a:r>
              <a:rPr lang="en" sz="1200">
                <a:solidFill>
                  <a:schemeClr val="dk1"/>
                </a:solidFill>
              </a:rPr>
              <a:t> appearing in large text. </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Font typeface="Roboto"/>
              <a:buChar char="●"/>
            </a:pPr>
            <a:r>
              <a:rPr lang="en" sz="1200">
                <a:solidFill>
                  <a:schemeClr val="dk1"/>
                </a:solidFill>
              </a:rPr>
              <a:t>The presence of terms like </a:t>
            </a:r>
            <a:r>
              <a:rPr b="1" lang="en" sz="1200">
                <a:solidFill>
                  <a:schemeClr val="dk1"/>
                </a:solidFill>
              </a:rPr>
              <a:t>"customer service," "full time,"</a:t>
            </a:r>
            <a:r>
              <a:rPr lang="en" sz="1200">
                <a:solidFill>
                  <a:schemeClr val="dk1"/>
                </a:solidFill>
              </a:rPr>
              <a:t> and “</a:t>
            </a:r>
            <a:r>
              <a:rPr b="1" lang="en" sz="1200">
                <a:solidFill>
                  <a:schemeClr val="dk1"/>
                </a:solidFill>
              </a:rPr>
              <a:t>veteran status"</a:t>
            </a:r>
            <a:r>
              <a:rPr lang="en" sz="1200">
                <a:solidFill>
                  <a:schemeClr val="dk1"/>
                </a:solidFill>
              </a:rPr>
              <a:t> indicates that scammers strategically use professional terminologies to create an appearance of legitimacy.</a:t>
            </a:r>
            <a:endParaRPr sz="1200">
              <a:solidFill>
                <a:schemeClr val="dk1"/>
              </a:solidFill>
            </a:endParaRPr>
          </a:p>
          <a:p>
            <a:pPr indent="0" lvl="0" marL="0" rtl="0" algn="l">
              <a:spcBef>
                <a:spcPts val="0"/>
              </a:spcBef>
              <a:spcAft>
                <a:spcPts val="0"/>
              </a:spcAft>
              <a:buNone/>
            </a:pPr>
            <a:r>
              <a:t/>
            </a:r>
            <a:endParaRPr/>
          </a:p>
        </p:txBody>
      </p:sp>
      <p:sp>
        <p:nvSpPr>
          <p:cNvPr id="692" name="Google Shape;692;p23"/>
          <p:cNvSpPr txBox="1"/>
          <p:nvPr/>
        </p:nvSpPr>
        <p:spPr>
          <a:xfrm>
            <a:off x="1298425" y="4287000"/>
            <a:ext cx="6222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0000FF"/>
                </a:solidFill>
              </a:rPr>
              <a:t>This suggests fraudsters attempt to appear legitimate by heavily incorporating anti-discrimination language.</a:t>
            </a:r>
            <a:endParaRPr sz="1200">
              <a:solidFill>
                <a:srgbClr val="0000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pic>
        <p:nvPicPr>
          <p:cNvPr id="697" name="Google Shape;697;p24"/>
          <p:cNvPicPr preferRelativeResize="0"/>
          <p:nvPr/>
        </p:nvPicPr>
        <p:blipFill>
          <a:blip r:embed="rId3">
            <a:alphaModFix/>
          </a:blip>
          <a:stretch>
            <a:fillRect/>
          </a:stretch>
        </p:blipFill>
        <p:spPr>
          <a:xfrm>
            <a:off x="172650" y="1307950"/>
            <a:ext cx="4858150" cy="3529101"/>
          </a:xfrm>
          <a:prstGeom prst="rect">
            <a:avLst/>
          </a:prstGeom>
          <a:noFill/>
          <a:ln>
            <a:noFill/>
          </a:ln>
        </p:spPr>
      </p:pic>
      <p:sp>
        <p:nvSpPr>
          <p:cNvPr id="698" name="Google Shape;698;p24"/>
          <p:cNvSpPr txBox="1"/>
          <p:nvPr>
            <p:ph type="title"/>
          </p:nvPr>
        </p:nvSpPr>
        <p:spPr>
          <a:xfrm>
            <a:off x="720000" y="540000"/>
            <a:ext cx="7704000" cy="38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2. Frequency of Scam Keywords</a:t>
            </a:r>
            <a:endParaRPr/>
          </a:p>
        </p:txBody>
      </p:sp>
      <p:sp>
        <p:nvSpPr>
          <p:cNvPr id="699" name="Google Shape;699;p24"/>
          <p:cNvSpPr txBox="1"/>
          <p:nvPr/>
        </p:nvSpPr>
        <p:spPr>
          <a:xfrm>
            <a:off x="5151550" y="1795000"/>
            <a:ext cx="3775200" cy="2010300"/>
          </a:xfrm>
          <a:prstGeom prst="rect">
            <a:avLst/>
          </a:prstGeom>
          <a:noFill/>
          <a:ln>
            <a:noFill/>
          </a:ln>
        </p:spPr>
        <p:txBody>
          <a:bodyPr anchorCtr="0" anchor="t" bIns="91425" lIns="91425" spcFirstLastPara="1" rIns="91425" wrap="square" tIns="91425">
            <a:spAutoFit/>
          </a:bodyPr>
          <a:lstStyle/>
          <a:p>
            <a:pPr indent="-304800" lvl="0" marL="457200" rtl="0" algn="l">
              <a:lnSpc>
                <a:spcPct val="115000"/>
              </a:lnSpc>
              <a:spcBef>
                <a:spcPts val="600"/>
              </a:spcBef>
              <a:spcAft>
                <a:spcPts val="0"/>
              </a:spcAft>
              <a:buClr>
                <a:schemeClr val="dk1"/>
              </a:buClr>
              <a:buSzPts val="1200"/>
              <a:buFont typeface="Arial"/>
              <a:buChar char="●"/>
            </a:pPr>
            <a:r>
              <a:rPr b="1" lang="en" sz="1200">
                <a:solidFill>
                  <a:schemeClr val="dk1"/>
                </a:solidFill>
              </a:rPr>
              <a:t>"Urgent"</a:t>
            </a:r>
            <a:r>
              <a:rPr lang="en" sz="1200">
                <a:solidFill>
                  <a:schemeClr val="dk1"/>
                </a:solidFill>
              </a:rPr>
              <a:t> and </a:t>
            </a:r>
            <a:r>
              <a:rPr b="1" lang="en" sz="1200">
                <a:solidFill>
                  <a:schemeClr val="dk1"/>
                </a:solidFill>
              </a:rPr>
              <a:t>"guaranteed"</a:t>
            </a:r>
            <a:r>
              <a:rPr lang="en" sz="1200">
                <a:solidFill>
                  <a:schemeClr val="dk1"/>
                </a:solidFill>
              </a:rPr>
              <a:t> are the most frequently occurring scam indicators in fraudulent job postings, appearing approximately 1000 times each.</a:t>
            </a:r>
            <a:endParaRPr sz="1200">
              <a:solidFill>
                <a:schemeClr val="dk1"/>
              </a:solidFill>
            </a:endParaRPr>
          </a:p>
          <a:p>
            <a:pPr indent="0" lvl="0" marL="457200" rtl="0" algn="l">
              <a:lnSpc>
                <a:spcPct val="115000"/>
              </a:lnSpc>
              <a:spcBef>
                <a:spcPts val="600"/>
              </a:spcBef>
              <a:spcAft>
                <a:spcPts val="0"/>
              </a:spcAft>
              <a:buNone/>
            </a:pPr>
            <a:r>
              <a:t/>
            </a:r>
            <a:endParaRPr sz="1200">
              <a:solidFill>
                <a:schemeClr val="dk1"/>
              </a:solidFill>
            </a:endParaRPr>
          </a:p>
          <a:p>
            <a:pPr indent="-304800" lvl="0" marL="457200" rtl="0" algn="l">
              <a:lnSpc>
                <a:spcPct val="115000"/>
              </a:lnSpc>
              <a:spcBef>
                <a:spcPts val="600"/>
              </a:spcBef>
              <a:spcAft>
                <a:spcPts val="0"/>
              </a:spcAft>
              <a:buClr>
                <a:schemeClr val="dk1"/>
              </a:buClr>
              <a:buSzPts val="1200"/>
              <a:buFont typeface="Arial"/>
              <a:buChar char="●"/>
            </a:pPr>
            <a:r>
              <a:rPr b="1" lang="en" sz="1200">
                <a:solidFill>
                  <a:schemeClr val="dk1"/>
                </a:solidFill>
              </a:rPr>
              <a:t>"Easy money"</a:t>
            </a:r>
            <a:r>
              <a:rPr lang="en" sz="1200">
                <a:solidFill>
                  <a:schemeClr val="dk1"/>
                </a:solidFill>
              </a:rPr>
              <a:t> and </a:t>
            </a:r>
            <a:r>
              <a:rPr b="1" lang="en" sz="1200">
                <a:solidFill>
                  <a:schemeClr val="dk1"/>
                </a:solidFill>
              </a:rPr>
              <a:t>"no experience"</a:t>
            </a:r>
            <a:r>
              <a:rPr lang="en" sz="1200">
                <a:solidFill>
                  <a:schemeClr val="dk1"/>
                </a:solidFill>
              </a:rPr>
              <a:t> appear less frequently, suggesting scammers may avoid these more obvious red flags.</a:t>
            </a:r>
            <a:endParaRPr sz="1200">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25"/>
          <p:cNvSpPr txBox="1"/>
          <p:nvPr>
            <p:ph type="title"/>
          </p:nvPr>
        </p:nvSpPr>
        <p:spPr>
          <a:xfrm>
            <a:off x="720000" y="540000"/>
            <a:ext cx="5083500" cy="482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3. Location-wise Postings</a:t>
            </a:r>
            <a:endParaRPr/>
          </a:p>
        </p:txBody>
      </p:sp>
      <p:pic>
        <p:nvPicPr>
          <p:cNvPr id="705" name="Google Shape;705;p25"/>
          <p:cNvPicPr preferRelativeResize="0"/>
          <p:nvPr/>
        </p:nvPicPr>
        <p:blipFill>
          <a:blip r:embed="rId3">
            <a:alphaModFix/>
          </a:blip>
          <a:stretch>
            <a:fillRect/>
          </a:stretch>
        </p:blipFill>
        <p:spPr>
          <a:xfrm>
            <a:off x="349725" y="1432775"/>
            <a:ext cx="4590775" cy="3063799"/>
          </a:xfrm>
          <a:prstGeom prst="rect">
            <a:avLst/>
          </a:prstGeom>
          <a:noFill/>
          <a:ln>
            <a:noFill/>
          </a:ln>
        </p:spPr>
      </p:pic>
      <p:sp>
        <p:nvSpPr>
          <p:cNvPr id="706" name="Google Shape;706;p25"/>
          <p:cNvSpPr txBox="1"/>
          <p:nvPr/>
        </p:nvSpPr>
        <p:spPr>
          <a:xfrm>
            <a:off x="5087150" y="1827200"/>
            <a:ext cx="3750900" cy="19578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Char char="●"/>
            </a:pPr>
            <a:r>
              <a:rPr lang="en" sz="1200">
                <a:solidFill>
                  <a:schemeClr val="dk1"/>
                </a:solidFill>
              </a:rPr>
              <a:t>New York, NY emerges as the most targeted location, with significantly higher numbers of both legitimate and fraudulent postings compared to other cities.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Major metropolitan areas dominate the top 10 locations.</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Smaller cities like Phoenix and Charlotte have proportionally higher rates of fraudulent postings relative to their total posting volume.</a:t>
            </a:r>
            <a:endParaRPr sz="12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26"/>
          <p:cNvSpPr txBox="1"/>
          <p:nvPr>
            <p:ph type="title"/>
          </p:nvPr>
        </p:nvSpPr>
        <p:spPr>
          <a:xfrm>
            <a:off x="720000" y="540000"/>
            <a:ext cx="7704000" cy="38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4. Description Length</a:t>
            </a:r>
            <a:endParaRPr/>
          </a:p>
        </p:txBody>
      </p:sp>
      <p:pic>
        <p:nvPicPr>
          <p:cNvPr id="712" name="Google Shape;712;p26"/>
          <p:cNvPicPr preferRelativeResize="0"/>
          <p:nvPr/>
        </p:nvPicPr>
        <p:blipFill>
          <a:blip r:embed="rId3">
            <a:alphaModFix/>
          </a:blip>
          <a:stretch>
            <a:fillRect/>
          </a:stretch>
        </p:blipFill>
        <p:spPr>
          <a:xfrm>
            <a:off x="748125" y="1622175"/>
            <a:ext cx="4741500" cy="2943925"/>
          </a:xfrm>
          <a:prstGeom prst="rect">
            <a:avLst/>
          </a:prstGeom>
          <a:solidFill>
            <a:schemeClr val="lt1"/>
          </a:solidFill>
          <a:ln cap="flat" cmpd="sng" w="19050">
            <a:solidFill>
              <a:schemeClr val="accent6"/>
            </a:solidFill>
            <a:prstDash val="solid"/>
            <a:round/>
            <a:headEnd len="sm" w="sm" type="none"/>
            <a:tailEnd len="sm" w="sm" type="none"/>
          </a:ln>
          <a:effectLst>
            <a:outerShdw rotWithShape="0" algn="bl" dir="2280000" dist="57150">
              <a:schemeClr val="accent6"/>
            </a:outerShdw>
          </a:effectLst>
        </p:spPr>
      </p:pic>
      <p:sp>
        <p:nvSpPr>
          <p:cNvPr id="713" name="Google Shape;713;p26"/>
          <p:cNvSpPr txBox="1"/>
          <p:nvPr/>
        </p:nvSpPr>
        <p:spPr>
          <a:xfrm>
            <a:off x="5698900" y="2141125"/>
            <a:ext cx="3147300" cy="14775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AutoNum type="arabicPeriod"/>
            </a:pPr>
            <a:r>
              <a:rPr lang="en" sz="1200">
                <a:solidFill>
                  <a:schemeClr val="dk1"/>
                </a:solidFill>
              </a:rPr>
              <a:t>Fraudsters are crafting job descriptions that closely mimic the length patterns of legitimate postings.</a:t>
            </a:r>
            <a:endParaRPr sz="1200">
              <a:solidFill>
                <a:schemeClr val="dk1"/>
              </a:solidFill>
            </a:endParaRPr>
          </a:p>
          <a:p>
            <a:pPr indent="-304800" lvl="0" marL="457200" rtl="0" algn="l">
              <a:spcBef>
                <a:spcPts val="0"/>
              </a:spcBef>
              <a:spcAft>
                <a:spcPts val="0"/>
              </a:spcAft>
              <a:buClr>
                <a:schemeClr val="dk1"/>
              </a:buClr>
              <a:buSzPts val="1200"/>
              <a:buAutoNum type="arabicPeriod"/>
            </a:pPr>
            <a:r>
              <a:rPr lang="en" sz="1200">
                <a:solidFill>
                  <a:schemeClr val="dk1"/>
                </a:solidFill>
              </a:rPr>
              <a:t>This makes it necessary to look beyond just the description length to identify fraudulent listings.</a:t>
            </a:r>
            <a:endParaRPr sz="12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pic>
        <p:nvPicPr>
          <p:cNvPr id="718" name="Google Shape;718;p27"/>
          <p:cNvPicPr preferRelativeResize="0"/>
          <p:nvPr/>
        </p:nvPicPr>
        <p:blipFill>
          <a:blip r:embed="rId3">
            <a:alphaModFix/>
          </a:blip>
          <a:stretch>
            <a:fillRect/>
          </a:stretch>
        </p:blipFill>
        <p:spPr>
          <a:xfrm>
            <a:off x="1371788" y="982000"/>
            <a:ext cx="5812824" cy="2632124"/>
          </a:xfrm>
          <a:prstGeom prst="rect">
            <a:avLst/>
          </a:prstGeom>
          <a:noFill/>
          <a:ln>
            <a:noFill/>
          </a:ln>
        </p:spPr>
      </p:pic>
      <p:sp>
        <p:nvSpPr>
          <p:cNvPr id="719" name="Google Shape;719;p27"/>
          <p:cNvSpPr txBox="1"/>
          <p:nvPr>
            <p:ph type="title"/>
          </p:nvPr>
        </p:nvSpPr>
        <p:spPr>
          <a:xfrm>
            <a:off x="720000" y="540000"/>
            <a:ext cx="7704000" cy="38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5. Scam Characteristics</a:t>
            </a:r>
            <a:endParaRPr/>
          </a:p>
        </p:txBody>
      </p:sp>
      <p:sp>
        <p:nvSpPr>
          <p:cNvPr id="720" name="Google Shape;720;p27"/>
          <p:cNvSpPr txBox="1"/>
          <p:nvPr/>
        </p:nvSpPr>
        <p:spPr>
          <a:xfrm>
            <a:off x="334500" y="3831475"/>
            <a:ext cx="8089500" cy="10005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Char char="●"/>
            </a:pPr>
            <a:r>
              <a:rPr lang="en" sz="1200">
                <a:solidFill>
                  <a:schemeClr val="dk1"/>
                </a:solidFill>
              </a:rPr>
              <a:t>Suspicious contact information stands out as the most prevalent characteristic. This suggests that irregular or questionable contact details are the most reliable warning.</a:t>
            </a:r>
            <a:endParaRPr sz="1200">
              <a:solidFill>
                <a:schemeClr val="dk1"/>
              </a:solidFill>
            </a:endParaRPr>
          </a:p>
          <a:p>
            <a:pPr indent="0" lvl="0" marL="0" rtl="0" algn="l">
              <a:spcBef>
                <a:spcPts val="0"/>
              </a:spcBef>
              <a:spcAft>
                <a:spcPts val="0"/>
              </a:spcAft>
              <a:buNone/>
            </a:pPr>
            <a:r>
              <a:t/>
            </a:r>
            <a:endParaRPr sz="1200">
              <a:solidFill>
                <a:schemeClr val="dk1"/>
              </a:solidFill>
            </a:endParaRPr>
          </a:p>
          <a:p>
            <a:pPr indent="-304800" lvl="0" marL="457200" rtl="0" algn="l">
              <a:lnSpc>
                <a:spcPct val="115000"/>
              </a:lnSpc>
              <a:spcBef>
                <a:spcPts val="600"/>
              </a:spcBef>
              <a:spcAft>
                <a:spcPts val="0"/>
              </a:spcAft>
              <a:buClr>
                <a:schemeClr val="dk1"/>
              </a:buClr>
              <a:buSzPts val="1200"/>
              <a:buFont typeface="Arial"/>
              <a:buChar char="●"/>
            </a:pPr>
            <a:r>
              <a:rPr lang="en" sz="1200">
                <a:solidFill>
                  <a:schemeClr val="dk1"/>
                </a:solidFill>
              </a:rPr>
              <a:t>Urgency-related characteristics and Financial red flags collectively show significant and less presence.</a:t>
            </a:r>
            <a:endParaRPr sz="1200">
              <a:solidFill>
                <a:schemeClr val="dk1"/>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pic>
        <p:nvPicPr>
          <p:cNvPr id="725" name="Google Shape;725;p28"/>
          <p:cNvPicPr preferRelativeResize="0"/>
          <p:nvPr/>
        </p:nvPicPr>
        <p:blipFill>
          <a:blip r:embed="rId3">
            <a:alphaModFix/>
          </a:blip>
          <a:stretch>
            <a:fillRect/>
          </a:stretch>
        </p:blipFill>
        <p:spPr>
          <a:xfrm>
            <a:off x="211325" y="1051987"/>
            <a:ext cx="3917950" cy="2615675"/>
          </a:xfrm>
          <a:prstGeom prst="rect">
            <a:avLst/>
          </a:prstGeom>
          <a:noFill/>
          <a:ln>
            <a:noFill/>
          </a:ln>
        </p:spPr>
      </p:pic>
      <p:sp>
        <p:nvSpPr>
          <p:cNvPr id="726" name="Google Shape;726;p28"/>
          <p:cNvSpPr txBox="1"/>
          <p:nvPr>
            <p:ph type="title"/>
          </p:nvPr>
        </p:nvSpPr>
        <p:spPr>
          <a:xfrm>
            <a:off x="720000" y="540000"/>
            <a:ext cx="7704000" cy="38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6. Contact Information in Fraudulent Jobs</a:t>
            </a:r>
            <a:endParaRPr/>
          </a:p>
        </p:txBody>
      </p:sp>
      <p:pic>
        <p:nvPicPr>
          <p:cNvPr id="727" name="Google Shape;727;p28"/>
          <p:cNvPicPr preferRelativeResize="0"/>
          <p:nvPr/>
        </p:nvPicPr>
        <p:blipFill>
          <a:blip r:embed="rId4">
            <a:alphaModFix/>
          </a:blip>
          <a:stretch>
            <a:fillRect/>
          </a:stretch>
        </p:blipFill>
        <p:spPr>
          <a:xfrm>
            <a:off x="4710925" y="1051974"/>
            <a:ext cx="3544049" cy="2403750"/>
          </a:xfrm>
          <a:prstGeom prst="rect">
            <a:avLst/>
          </a:prstGeom>
          <a:noFill/>
          <a:ln>
            <a:noFill/>
          </a:ln>
        </p:spPr>
      </p:pic>
      <p:sp>
        <p:nvSpPr>
          <p:cNvPr id="728" name="Google Shape;728;p28"/>
          <p:cNvSpPr txBox="1"/>
          <p:nvPr/>
        </p:nvSpPr>
        <p:spPr>
          <a:xfrm>
            <a:off x="257575" y="3791125"/>
            <a:ext cx="8459700" cy="12930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Char char="●"/>
            </a:pPr>
            <a:r>
              <a:rPr lang="en" sz="1200">
                <a:solidFill>
                  <a:schemeClr val="dk1"/>
                </a:solidFill>
              </a:rPr>
              <a:t>S</a:t>
            </a:r>
            <a:r>
              <a:rPr lang="en" sz="1200">
                <a:solidFill>
                  <a:schemeClr val="dk1"/>
                </a:solidFill>
              </a:rPr>
              <a:t>uspicious </a:t>
            </a:r>
            <a:r>
              <a:rPr b="1" lang="en" sz="1200">
                <a:solidFill>
                  <a:schemeClr val="dk1"/>
                </a:solidFill>
              </a:rPr>
              <a:t>phone numbers are the most common form of contact information</a:t>
            </a:r>
            <a:r>
              <a:rPr lang="en" sz="1200">
                <a:solidFill>
                  <a:schemeClr val="dk1"/>
                </a:solidFill>
              </a:rPr>
              <a:t> and </a:t>
            </a:r>
            <a:r>
              <a:rPr lang="en" sz="1200">
                <a:solidFill>
                  <a:schemeClr val="dk1"/>
                </a:solidFill>
              </a:rPr>
              <a:t>email is not visible on the graph, suggesting that suspicious </a:t>
            </a:r>
            <a:r>
              <a:rPr b="1" lang="en" sz="1200">
                <a:solidFill>
                  <a:schemeClr val="dk1"/>
                </a:solidFill>
              </a:rPr>
              <a:t>email addresses are either non-existent or extremely rare </a:t>
            </a:r>
            <a:r>
              <a:rPr lang="en" sz="1200">
                <a:solidFill>
                  <a:schemeClr val="dk1"/>
                </a:solidFill>
              </a:rPr>
              <a:t>in fraudulent job postings compared to phone numbers.</a:t>
            </a:r>
            <a:endParaRPr sz="1200">
              <a:solidFill>
                <a:schemeClr val="dk1"/>
              </a:solidFill>
            </a:endParaRPr>
          </a:p>
          <a:p>
            <a:pPr indent="0" lvl="0" marL="457200" rtl="0" algn="l">
              <a:spcBef>
                <a:spcPts val="0"/>
              </a:spcBef>
              <a:spcAft>
                <a:spcPts val="0"/>
              </a:spcAft>
              <a:buNone/>
            </a:pPr>
            <a:r>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Fraudsters either use consistent contact information or a mix of toll-free numbers (starting with 1-888) and regular phone numbers.</a:t>
            </a:r>
            <a:endParaRPr sz="12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pic>
        <p:nvPicPr>
          <p:cNvPr id="733" name="Google Shape;733;p29"/>
          <p:cNvPicPr preferRelativeResize="0"/>
          <p:nvPr/>
        </p:nvPicPr>
        <p:blipFill>
          <a:blip r:embed="rId3">
            <a:alphaModFix/>
          </a:blip>
          <a:stretch>
            <a:fillRect/>
          </a:stretch>
        </p:blipFill>
        <p:spPr>
          <a:xfrm>
            <a:off x="615350" y="1245000"/>
            <a:ext cx="4037151" cy="2813775"/>
          </a:xfrm>
          <a:prstGeom prst="rect">
            <a:avLst/>
          </a:prstGeom>
          <a:noFill/>
          <a:ln>
            <a:noFill/>
          </a:ln>
        </p:spPr>
      </p:pic>
      <p:sp>
        <p:nvSpPr>
          <p:cNvPr id="734" name="Google Shape;734;p29"/>
          <p:cNvSpPr txBox="1"/>
          <p:nvPr>
            <p:ph type="title"/>
          </p:nvPr>
        </p:nvSpPr>
        <p:spPr>
          <a:xfrm>
            <a:off x="720000" y="540000"/>
            <a:ext cx="7704000" cy="38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7. Targeted Roles</a:t>
            </a:r>
            <a:endParaRPr/>
          </a:p>
        </p:txBody>
      </p:sp>
      <p:sp>
        <p:nvSpPr>
          <p:cNvPr id="735" name="Google Shape;735;p29"/>
          <p:cNvSpPr txBox="1"/>
          <p:nvPr/>
        </p:nvSpPr>
        <p:spPr>
          <a:xfrm>
            <a:off x="5079100" y="2097950"/>
            <a:ext cx="3887700" cy="11082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Clr>
                <a:schemeClr val="dk1"/>
              </a:buClr>
              <a:buSzPts val="1200"/>
              <a:buChar char="●"/>
            </a:pPr>
            <a:r>
              <a:rPr lang="en" sz="1200">
                <a:solidFill>
                  <a:schemeClr val="dk1"/>
                </a:solidFill>
              </a:rPr>
              <a:t>Customer Service Representative emerges as the most frequently targeted role for fake job postings, with approximately 300 fraudulent listings, significantly higher than other positions.</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
        <p:nvSpPr>
          <p:cNvPr id="736" name="Google Shape;736;p29"/>
          <p:cNvSpPr txBox="1"/>
          <p:nvPr/>
        </p:nvSpPr>
        <p:spPr>
          <a:xfrm>
            <a:off x="1014200" y="4290275"/>
            <a:ext cx="7566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E06666"/>
                </a:solidFill>
              </a:rPr>
              <a:t>The data reveals that scammers employ a dual strategy: </a:t>
            </a:r>
            <a:r>
              <a:rPr b="1" lang="en" sz="1200">
                <a:solidFill>
                  <a:srgbClr val="E06666"/>
                </a:solidFill>
              </a:rPr>
              <a:t>heavily targeting entry-level positions</a:t>
            </a:r>
            <a:r>
              <a:rPr lang="en" sz="1200">
                <a:solidFill>
                  <a:srgbClr val="E06666"/>
                </a:solidFill>
              </a:rPr>
              <a:t> for their accessibility while also creating sophisticated scams for higher-paying professional and healthcare roles to maximize potential gains.</a:t>
            </a:r>
            <a:endParaRPr sz="1200">
              <a:solidFill>
                <a:srgbClr val="E06666"/>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30"/>
          <p:cNvSpPr txBox="1"/>
          <p:nvPr>
            <p:ph type="title"/>
          </p:nvPr>
        </p:nvSpPr>
        <p:spPr>
          <a:xfrm>
            <a:off x="720000" y="540000"/>
            <a:ext cx="7704000" cy="38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Future Works</a:t>
            </a:r>
            <a:endParaRPr/>
          </a:p>
        </p:txBody>
      </p:sp>
      <p:pic>
        <p:nvPicPr>
          <p:cNvPr id="742" name="Google Shape;742;p30"/>
          <p:cNvPicPr preferRelativeResize="0"/>
          <p:nvPr/>
        </p:nvPicPr>
        <p:blipFill>
          <a:blip r:embed="rId3">
            <a:alphaModFix amt="15000"/>
          </a:blip>
          <a:stretch>
            <a:fillRect/>
          </a:stretch>
        </p:blipFill>
        <p:spPr>
          <a:xfrm>
            <a:off x="265400" y="193175"/>
            <a:ext cx="8469849" cy="4637224"/>
          </a:xfrm>
          <a:prstGeom prst="rect">
            <a:avLst/>
          </a:prstGeom>
          <a:noFill/>
          <a:ln>
            <a:noFill/>
          </a:ln>
        </p:spPr>
      </p:pic>
      <p:sp>
        <p:nvSpPr>
          <p:cNvPr id="743" name="Google Shape;743;p30"/>
          <p:cNvSpPr txBox="1"/>
          <p:nvPr/>
        </p:nvSpPr>
        <p:spPr>
          <a:xfrm>
            <a:off x="1143050" y="1395850"/>
            <a:ext cx="6463500" cy="2934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200">
                <a:solidFill>
                  <a:schemeClr val="dk1"/>
                </a:solidFill>
              </a:rPr>
              <a:t>1. Development of Predictive Tools</a:t>
            </a:r>
            <a:endParaRPr b="1" sz="1200">
              <a:solidFill>
                <a:schemeClr val="dk1"/>
              </a:solidFill>
            </a:endParaRPr>
          </a:p>
          <a:p>
            <a:pPr indent="-304800" lvl="0" marL="457200" rtl="0" algn="l">
              <a:lnSpc>
                <a:spcPct val="115000"/>
              </a:lnSpc>
              <a:spcBef>
                <a:spcPts val="600"/>
              </a:spcBef>
              <a:spcAft>
                <a:spcPts val="0"/>
              </a:spcAft>
              <a:buClr>
                <a:schemeClr val="dk1"/>
              </a:buClr>
              <a:buSzPts val="1200"/>
              <a:buFont typeface="Arial"/>
              <a:buChar char="●"/>
            </a:pPr>
            <a:r>
              <a:rPr lang="en" sz="1200">
                <a:solidFill>
                  <a:schemeClr val="dk1"/>
                </a:solidFill>
              </a:rPr>
              <a:t>Web Application Creation: Develop a user-friendly web application that allows job seekers to input job postings for scam predictions. This tool could leverage machine learning algorithms to assess the legitimacy of postings based on historical data.</a:t>
            </a:r>
            <a:endParaRPr sz="1200">
              <a:solidFill>
                <a:schemeClr val="dk1"/>
              </a:solidFill>
            </a:endParaRPr>
          </a:p>
          <a:p>
            <a:pPr indent="0" lvl="0" marL="0" rtl="0" algn="l">
              <a:lnSpc>
                <a:spcPct val="115000"/>
              </a:lnSpc>
              <a:spcBef>
                <a:spcPts val="600"/>
              </a:spcBef>
              <a:spcAft>
                <a:spcPts val="0"/>
              </a:spcAft>
              <a:buNone/>
            </a:pPr>
            <a:r>
              <a:rPr b="1" lang="en" sz="1200">
                <a:solidFill>
                  <a:schemeClr val="dk1"/>
                </a:solidFill>
              </a:rPr>
              <a:t>2. Continuous Learning Models</a:t>
            </a:r>
            <a:endParaRPr b="1" sz="1200">
              <a:solidFill>
                <a:schemeClr val="dk1"/>
              </a:solidFill>
            </a:endParaRPr>
          </a:p>
          <a:p>
            <a:pPr indent="-304800" lvl="0" marL="457200" rtl="0" algn="l">
              <a:lnSpc>
                <a:spcPct val="115000"/>
              </a:lnSpc>
              <a:spcBef>
                <a:spcPts val="600"/>
              </a:spcBef>
              <a:spcAft>
                <a:spcPts val="0"/>
              </a:spcAft>
              <a:buClr>
                <a:schemeClr val="dk1"/>
              </a:buClr>
              <a:buSzPts val="1200"/>
              <a:buFont typeface="Arial"/>
              <a:buChar char="●"/>
            </a:pPr>
            <a:r>
              <a:rPr lang="en" sz="1200">
                <a:solidFill>
                  <a:schemeClr val="dk1"/>
                </a:solidFill>
              </a:rPr>
              <a:t>Adaptive Algorithms: Implement machine learning models that continuously learn from new data, allowing them to adapt to evolving scam tactics and improve detection accuracy over time.</a:t>
            </a:r>
            <a:endParaRPr sz="1200">
              <a:solidFill>
                <a:schemeClr val="dk1"/>
              </a:solidFill>
            </a:endParaRPr>
          </a:p>
          <a:p>
            <a:pPr indent="0" lvl="0" marL="0" rtl="0" algn="l">
              <a:lnSpc>
                <a:spcPct val="115000"/>
              </a:lnSpc>
              <a:spcBef>
                <a:spcPts val="600"/>
              </a:spcBef>
              <a:spcAft>
                <a:spcPts val="0"/>
              </a:spcAft>
              <a:buClr>
                <a:schemeClr val="dk1"/>
              </a:buClr>
              <a:buSzPts val="1100"/>
              <a:buFont typeface="Arial"/>
              <a:buNone/>
            </a:pPr>
            <a:r>
              <a:rPr b="1" lang="en" sz="1200">
                <a:solidFill>
                  <a:schemeClr val="dk1"/>
                </a:solidFill>
              </a:rPr>
              <a:t>3. Enhanced Data Analysis</a:t>
            </a:r>
            <a:endParaRPr b="1" sz="1200">
              <a:solidFill>
                <a:schemeClr val="dk1"/>
              </a:solidFill>
            </a:endParaRPr>
          </a:p>
          <a:p>
            <a:pPr indent="-304800" lvl="0" marL="457200" rtl="0" algn="l">
              <a:lnSpc>
                <a:spcPct val="115000"/>
              </a:lnSpc>
              <a:spcBef>
                <a:spcPts val="600"/>
              </a:spcBef>
              <a:spcAft>
                <a:spcPts val="0"/>
              </a:spcAft>
              <a:buClr>
                <a:schemeClr val="dk1"/>
              </a:buClr>
              <a:buSzPts val="1200"/>
              <a:buChar char="●"/>
            </a:pPr>
            <a:r>
              <a:rPr lang="en" sz="1200">
                <a:solidFill>
                  <a:schemeClr val="dk1"/>
                </a:solidFill>
              </a:rPr>
              <a:t>Economic Impact Studies: Investigate how economic cycles and job market trends influence the prevalence of fraudulent postings. This research could help identify peak times for scams and improve response strategies.</a:t>
            </a:r>
            <a:endParaRPr sz="1200">
              <a:solidFill>
                <a:schemeClr val="dk1"/>
              </a:solidFill>
            </a:endParaRPr>
          </a:p>
          <a:p>
            <a:pPr indent="0" lvl="0" marL="0" rtl="0" algn="l">
              <a:lnSpc>
                <a:spcPct val="115000"/>
              </a:lnSpc>
              <a:spcBef>
                <a:spcPts val="1200"/>
              </a:spcBef>
              <a:spcAft>
                <a:spcPts val="0"/>
              </a:spcAft>
              <a:buNone/>
            </a:pPr>
            <a:r>
              <a:t/>
            </a:r>
            <a:endParaRPr sz="1200">
              <a:solidFill>
                <a:schemeClr val="dk1"/>
              </a:solidFill>
            </a:endParaRPr>
          </a:p>
          <a:p>
            <a:pPr indent="0" lvl="0" marL="457200" rtl="0" algn="l">
              <a:lnSpc>
                <a:spcPct val="115000"/>
              </a:lnSpc>
              <a:spcBef>
                <a:spcPts val="1200"/>
              </a:spcBef>
              <a:spcAft>
                <a:spcPts val="0"/>
              </a:spcAft>
              <a:buNone/>
            </a:pPr>
            <a:r>
              <a:t/>
            </a:r>
            <a:endParaRPr sz="1200">
              <a:solidFill>
                <a:schemeClr val="dk1"/>
              </a:solidFill>
            </a:endParaRPr>
          </a:p>
          <a:p>
            <a:pPr indent="0" lvl="0" marL="457200" rtl="0" algn="l">
              <a:spcBef>
                <a:spcPts val="1200"/>
              </a:spcBef>
              <a:spcAft>
                <a:spcPts val="0"/>
              </a:spcAft>
              <a:buNone/>
            </a:pPr>
            <a:r>
              <a:t/>
            </a:r>
            <a:endParaRPr sz="1200">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sp>
        <p:nvSpPr>
          <p:cNvPr id="748" name="Google Shape;748;p31"/>
          <p:cNvSpPr txBox="1"/>
          <p:nvPr>
            <p:ph type="title"/>
          </p:nvPr>
        </p:nvSpPr>
        <p:spPr>
          <a:xfrm>
            <a:off x="720000" y="540000"/>
            <a:ext cx="7704000" cy="38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749" name="Google Shape;749;p31"/>
          <p:cNvSpPr txBox="1"/>
          <p:nvPr/>
        </p:nvSpPr>
        <p:spPr>
          <a:xfrm>
            <a:off x="1204525" y="1121500"/>
            <a:ext cx="7421100" cy="2526900"/>
          </a:xfrm>
          <a:prstGeom prst="rect">
            <a:avLst/>
          </a:prstGeom>
          <a:noFill/>
          <a:ln>
            <a:noFill/>
          </a:ln>
        </p:spPr>
        <p:txBody>
          <a:bodyPr anchorCtr="0" anchor="t" bIns="91425" lIns="91425" spcFirstLastPara="1" rIns="91425" wrap="square" tIns="91425">
            <a:noAutofit/>
          </a:bodyPr>
          <a:lstStyle/>
          <a:p>
            <a:pPr indent="-304800" lvl="0" marL="457200" rtl="0" algn="l">
              <a:lnSpc>
                <a:spcPct val="115000"/>
              </a:lnSpc>
              <a:spcBef>
                <a:spcPts val="600"/>
              </a:spcBef>
              <a:spcAft>
                <a:spcPts val="0"/>
              </a:spcAft>
              <a:buClr>
                <a:schemeClr val="dk1"/>
              </a:buClr>
              <a:buSzPts val="1200"/>
              <a:buFont typeface="Arial"/>
              <a:buChar char="●"/>
            </a:pPr>
            <a:r>
              <a:rPr lang="en" sz="1200">
                <a:solidFill>
                  <a:schemeClr val="dk1"/>
                </a:solidFill>
              </a:rPr>
              <a:t>Job seekers need to be vigilant, especially when applying for entry-level positions or roles in customer service.</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Arial"/>
              <a:buChar char="●"/>
            </a:pPr>
            <a:r>
              <a:rPr lang="en" sz="1200">
                <a:solidFill>
                  <a:schemeClr val="dk1"/>
                </a:solidFill>
              </a:rPr>
              <a:t>LinkedIn and other job platforms should implement robust detection systems to protect users and maintain platform credibility.</a:t>
            </a:r>
            <a:endParaRPr sz="1200">
              <a:solidFill>
                <a:schemeClr val="dk1"/>
              </a:solidFill>
            </a:endParaRPr>
          </a:p>
          <a:p>
            <a:pPr indent="-304800" lvl="0" marL="457200" rtl="0" algn="l">
              <a:lnSpc>
                <a:spcPct val="115000"/>
              </a:lnSpc>
              <a:spcBef>
                <a:spcPts val="0"/>
              </a:spcBef>
              <a:spcAft>
                <a:spcPts val="0"/>
              </a:spcAft>
              <a:buClr>
                <a:schemeClr val="dk1"/>
              </a:buClr>
              <a:buSzPts val="1200"/>
              <a:buFont typeface="Arial"/>
              <a:buChar char="●"/>
            </a:pPr>
            <a:r>
              <a:rPr lang="en" sz="1200">
                <a:solidFill>
                  <a:schemeClr val="dk1"/>
                </a:solidFill>
              </a:rPr>
              <a:t>Awareness of red flags, such as suspicious contact information and urgency in job postings, is crucial for users.</a:t>
            </a:r>
            <a:endParaRPr sz="1200">
              <a:solidFill>
                <a:schemeClr val="dk1"/>
              </a:solidFill>
            </a:endParaRPr>
          </a:p>
          <a:p>
            <a:pPr indent="0" lvl="0" marL="0" rtl="0" algn="l">
              <a:spcBef>
                <a:spcPts val="600"/>
              </a:spcBef>
              <a:spcAft>
                <a:spcPts val="0"/>
              </a:spcAft>
              <a:buNone/>
            </a:pPr>
            <a:r>
              <a:t/>
            </a:r>
            <a:endParaRPr sz="1200">
              <a:solidFill>
                <a:schemeClr val="dk1"/>
              </a:solidFill>
              <a:latin typeface="Roboto"/>
              <a:ea typeface="Roboto"/>
              <a:cs typeface="Roboto"/>
              <a:sym typeface="Roboto"/>
            </a:endParaRPr>
          </a:p>
        </p:txBody>
      </p:sp>
      <p:sp>
        <p:nvSpPr>
          <p:cNvPr id="750" name="Google Shape;750;p31"/>
          <p:cNvSpPr/>
          <p:nvPr/>
        </p:nvSpPr>
        <p:spPr>
          <a:xfrm>
            <a:off x="968275" y="3073650"/>
            <a:ext cx="7421100" cy="1038300"/>
          </a:xfrm>
          <a:prstGeom prst="ribbon">
            <a:avLst>
              <a:gd fmla="val 16667" name="adj1"/>
              <a:gd fmla="val 50000" name="adj2"/>
            </a:avLst>
          </a:prstGeom>
          <a:solidFill>
            <a:schemeClr val="accent4"/>
          </a:solidFill>
          <a:ln cap="flat" cmpd="sng" w="9525">
            <a:solidFill>
              <a:srgbClr val="FF9900"/>
            </a:solidFill>
            <a:prstDash val="dot"/>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b="1" i="1" lang="en" sz="3100"/>
              <a:t>Thank You </a:t>
            </a:r>
            <a:endParaRPr b="1" i="1" sz="31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4"/>
          <p:cNvSpPr txBox="1"/>
          <p:nvPr>
            <p:ph type="title"/>
          </p:nvPr>
        </p:nvSpPr>
        <p:spPr>
          <a:xfrm>
            <a:off x="720000" y="540000"/>
            <a:ext cx="7704000" cy="388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Overview:</a:t>
            </a:r>
            <a:endParaRPr b="1" sz="3000">
              <a:latin typeface="Fira Sans Extra Condensed"/>
              <a:ea typeface="Fira Sans Extra Condensed"/>
              <a:cs typeface="Fira Sans Extra Condensed"/>
              <a:sym typeface="Fira Sans Extra Condensed"/>
            </a:endParaRPr>
          </a:p>
        </p:txBody>
      </p:sp>
      <p:grpSp>
        <p:nvGrpSpPr>
          <p:cNvPr id="199" name="Google Shape;199;p14"/>
          <p:cNvGrpSpPr/>
          <p:nvPr/>
        </p:nvGrpSpPr>
        <p:grpSpPr>
          <a:xfrm>
            <a:off x="686780" y="1442319"/>
            <a:ext cx="2540929" cy="2815591"/>
            <a:chOff x="1164789" y="1520900"/>
            <a:chExt cx="2868513" cy="2949498"/>
          </a:xfrm>
        </p:grpSpPr>
        <p:sp>
          <p:nvSpPr>
            <p:cNvPr id="200" name="Google Shape;200;p14"/>
            <p:cNvSpPr/>
            <p:nvPr/>
          </p:nvSpPr>
          <p:spPr>
            <a:xfrm>
              <a:off x="1646505" y="2005571"/>
              <a:ext cx="2213023" cy="2464827"/>
            </a:xfrm>
            <a:custGeom>
              <a:rect b="b" l="l" r="r" t="t"/>
              <a:pathLst>
                <a:path extrusionOk="0" h="23302" w="20921">
                  <a:moveTo>
                    <a:pt x="20167" y="1598"/>
                  </a:moveTo>
                  <a:lnTo>
                    <a:pt x="7785" y="1598"/>
                  </a:lnTo>
                  <a:lnTo>
                    <a:pt x="7069" y="284"/>
                  </a:lnTo>
                  <a:cubicBezTo>
                    <a:pt x="6974" y="109"/>
                    <a:pt x="6791" y="0"/>
                    <a:pt x="6593" y="0"/>
                  </a:cubicBezTo>
                  <a:lnTo>
                    <a:pt x="541" y="0"/>
                  </a:lnTo>
                  <a:cubicBezTo>
                    <a:pt x="243" y="0"/>
                    <a:pt x="1" y="242"/>
                    <a:pt x="1" y="542"/>
                  </a:cubicBezTo>
                  <a:lnTo>
                    <a:pt x="1" y="1598"/>
                  </a:lnTo>
                  <a:lnTo>
                    <a:pt x="1" y="22547"/>
                  </a:lnTo>
                  <a:cubicBezTo>
                    <a:pt x="1" y="22963"/>
                    <a:pt x="338" y="23301"/>
                    <a:pt x="754" y="23301"/>
                  </a:cubicBezTo>
                  <a:lnTo>
                    <a:pt x="20167" y="23301"/>
                  </a:lnTo>
                  <a:cubicBezTo>
                    <a:pt x="20584" y="23301"/>
                    <a:pt x="20921" y="22963"/>
                    <a:pt x="20921" y="22547"/>
                  </a:cubicBezTo>
                  <a:lnTo>
                    <a:pt x="20921" y="2352"/>
                  </a:lnTo>
                  <a:cubicBezTo>
                    <a:pt x="20921" y="1936"/>
                    <a:pt x="20584" y="1598"/>
                    <a:pt x="20167" y="159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4"/>
            <p:cNvSpPr/>
            <p:nvPr/>
          </p:nvSpPr>
          <p:spPr>
            <a:xfrm>
              <a:off x="1548237" y="2076230"/>
              <a:ext cx="2211119" cy="2293891"/>
            </a:xfrm>
            <a:custGeom>
              <a:rect b="b" l="l" r="r" t="t"/>
              <a:pathLst>
                <a:path extrusionOk="0" h="21686" w="20903">
                  <a:moveTo>
                    <a:pt x="744" y="21686"/>
                  </a:moveTo>
                  <a:cubicBezTo>
                    <a:pt x="334" y="21686"/>
                    <a:pt x="0" y="21352"/>
                    <a:pt x="0" y="20942"/>
                  </a:cubicBezTo>
                  <a:lnTo>
                    <a:pt x="0" y="1"/>
                  </a:lnTo>
                  <a:lnTo>
                    <a:pt x="20159" y="1"/>
                  </a:lnTo>
                  <a:cubicBezTo>
                    <a:pt x="20568" y="1"/>
                    <a:pt x="20902" y="335"/>
                    <a:pt x="20902" y="745"/>
                  </a:cubicBezTo>
                  <a:lnTo>
                    <a:pt x="20902" y="20942"/>
                  </a:lnTo>
                  <a:cubicBezTo>
                    <a:pt x="20902" y="21352"/>
                    <a:pt x="20568" y="21686"/>
                    <a:pt x="20159" y="21686"/>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4"/>
            <p:cNvSpPr/>
            <p:nvPr/>
          </p:nvSpPr>
          <p:spPr>
            <a:xfrm>
              <a:off x="1547285" y="2075278"/>
              <a:ext cx="2213129" cy="2295795"/>
            </a:xfrm>
            <a:custGeom>
              <a:rect b="b" l="l" r="r" t="t"/>
              <a:pathLst>
                <a:path extrusionOk="0" h="21704" w="20922">
                  <a:moveTo>
                    <a:pt x="20168" y="1"/>
                  </a:moveTo>
                  <a:lnTo>
                    <a:pt x="0" y="1"/>
                  </a:lnTo>
                  <a:lnTo>
                    <a:pt x="0" y="20951"/>
                  </a:lnTo>
                  <a:cubicBezTo>
                    <a:pt x="0" y="21367"/>
                    <a:pt x="337" y="21704"/>
                    <a:pt x="753" y="21704"/>
                  </a:cubicBezTo>
                  <a:lnTo>
                    <a:pt x="20168" y="21704"/>
                  </a:lnTo>
                  <a:cubicBezTo>
                    <a:pt x="20584" y="21704"/>
                    <a:pt x="20921" y="21367"/>
                    <a:pt x="20921" y="20951"/>
                  </a:cubicBezTo>
                  <a:lnTo>
                    <a:pt x="20921" y="754"/>
                  </a:lnTo>
                  <a:cubicBezTo>
                    <a:pt x="20921" y="338"/>
                    <a:pt x="20584" y="1"/>
                    <a:pt x="20168" y="1"/>
                  </a:cubicBezTo>
                  <a:close/>
                  <a:moveTo>
                    <a:pt x="20168" y="20"/>
                  </a:moveTo>
                  <a:cubicBezTo>
                    <a:pt x="20573" y="20"/>
                    <a:pt x="20902" y="349"/>
                    <a:pt x="20902" y="754"/>
                  </a:cubicBezTo>
                  <a:lnTo>
                    <a:pt x="20902" y="20951"/>
                  </a:lnTo>
                  <a:cubicBezTo>
                    <a:pt x="20902" y="21355"/>
                    <a:pt x="20573" y="21685"/>
                    <a:pt x="20168" y="21685"/>
                  </a:cubicBezTo>
                  <a:lnTo>
                    <a:pt x="753" y="21685"/>
                  </a:lnTo>
                  <a:cubicBezTo>
                    <a:pt x="349" y="21685"/>
                    <a:pt x="20" y="21355"/>
                    <a:pt x="20" y="20951"/>
                  </a:cubicBezTo>
                  <a:lnTo>
                    <a:pt x="20" y="20"/>
                  </a:lnTo>
                  <a:lnTo>
                    <a:pt x="20168" y="20"/>
                  </a:ln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4"/>
            <p:cNvSpPr/>
            <p:nvPr/>
          </p:nvSpPr>
          <p:spPr>
            <a:xfrm>
              <a:off x="1668825" y="2922341"/>
              <a:ext cx="922719" cy="1018637"/>
            </a:xfrm>
            <a:custGeom>
              <a:rect b="b" l="l" r="r" t="t"/>
              <a:pathLst>
                <a:path extrusionOk="0" h="9630" w="8723">
                  <a:moveTo>
                    <a:pt x="8113" y="9630"/>
                  </a:moveTo>
                  <a:lnTo>
                    <a:pt x="609" y="9630"/>
                  </a:lnTo>
                  <a:cubicBezTo>
                    <a:pt x="273" y="9630"/>
                    <a:pt x="0" y="9356"/>
                    <a:pt x="0" y="9020"/>
                  </a:cubicBezTo>
                  <a:lnTo>
                    <a:pt x="0" y="609"/>
                  </a:lnTo>
                  <a:cubicBezTo>
                    <a:pt x="0" y="273"/>
                    <a:pt x="273" y="1"/>
                    <a:pt x="609" y="1"/>
                  </a:cubicBezTo>
                  <a:lnTo>
                    <a:pt x="8113" y="1"/>
                  </a:lnTo>
                  <a:cubicBezTo>
                    <a:pt x="8449" y="1"/>
                    <a:pt x="8722" y="273"/>
                    <a:pt x="8722" y="609"/>
                  </a:cubicBezTo>
                  <a:lnTo>
                    <a:pt x="8722" y="9020"/>
                  </a:lnTo>
                  <a:cubicBezTo>
                    <a:pt x="8722" y="9356"/>
                    <a:pt x="8449" y="9630"/>
                    <a:pt x="8113" y="9630"/>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4"/>
            <p:cNvSpPr/>
            <p:nvPr/>
          </p:nvSpPr>
          <p:spPr>
            <a:xfrm>
              <a:off x="1547285" y="1906352"/>
              <a:ext cx="823603" cy="169032"/>
            </a:xfrm>
            <a:custGeom>
              <a:rect b="b" l="l" r="r" t="t"/>
              <a:pathLst>
                <a:path extrusionOk="0" h="1598" w="7786">
                  <a:moveTo>
                    <a:pt x="6594" y="1"/>
                  </a:moveTo>
                  <a:lnTo>
                    <a:pt x="542" y="1"/>
                  </a:lnTo>
                  <a:cubicBezTo>
                    <a:pt x="242" y="1"/>
                    <a:pt x="0" y="243"/>
                    <a:pt x="0" y="543"/>
                  </a:cubicBezTo>
                  <a:lnTo>
                    <a:pt x="0" y="1598"/>
                  </a:lnTo>
                  <a:lnTo>
                    <a:pt x="7785" y="1598"/>
                  </a:lnTo>
                  <a:lnTo>
                    <a:pt x="7070" y="283"/>
                  </a:lnTo>
                  <a:cubicBezTo>
                    <a:pt x="6975" y="109"/>
                    <a:pt x="6792" y="1"/>
                    <a:pt x="6594" y="1"/>
                  </a:cubicBezTo>
                  <a:close/>
                </a:path>
              </a:pathLst>
            </a:custGeom>
            <a:solidFill>
              <a:schemeClr val="accent4"/>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4"/>
            <p:cNvSpPr/>
            <p:nvPr/>
          </p:nvSpPr>
          <p:spPr>
            <a:xfrm>
              <a:off x="1698866" y="1950038"/>
              <a:ext cx="81662" cy="81766"/>
            </a:xfrm>
            <a:custGeom>
              <a:rect b="b" l="l" r="r" t="t"/>
              <a:pathLst>
                <a:path extrusionOk="0" fill="none" h="773" w="772">
                  <a:moveTo>
                    <a:pt x="771" y="387"/>
                  </a:moveTo>
                  <a:cubicBezTo>
                    <a:pt x="771" y="599"/>
                    <a:pt x="599" y="772"/>
                    <a:pt x="386" y="772"/>
                  </a:cubicBezTo>
                  <a:cubicBezTo>
                    <a:pt x="173" y="772"/>
                    <a:pt x="1" y="599"/>
                    <a:pt x="1" y="387"/>
                  </a:cubicBezTo>
                  <a:cubicBezTo>
                    <a:pt x="1" y="173"/>
                    <a:pt x="173" y="0"/>
                    <a:pt x="386" y="0"/>
                  </a:cubicBezTo>
                  <a:cubicBezTo>
                    <a:pt x="599" y="0"/>
                    <a:pt x="771" y="173"/>
                    <a:pt x="771" y="387"/>
                  </a:cubicBezTo>
                  <a:close/>
                </a:path>
              </a:pathLst>
            </a:custGeom>
            <a:noFill/>
            <a:ln cap="flat" cmpd="sng" w="19050">
              <a:solidFill>
                <a:schemeClr val="accent1"/>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4"/>
            <p:cNvSpPr/>
            <p:nvPr/>
          </p:nvSpPr>
          <p:spPr>
            <a:xfrm>
              <a:off x="1870228" y="1950038"/>
              <a:ext cx="81662" cy="81766"/>
            </a:xfrm>
            <a:custGeom>
              <a:rect b="b" l="l" r="r" t="t"/>
              <a:pathLst>
                <a:path extrusionOk="0" fill="none" h="773" w="772">
                  <a:moveTo>
                    <a:pt x="771" y="387"/>
                  </a:moveTo>
                  <a:cubicBezTo>
                    <a:pt x="771" y="599"/>
                    <a:pt x="598" y="772"/>
                    <a:pt x="386" y="772"/>
                  </a:cubicBezTo>
                  <a:cubicBezTo>
                    <a:pt x="173" y="772"/>
                    <a:pt x="1" y="599"/>
                    <a:pt x="1" y="387"/>
                  </a:cubicBezTo>
                  <a:cubicBezTo>
                    <a:pt x="1" y="173"/>
                    <a:pt x="173" y="0"/>
                    <a:pt x="386" y="0"/>
                  </a:cubicBezTo>
                  <a:cubicBezTo>
                    <a:pt x="598" y="0"/>
                    <a:pt x="771" y="173"/>
                    <a:pt x="771" y="387"/>
                  </a:cubicBezTo>
                  <a:close/>
                </a:path>
              </a:pathLst>
            </a:custGeom>
            <a:noFill/>
            <a:ln cap="flat" cmpd="sng" w="19050">
              <a:solidFill>
                <a:schemeClr val="accent1"/>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4"/>
            <p:cNvSpPr/>
            <p:nvPr/>
          </p:nvSpPr>
          <p:spPr>
            <a:xfrm>
              <a:off x="2041589" y="1950038"/>
              <a:ext cx="81556" cy="81766"/>
            </a:xfrm>
            <a:custGeom>
              <a:rect b="b" l="l" r="r" t="t"/>
              <a:pathLst>
                <a:path extrusionOk="0" fill="none" h="773" w="771">
                  <a:moveTo>
                    <a:pt x="771" y="387"/>
                  </a:moveTo>
                  <a:cubicBezTo>
                    <a:pt x="771" y="599"/>
                    <a:pt x="598" y="772"/>
                    <a:pt x="386" y="772"/>
                  </a:cubicBezTo>
                  <a:cubicBezTo>
                    <a:pt x="173" y="772"/>
                    <a:pt x="0" y="599"/>
                    <a:pt x="0" y="387"/>
                  </a:cubicBezTo>
                  <a:cubicBezTo>
                    <a:pt x="0" y="173"/>
                    <a:pt x="173" y="0"/>
                    <a:pt x="386" y="0"/>
                  </a:cubicBezTo>
                  <a:cubicBezTo>
                    <a:pt x="598" y="0"/>
                    <a:pt x="771" y="173"/>
                    <a:pt x="771" y="387"/>
                  </a:cubicBezTo>
                  <a:close/>
                </a:path>
              </a:pathLst>
            </a:custGeom>
            <a:noFill/>
            <a:ln cap="flat" cmpd="sng" w="19050">
              <a:solidFill>
                <a:schemeClr val="accent1"/>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4"/>
            <p:cNvSpPr/>
            <p:nvPr/>
          </p:nvSpPr>
          <p:spPr>
            <a:xfrm>
              <a:off x="1668825" y="2268215"/>
              <a:ext cx="922719" cy="560092"/>
            </a:xfrm>
            <a:custGeom>
              <a:rect b="b" l="l" r="r" t="t"/>
              <a:pathLst>
                <a:path extrusionOk="0" h="5295" w="8723">
                  <a:moveTo>
                    <a:pt x="8113" y="5294"/>
                  </a:moveTo>
                  <a:lnTo>
                    <a:pt x="609" y="5294"/>
                  </a:lnTo>
                  <a:cubicBezTo>
                    <a:pt x="273" y="5294"/>
                    <a:pt x="0" y="5021"/>
                    <a:pt x="0" y="4685"/>
                  </a:cubicBezTo>
                  <a:lnTo>
                    <a:pt x="0" y="609"/>
                  </a:lnTo>
                  <a:cubicBezTo>
                    <a:pt x="0" y="273"/>
                    <a:pt x="273" y="0"/>
                    <a:pt x="609" y="0"/>
                  </a:cubicBezTo>
                  <a:lnTo>
                    <a:pt x="8113" y="0"/>
                  </a:lnTo>
                  <a:cubicBezTo>
                    <a:pt x="8449" y="0"/>
                    <a:pt x="8722" y="273"/>
                    <a:pt x="8722" y="609"/>
                  </a:cubicBezTo>
                  <a:lnTo>
                    <a:pt x="8722" y="4685"/>
                  </a:lnTo>
                  <a:cubicBezTo>
                    <a:pt x="8722" y="5021"/>
                    <a:pt x="8449" y="5294"/>
                    <a:pt x="8113" y="5294"/>
                  </a:cubicBezTo>
                  <a:close/>
                </a:path>
              </a:pathLst>
            </a:custGeom>
            <a:solidFill>
              <a:schemeClr val="accent6"/>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4"/>
            <p:cNvSpPr/>
            <p:nvPr/>
          </p:nvSpPr>
          <p:spPr>
            <a:xfrm>
              <a:off x="2660501" y="2268215"/>
              <a:ext cx="902092" cy="88959"/>
            </a:xfrm>
            <a:custGeom>
              <a:rect b="b" l="l" r="r" t="t"/>
              <a:pathLst>
                <a:path extrusionOk="0" h="841" w="8528">
                  <a:moveTo>
                    <a:pt x="8116" y="840"/>
                  </a:moveTo>
                  <a:lnTo>
                    <a:pt x="412" y="840"/>
                  </a:lnTo>
                  <a:cubicBezTo>
                    <a:pt x="184" y="840"/>
                    <a:pt x="0" y="656"/>
                    <a:pt x="0" y="429"/>
                  </a:cubicBezTo>
                  <a:lnTo>
                    <a:pt x="0" y="413"/>
                  </a:lnTo>
                  <a:cubicBezTo>
                    <a:pt x="0" y="185"/>
                    <a:pt x="184" y="0"/>
                    <a:pt x="412" y="0"/>
                  </a:cubicBezTo>
                  <a:lnTo>
                    <a:pt x="8116" y="0"/>
                  </a:lnTo>
                  <a:cubicBezTo>
                    <a:pt x="8343" y="0"/>
                    <a:pt x="8527" y="185"/>
                    <a:pt x="8527" y="413"/>
                  </a:cubicBezTo>
                  <a:lnTo>
                    <a:pt x="8527" y="429"/>
                  </a:lnTo>
                  <a:cubicBezTo>
                    <a:pt x="8527" y="656"/>
                    <a:pt x="8343" y="840"/>
                    <a:pt x="8116" y="84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
            <p:cNvSpPr/>
            <p:nvPr/>
          </p:nvSpPr>
          <p:spPr>
            <a:xfrm>
              <a:off x="2660501" y="2441161"/>
              <a:ext cx="902092" cy="89065"/>
            </a:xfrm>
            <a:custGeom>
              <a:rect b="b" l="l" r="r" t="t"/>
              <a:pathLst>
                <a:path extrusionOk="0" h="842" w="8528">
                  <a:moveTo>
                    <a:pt x="8116" y="841"/>
                  </a:moveTo>
                  <a:lnTo>
                    <a:pt x="412" y="841"/>
                  </a:lnTo>
                  <a:cubicBezTo>
                    <a:pt x="184" y="841"/>
                    <a:pt x="0" y="657"/>
                    <a:pt x="0" y="430"/>
                  </a:cubicBezTo>
                  <a:lnTo>
                    <a:pt x="0" y="413"/>
                  </a:lnTo>
                  <a:cubicBezTo>
                    <a:pt x="0" y="185"/>
                    <a:pt x="184" y="1"/>
                    <a:pt x="412" y="1"/>
                  </a:cubicBezTo>
                  <a:lnTo>
                    <a:pt x="8116" y="1"/>
                  </a:lnTo>
                  <a:cubicBezTo>
                    <a:pt x="8343" y="1"/>
                    <a:pt x="8527" y="185"/>
                    <a:pt x="8527" y="413"/>
                  </a:cubicBezTo>
                  <a:lnTo>
                    <a:pt x="8527" y="430"/>
                  </a:lnTo>
                  <a:cubicBezTo>
                    <a:pt x="8527" y="657"/>
                    <a:pt x="8343" y="841"/>
                    <a:pt x="8116" y="84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4"/>
            <p:cNvSpPr/>
            <p:nvPr/>
          </p:nvSpPr>
          <p:spPr>
            <a:xfrm>
              <a:off x="2660501" y="2614212"/>
              <a:ext cx="902092" cy="89065"/>
            </a:xfrm>
            <a:custGeom>
              <a:rect b="b" l="l" r="r" t="t"/>
              <a:pathLst>
                <a:path extrusionOk="0" h="842" w="8528">
                  <a:moveTo>
                    <a:pt x="8116" y="841"/>
                  </a:moveTo>
                  <a:lnTo>
                    <a:pt x="412" y="841"/>
                  </a:lnTo>
                  <a:cubicBezTo>
                    <a:pt x="184" y="841"/>
                    <a:pt x="0" y="656"/>
                    <a:pt x="0" y="428"/>
                  </a:cubicBezTo>
                  <a:lnTo>
                    <a:pt x="0" y="412"/>
                  </a:lnTo>
                  <a:cubicBezTo>
                    <a:pt x="0" y="185"/>
                    <a:pt x="184" y="1"/>
                    <a:pt x="412" y="1"/>
                  </a:cubicBezTo>
                  <a:lnTo>
                    <a:pt x="8116" y="1"/>
                  </a:lnTo>
                  <a:cubicBezTo>
                    <a:pt x="8343" y="1"/>
                    <a:pt x="8527" y="185"/>
                    <a:pt x="8527" y="412"/>
                  </a:cubicBezTo>
                  <a:lnTo>
                    <a:pt x="8527" y="428"/>
                  </a:lnTo>
                  <a:cubicBezTo>
                    <a:pt x="8527" y="656"/>
                    <a:pt x="8343" y="841"/>
                    <a:pt x="8116" y="84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4"/>
            <p:cNvSpPr/>
            <p:nvPr/>
          </p:nvSpPr>
          <p:spPr>
            <a:xfrm>
              <a:off x="2660501" y="2946141"/>
              <a:ext cx="902092" cy="88853"/>
            </a:xfrm>
            <a:custGeom>
              <a:rect b="b" l="l" r="r" t="t"/>
              <a:pathLst>
                <a:path extrusionOk="0" h="840" w="8528">
                  <a:moveTo>
                    <a:pt x="8116" y="840"/>
                  </a:moveTo>
                  <a:lnTo>
                    <a:pt x="412" y="840"/>
                  </a:lnTo>
                  <a:cubicBezTo>
                    <a:pt x="184" y="840"/>
                    <a:pt x="0" y="656"/>
                    <a:pt x="0" y="428"/>
                  </a:cubicBezTo>
                  <a:lnTo>
                    <a:pt x="0" y="412"/>
                  </a:lnTo>
                  <a:cubicBezTo>
                    <a:pt x="0" y="185"/>
                    <a:pt x="184" y="1"/>
                    <a:pt x="412" y="1"/>
                  </a:cubicBezTo>
                  <a:lnTo>
                    <a:pt x="8116" y="1"/>
                  </a:lnTo>
                  <a:cubicBezTo>
                    <a:pt x="8343" y="1"/>
                    <a:pt x="8527" y="185"/>
                    <a:pt x="8527" y="412"/>
                  </a:cubicBezTo>
                  <a:lnTo>
                    <a:pt x="8527" y="428"/>
                  </a:lnTo>
                  <a:cubicBezTo>
                    <a:pt x="8527" y="656"/>
                    <a:pt x="8343" y="840"/>
                    <a:pt x="8116" y="84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4"/>
            <p:cNvSpPr/>
            <p:nvPr/>
          </p:nvSpPr>
          <p:spPr>
            <a:xfrm>
              <a:off x="2660501" y="3119192"/>
              <a:ext cx="902092" cy="88853"/>
            </a:xfrm>
            <a:custGeom>
              <a:rect b="b" l="l" r="r" t="t"/>
              <a:pathLst>
                <a:path extrusionOk="0" h="840" w="8528">
                  <a:moveTo>
                    <a:pt x="8116" y="840"/>
                  </a:moveTo>
                  <a:lnTo>
                    <a:pt x="412" y="840"/>
                  </a:lnTo>
                  <a:cubicBezTo>
                    <a:pt x="184" y="840"/>
                    <a:pt x="0" y="656"/>
                    <a:pt x="0" y="428"/>
                  </a:cubicBezTo>
                  <a:lnTo>
                    <a:pt x="0" y="412"/>
                  </a:lnTo>
                  <a:cubicBezTo>
                    <a:pt x="0" y="185"/>
                    <a:pt x="184" y="1"/>
                    <a:pt x="412" y="1"/>
                  </a:cubicBezTo>
                  <a:lnTo>
                    <a:pt x="8116" y="1"/>
                  </a:lnTo>
                  <a:cubicBezTo>
                    <a:pt x="8343" y="1"/>
                    <a:pt x="8527" y="185"/>
                    <a:pt x="8527" y="412"/>
                  </a:cubicBezTo>
                  <a:lnTo>
                    <a:pt x="8527" y="428"/>
                  </a:lnTo>
                  <a:cubicBezTo>
                    <a:pt x="8527" y="656"/>
                    <a:pt x="8343" y="840"/>
                    <a:pt x="8116" y="84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4"/>
            <p:cNvSpPr/>
            <p:nvPr/>
          </p:nvSpPr>
          <p:spPr>
            <a:xfrm>
              <a:off x="2660501" y="3292138"/>
              <a:ext cx="902092" cy="88959"/>
            </a:xfrm>
            <a:custGeom>
              <a:rect b="b" l="l" r="r" t="t"/>
              <a:pathLst>
                <a:path extrusionOk="0" h="841" w="8528">
                  <a:moveTo>
                    <a:pt x="8116" y="841"/>
                  </a:moveTo>
                  <a:lnTo>
                    <a:pt x="412" y="841"/>
                  </a:lnTo>
                  <a:cubicBezTo>
                    <a:pt x="184" y="841"/>
                    <a:pt x="0" y="657"/>
                    <a:pt x="0" y="429"/>
                  </a:cubicBezTo>
                  <a:lnTo>
                    <a:pt x="0" y="413"/>
                  </a:lnTo>
                  <a:cubicBezTo>
                    <a:pt x="0" y="186"/>
                    <a:pt x="184" y="1"/>
                    <a:pt x="412" y="1"/>
                  </a:cubicBezTo>
                  <a:lnTo>
                    <a:pt x="8116" y="1"/>
                  </a:lnTo>
                  <a:cubicBezTo>
                    <a:pt x="8343" y="1"/>
                    <a:pt x="8527" y="186"/>
                    <a:pt x="8527" y="413"/>
                  </a:cubicBezTo>
                  <a:lnTo>
                    <a:pt x="8527" y="429"/>
                  </a:lnTo>
                  <a:cubicBezTo>
                    <a:pt x="8527" y="657"/>
                    <a:pt x="8343" y="841"/>
                    <a:pt x="8116" y="84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4"/>
            <p:cNvSpPr/>
            <p:nvPr/>
          </p:nvSpPr>
          <p:spPr>
            <a:xfrm>
              <a:off x="2660501" y="3458208"/>
              <a:ext cx="902092" cy="88853"/>
            </a:xfrm>
            <a:custGeom>
              <a:rect b="b" l="l" r="r" t="t"/>
              <a:pathLst>
                <a:path extrusionOk="0" h="840" w="8528">
                  <a:moveTo>
                    <a:pt x="8116" y="839"/>
                  </a:moveTo>
                  <a:lnTo>
                    <a:pt x="412" y="839"/>
                  </a:lnTo>
                  <a:cubicBezTo>
                    <a:pt x="184" y="839"/>
                    <a:pt x="0" y="655"/>
                    <a:pt x="0" y="428"/>
                  </a:cubicBezTo>
                  <a:lnTo>
                    <a:pt x="0" y="412"/>
                  </a:lnTo>
                  <a:cubicBezTo>
                    <a:pt x="0" y="184"/>
                    <a:pt x="184" y="0"/>
                    <a:pt x="412" y="0"/>
                  </a:cubicBezTo>
                  <a:lnTo>
                    <a:pt x="8116" y="0"/>
                  </a:lnTo>
                  <a:cubicBezTo>
                    <a:pt x="8343" y="0"/>
                    <a:pt x="8527" y="184"/>
                    <a:pt x="8527" y="412"/>
                  </a:cubicBezTo>
                  <a:lnTo>
                    <a:pt x="8527" y="428"/>
                  </a:lnTo>
                  <a:cubicBezTo>
                    <a:pt x="8527" y="655"/>
                    <a:pt x="8343" y="839"/>
                    <a:pt x="8116" y="839"/>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4"/>
            <p:cNvSpPr/>
            <p:nvPr/>
          </p:nvSpPr>
          <p:spPr>
            <a:xfrm>
              <a:off x="2660501" y="3631047"/>
              <a:ext cx="902092" cy="89065"/>
            </a:xfrm>
            <a:custGeom>
              <a:rect b="b" l="l" r="r" t="t"/>
              <a:pathLst>
                <a:path extrusionOk="0" h="842" w="8528">
                  <a:moveTo>
                    <a:pt x="8116" y="841"/>
                  </a:moveTo>
                  <a:lnTo>
                    <a:pt x="412" y="841"/>
                  </a:lnTo>
                  <a:cubicBezTo>
                    <a:pt x="184" y="841"/>
                    <a:pt x="0" y="657"/>
                    <a:pt x="0" y="430"/>
                  </a:cubicBezTo>
                  <a:lnTo>
                    <a:pt x="0" y="414"/>
                  </a:lnTo>
                  <a:cubicBezTo>
                    <a:pt x="0" y="186"/>
                    <a:pt x="184" y="1"/>
                    <a:pt x="412" y="1"/>
                  </a:cubicBezTo>
                  <a:lnTo>
                    <a:pt x="8116" y="1"/>
                  </a:lnTo>
                  <a:cubicBezTo>
                    <a:pt x="8343" y="1"/>
                    <a:pt x="8527" y="186"/>
                    <a:pt x="8527" y="414"/>
                  </a:cubicBezTo>
                  <a:lnTo>
                    <a:pt x="8527" y="430"/>
                  </a:lnTo>
                  <a:cubicBezTo>
                    <a:pt x="8527" y="657"/>
                    <a:pt x="8343" y="841"/>
                    <a:pt x="8116" y="84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4"/>
            <p:cNvSpPr/>
            <p:nvPr/>
          </p:nvSpPr>
          <p:spPr>
            <a:xfrm>
              <a:off x="2660501" y="3804099"/>
              <a:ext cx="902092" cy="88959"/>
            </a:xfrm>
            <a:custGeom>
              <a:rect b="b" l="l" r="r" t="t"/>
              <a:pathLst>
                <a:path extrusionOk="0" h="841" w="8528">
                  <a:moveTo>
                    <a:pt x="8116" y="841"/>
                  </a:moveTo>
                  <a:lnTo>
                    <a:pt x="412" y="841"/>
                  </a:lnTo>
                  <a:cubicBezTo>
                    <a:pt x="184" y="841"/>
                    <a:pt x="0" y="657"/>
                    <a:pt x="0" y="429"/>
                  </a:cubicBezTo>
                  <a:lnTo>
                    <a:pt x="0" y="412"/>
                  </a:lnTo>
                  <a:cubicBezTo>
                    <a:pt x="0" y="185"/>
                    <a:pt x="184" y="1"/>
                    <a:pt x="412" y="1"/>
                  </a:cubicBezTo>
                  <a:lnTo>
                    <a:pt x="8116" y="1"/>
                  </a:lnTo>
                  <a:cubicBezTo>
                    <a:pt x="8343" y="1"/>
                    <a:pt x="8527" y="185"/>
                    <a:pt x="8527" y="412"/>
                  </a:cubicBezTo>
                  <a:lnTo>
                    <a:pt x="8527" y="429"/>
                  </a:lnTo>
                  <a:cubicBezTo>
                    <a:pt x="8527" y="657"/>
                    <a:pt x="8343" y="841"/>
                    <a:pt x="8116" y="84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4"/>
            <p:cNvSpPr/>
            <p:nvPr/>
          </p:nvSpPr>
          <p:spPr>
            <a:xfrm>
              <a:off x="2573551" y="2333374"/>
              <a:ext cx="796206" cy="877636"/>
            </a:xfrm>
            <a:custGeom>
              <a:rect b="b" l="l" r="r" t="t"/>
              <a:pathLst>
                <a:path extrusionOk="0" h="8297" w="7527">
                  <a:moveTo>
                    <a:pt x="7392" y="6886"/>
                  </a:moveTo>
                  <a:lnTo>
                    <a:pt x="7392" y="6886"/>
                  </a:lnTo>
                  <a:cubicBezTo>
                    <a:pt x="7134" y="7840"/>
                    <a:pt x="6049" y="8296"/>
                    <a:pt x="5185" y="7817"/>
                  </a:cubicBezTo>
                  <a:cubicBezTo>
                    <a:pt x="2914" y="6555"/>
                    <a:pt x="1190" y="4327"/>
                    <a:pt x="268" y="2024"/>
                  </a:cubicBezTo>
                  <a:cubicBezTo>
                    <a:pt x="0" y="1355"/>
                    <a:pt x="293" y="592"/>
                    <a:pt x="940" y="275"/>
                  </a:cubicBezTo>
                  <a:cubicBezTo>
                    <a:pt x="1498" y="0"/>
                    <a:pt x="2170" y="133"/>
                    <a:pt x="2582" y="598"/>
                  </a:cubicBezTo>
                  <a:lnTo>
                    <a:pt x="7045" y="5462"/>
                  </a:lnTo>
                  <a:cubicBezTo>
                    <a:pt x="7397" y="5846"/>
                    <a:pt x="7527" y="6384"/>
                    <a:pt x="7392" y="6886"/>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4"/>
            <p:cNvSpPr/>
            <p:nvPr/>
          </p:nvSpPr>
          <p:spPr>
            <a:xfrm>
              <a:off x="3073990" y="2557410"/>
              <a:ext cx="579886" cy="597960"/>
            </a:xfrm>
            <a:custGeom>
              <a:rect b="b" l="l" r="r" t="t"/>
              <a:pathLst>
                <a:path extrusionOk="0" h="5653" w="5482">
                  <a:moveTo>
                    <a:pt x="5481" y="689"/>
                  </a:moveTo>
                  <a:cubicBezTo>
                    <a:pt x="4496" y="2754"/>
                    <a:pt x="3241" y="4195"/>
                    <a:pt x="2500" y="5124"/>
                  </a:cubicBezTo>
                  <a:cubicBezTo>
                    <a:pt x="2254" y="5433"/>
                    <a:pt x="1917" y="5601"/>
                    <a:pt x="1569" y="5636"/>
                  </a:cubicBezTo>
                  <a:cubicBezTo>
                    <a:pt x="1402" y="5652"/>
                    <a:pt x="1233" y="5640"/>
                    <a:pt x="1071" y="5596"/>
                  </a:cubicBezTo>
                  <a:cubicBezTo>
                    <a:pt x="694" y="5497"/>
                    <a:pt x="354" y="5236"/>
                    <a:pt x="172" y="4830"/>
                  </a:cubicBezTo>
                  <a:cubicBezTo>
                    <a:pt x="1" y="4448"/>
                    <a:pt x="18" y="4020"/>
                    <a:pt x="194" y="3662"/>
                  </a:cubicBezTo>
                  <a:cubicBezTo>
                    <a:pt x="290" y="3469"/>
                    <a:pt x="432" y="3296"/>
                    <a:pt x="615" y="3163"/>
                  </a:cubicBezTo>
                  <a:lnTo>
                    <a:pt x="1891" y="2226"/>
                  </a:lnTo>
                  <a:lnTo>
                    <a:pt x="4929" y="1"/>
                  </a:lnTo>
                  <a:close/>
                </a:path>
              </a:pathLst>
            </a:custGeom>
            <a:solidFill>
              <a:srgbClr val="E2A8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4"/>
            <p:cNvSpPr/>
            <p:nvPr/>
          </p:nvSpPr>
          <p:spPr>
            <a:xfrm>
              <a:off x="3814759" y="2581739"/>
              <a:ext cx="177922" cy="61880"/>
            </a:xfrm>
            <a:custGeom>
              <a:rect b="b" l="l" r="r" t="t"/>
              <a:pathLst>
                <a:path extrusionOk="0" h="585" w="1682">
                  <a:moveTo>
                    <a:pt x="1599" y="295"/>
                  </a:moveTo>
                  <a:lnTo>
                    <a:pt x="969" y="585"/>
                  </a:lnTo>
                  <a:lnTo>
                    <a:pt x="1" y="522"/>
                  </a:lnTo>
                  <a:lnTo>
                    <a:pt x="329" y="46"/>
                  </a:lnTo>
                  <a:lnTo>
                    <a:pt x="810" y="170"/>
                  </a:lnTo>
                  <a:lnTo>
                    <a:pt x="1500" y="14"/>
                  </a:lnTo>
                  <a:cubicBezTo>
                    <a:pt x="1561" y="0"/>
                    <a:pt x="1625" y="30"/>
                    <a:pt x="1655" y="87"/>
                  </a:cubicBezTo>
                  <a:lnTo>
                    <a:pt x="1665" y="108"/>
                  </a:lnTo>
                  <a:cubicBezTo>
                    <a:pt x="1677" y="133"/>
                    <a:pt x="1681" y="159"/>
                    <a:pt x="1678" y="184"/>
                  </a:cubicBezTo>
                  <a:cubicBezTo>
                    <a:pt x="1673" y="231"/>
                    <a:pt x="1645" y="275"/>
                    <a:pt x="1599" y="295"/>
                  </a:cubicBezTo>
                  <a:close/>
                </a:path>
              </a:pathLst>
            </a:custGeom>
            <a:solidFill>
              <a:srgbClr val="E2A8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4"/>
            <p:cNvSpPr/>
            <p:nvPr/>
          </p:nvSpPr>
          <p:spPr>
            <a:xfrm>
              <a:off x="3764620" y="2599403"/>
              <a:ext cx="249218" cy="88218"/>
            </a:xfrm>
            <a:custGeom>
              <a:rect b="b" l="l" r="r" t="t"/>
              <a:pathLst>
                <a:path extrusionOk="0" h="834" w="2356">
                  <a:moveTo>
                    <a:pt x="2239" y="363"/>
                  </a:moveTo>
                  <a:lnTo>
                    <a:pt x="1228" y="774"/>
                  </a:lnTo>
                  <a:lnTo>
                    <a:pt x="1082" y="834"/>
                  </a:lnTo>
                  <a:lnTo>
                    <a:pt x="57" y="738"/>
                  </a:lnTo>
                  <a:lnTo>
                    <a:pt x="1" y="72"/>
                  </a:lnTo>
                  <a:lnTo>
                    <a:pt x="1218" y="275"/>
                  </a:lnTo>
                  <a:lnTo>
                    <a:pt x="2119" y="16"/>
                  </a:lnTo>
                  <a:cubicBezTo>
                    <a:pt x="2173" y="0"/>
                    <a:pt x="2229" y="11"/>
                    <a:pt x="2273" y="41"/>
                  </a:cubicBezTo>
                  <a:cubicBezTo>
                    <a:pt x="2291" y="53"/>
                    <a:pt x="2306" y="69"/>
                    <a:pt x="2319" y="86"/>
                  </a:cubicBezTo>
                  <a:cubicBezTo>
                    <a:pt x="2344" y="123"/>
                    <a:pt x="2355" y="165"/>
                    <a:pt x="2352" y="205"/>
                  </a:cubicBezTo>
                  <a:cubicBezTo>
                    <a:pt x="2346" y="272"/>
                    <a:pt x="2306" y="335"/>
                    <a:pt x="2239" y="363"/>
                  </a:cubicBezTo>
                  <a:close/>
                </a:path>
              </a:pathLst>
            </a:custGeom>
            <a:solidFill>
              <a:srgbClr val="E2A8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4"/>
            <p:cNvSpPr/>
            <p:nvPr/>
          </p:nvSpPr>
          <p:spPr>
            <a:xfrm>
              <a:off x="1547285" y="2270860"/>
              <a:ext cx="520120" cy="968816"/>
            </a:xfrm>
            <a:custGeom>
              <a:rect b="b" l="l" r="r" t="t"/>
              <a:pathLst>
                <a:path extrusionOk="0" h="9159" w="4917">
                  <a:moveTo>
                    <a:pt x="4917" y="532"/>
                  </a:moveTo>
                  <a:lnTo>
                    <a:pt x="4917" y="8626"/>
                  </a:lnTo>
                  <a:cubicBezTo>
                    <a:pt x="4917" y="8919"/>
                    <a:pt x="4679" y="9158"/>
                    <a:pt x="4387" y="9158"/>
                  </a:cubicBezTo>
                  <a:lnTo>
                    <a:pt x="0" y="9158"/>
                  </a:lnTo>
                  <a:lnTo>
                    <a:pt x="0" y="0"/>
                  </a:lnTo>
                  <a:lnTo>
                    <a:pt x="4387" y="0"/>
                  </a:lnTo>
                  <a:cubicBezTo>
                    <a:pt x="4679" y="0"/>
                    <a:pt x="4917" y="239"/>
                    <a:pt x="4917" y="532"/>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4"/>
            <p:cNvSpPr/>
            <p:nvPr/>
          </p:nvSpPr>
          <p:spPr>
            <a:xfrm>
              <a:off x="1164789" y="2164554"/>
              <a:ext cx="826882" cy="1001713"/>
            </a:xfrm>
            <a:custGeom>
              <a:rect b="b" l="l" r="r" t="t"/>
              <a:pathLst>
                <a:path extrusionOk="0" h="9470" w="7817">
                  <a:moveTo>
                    <a:pt x="578" y="9469"/>
                  </a:moveTo>
                  <a:cubicBezTo>
                    <a:pt x="259" y="9469"/>
                    <a:pt x="0" y="9211"/>
                    <a:pt x="0" y="8892"/>
                  </a:cubicBezTo>
                  <a:lnTo>
                    <a:pt x="0" y="577"/>
                  </a:lnTo>
                  <a:cubicBezTo>
                    <a:pt x="0" y="259"/>
                    <a:pt x="259" y="0"/>
                    <a:pt x="578" y="0"/>
                  </a:cubicBezTo>
                  <a:lnTo>
                    <a:pt x="7239" y="0"/>
                  </a:lnTo>
                  <a:cubicBezTo>
                    <a:pt x="7558" y="0"/>
                    <a:pt x="7816" y="259"/>
                    <a:pt x="7816" y="577"/>
                  </a:cubicBezTo>
                  <a:lnTo>
                    <a:pt x="7816" y="8892"/>
                  </a:lnTo>
                  <a:cubicBezTo>
                    <a:pt x="7816" y="9211"/>
                    <a:pt x="7558" y="9469"/>
                    <a:pt x="7239" y="9469"/>
                  </a:cubicBezTo>
                  <a:close/>
                </a:path>
              </a:pathLst>
            </a:cu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4"/>
            <p:cNvSpPr/>
            <p:nvPr/>
          </p:nvSpPr>
          <p:spPr>
            <a:xfrm>
              <a:off x="3822693" y="2620982"/>
              <a:ext cx="190827" cy="60399"/>
            </a:xfrm>
            <a:custGeom>
              <a:rect b="b" l="l" r="r" t="t"/>
              <a:pathLst>
                <a:path extrusionOk="0" h="571" w="1804">
                  <a:moveTo>
                    <a:pt x="1690" y="159"/>
                  </a:moveTo>
                  <a:lnTo>
                    <a:pt x="679" y="570"/>
                  </a:lnTo>
                  <a:lnTo>
                    <a:pt x="0" y="400"/>
                  </a:lnTo>
                  <a:lnTo>
                    <a:pt x="740" y="406"/>
                  </a:lnTo>
                  <a:lnTo>
                    <a:pt x="1803" y="1"/>
                  </a:lnTo>
                  <a:cubicBezTo>
                    <a:pt x="1797" y="68"/>
                    <a:pt x="1757" y="131"/>
                    <a:pt x="1690" y="159"/>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4"/>
            <p:cNvSpPr/>
            <p:nvPr/>
          </p:nvSpPr>
          <p:spPr>
            <a:xfrm>
              <a:off x="3719029" y="2636954"/>
              <a:ext cx="314272" cy="128837"/>
            </a:xfrm>
            <a:custGeom>
              <a:rect b="b" l="l" r="r" t="t"/>
              <a:pathLst>
                <a:path extrusionOk="0" h="1218" w="2971">
                  <a:moveTo>
                    <a:pt x="2923" y="391"/>
                  </a:moveTo>
                  <a:cubicBezTo>
                    <a:pt x="2905" y="416"/>
                    <a:pt x="2884" y="436"/>
                    <a:pt x="2855" y="451"/>
                  </a:cubicBezTo>
                  <a:lnTo>
                    <a:pt x="2745" y="509"/>
                  </a:lnTo>
                  <a:lnTo>
                    <a:pt x="2162" y="820"/>
                  </a:lnTo>
                  <a:lnTo>
                    <a:pt x="1634" y="956"/>
                  </a:lnTo>
                  <a:lnTo>
                    <a:pt x="630" y="1217"/>
                  </a:lnTo>
                  <a:lnTo>
                    <a:pt x="1" y="1"/>
                  </a:lnTo>
                  <a:lnTo>
                    <a:pt x="1695" y="428"/>
                  </a:lnTo>
                  <a:lnTo>
                    <a:pt x="2710" y="96"/>
                  </a:lnTo>
                  <a:cubicBezTo>
                    <a:pt x="2792" y="72"/>
                    <a:pt x="2879" y="105"/>
                    <a:pt x="2926" y="175"/>
                  </a:cubicBezTo>
                  <a:cubicBezTo>
                    <a:pt x="2971" y="244"/>
                    <a:pt x="2965" y="329"/>
                    <a:pt x="2923" y="391"/>
                  </a:cubicBezTo>
                  <a:close/>
                </a:path>
              </a:pathLst>
            </a:custGeom>
            <a:solidFill>
              <a:srgbClr val="E2A8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4"/>
            <p:cNvSpPr/>
            <p:nvPr/>
          </p:nvSpPr>
          <p:spPr>
            <a:xfrm>
              <a:off x="3827135" y="2695237"/>
              <a:ext cx="174008" cy="42946"/>
            </a:xfrm>
            <a:custGeom>
              <a:rect b="b" l="l" r="r" t="t"/>
              <a:pathLst>
                <a:path extrusionOk="0" h="406" w="1645">
                  <a:moveTo>
                    <a:pt x="1644" y="1"/>
                  </a:moveTo>
                  <a:lnTo>
                    <a:pt x="1140" y="269"/>
                  </a:lnTo>
                  <a:lnTo>
                    <a:pt x="612" y="405"/>
                  </a:lnTo>
                  <a:lnTo>
                    <a:pt x="1" y="75"/>
                  </a:lnTo>
                  <a:lnTo>
                    <a:pt x="842" y="156"/>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4"/>
            <p:cNvSpPr/>
            <p:nvPr/>
          </p:nvSpPr>
          <p:spPr>
            <a:xfrm>
              <a:off x="3785670" y="2699997"/>
              <a:ext cx="220657" cy="68861"/>
            </a:xfrm>
            <a:custGeom>
              <a:rect b="b" l="l" r="r" t="t"/>
              <a:pathLst>
                <a:path extrusionOk="0" h="651" w="2086">
                  <a:moveTo>
                    <a:pt x="0" y="621"/>
                  </a:moveTo>
                  <a:lnTo>
                    <a:pt x="1229" y="651"/>
                  </a:lnTo>
                  <a:lnTo>
                    <a:pt x="1988" y="278"/>
                  </a:lnTo>
                  <a:cubicBezTo>
                    <a:pt x="2058" y="244"/>
                    <a:pt x="2086" y="159"/>
                    <a:pt x="2049" y="90"/>
                  </a:cubicBezTo>
                  <a:cubicBezTo>
                    <a:pt x="2017" y="29"/>
                    <a:pt x="1945" y="0"/>
                    <a:pt x="1880" y="24"/>
                  </a:cubicBezTo>
                  <a:lnTo>
                    <a:pt x="1282" y="240"/>
                  </a:lnTo>
                  <a:lnTo>
                    <a:pt x="393" y="30"/>
                  </a:lnTo>
                  <a:close/>
                </a:path>
              </a:pathLst>
            </a:custGeom>
            <a:solidFill>
              <a:srgbClr val="E2A8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4"/>
            <p:cNvSpPr/>
            <p:nvPr/>
          </p:nvSpPr>
          <p:spPr>
            <a:xfrm>
              <a:off x="3577709" y="2484001"/>
              <a:ext cx="336486" cy="123125"/>
            </a:xfrm>
            <a:custGeom>
              <a:rect b="b" l="l" r="r" t="t"/>
              <a:pathLst>
                <a:path extrusionOk="0" h="1164" w="3181">
                  <a:moveTo>
                    <a:pt x="3102" y="420"/>
                  </a:moveTo>
                  <a:cubicBezTo>
                    <a:pt x="3067" y="469"/>
                    <a:pt x="3012" y="504"/>
                    <a:pt x="2951" y="511"/>
                  </a:cubicBezTo>
                  <a:lnTo>
                    <a:pt x="2161" y="593"/>
                  </a:lnTo>
                  <a:lnTo>
                    <a:pt x="1768" y="1163"/>
                  </a:lnTo>
                  <a:lnTo>
                    <a:pt x="0" y="903"/>
                  </a:lnTo>
                  <a:cubicBezTo>
                    <a:pt x="345" y="334"/>
                    <a:pt x="973" y="1"/>
                    <a:pt x="1637" y="29"/>
                  </a:cubicBezTo>
                  <a:lnTo>
                    <a:pt x="2934" y="85"/>
                  </a:lnTo>
                  <a:cubicBezTo>
                    <a:pt x="3081" y="91"/>
                    <a:pt x="3181" y="243"/>
                    <a:pt x="3123" y="379"/>
                  </a:cubicBezTo>
                  <a:cubicBezTo>
                    <a:pt x="3118" y="394"/>
                    <a:pt x="3110" y="408"/>
                    <a:pt x="3102" y="420"/>
                  </a:cubicBezTo>
                  <a:close/>
                </a:path>
              </a:pathLst>
            </a:custGeom>
            <a:solidFill>
              <a:srgbClr val="E2A8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4"/>
            <p:cNvSpPr/>
            <p:nvPr/>
          </p:nvSpPr>
          <p:spPr>
            <a:xfrm>
              <a:off x="3562477" y="2526629"/>
              <a:ext cx="288674" cy="239163"/>
            </a:xfrm>
            <a:custGeom>
              <a:rect b="b" l="l" r="r" t="t"/>
              <a:pathLst>
                <a:path extrusionOk="0" h="2261" w="2729">
                  <a:moveTo>
                    <a:pt x="145" y="500"/>
                  </a:moveTo>
                  <a:cubicBezTo>
                    <a:pt x="1346" y="0"/>
                    <a:pt x="2729" y="577"/>
                    <a:pt x="2729" y="577"/>
                  </a:cubicBezTo>
                  <a:lnTo>
                    <a:pt x="2110" y="2260"/>
                  </a:lnTo>
                  <a:lnTo>
                    <a:pt x="0" y="1580"/>
                  </a:lnTo>
                  <a:close/>
                </a:path>
              </a:pathLst>
            </a:custGeom>
            <a:solidFill>
              <a:srgbClr val="E2A8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4"/>
            <p:cNvSpPr/>
            <p:nvPr/>
          </p:nvSpPr>
          <p:spPr>
            <a:xfrm>
              <a:off x="3823645" y="2593057"/>
              <a:ext cx="169036" cy="35435"/>
            </a:xfrm>
            <a:custGeom>
              <a:rect b="b" l="l" r="r" t="t"/>
              <a:pathLst>
                <a:path extrusionOk="0" h="335" w="1598">
                  <a:moveTo>
                    <a:pt x="1594" y="77"/>
                  </a:moveTo>
                  <a:lnTo>
                    <a:pt x="660" y="335"/>
                  </a:lnTo>
                  <a:lnTo>
                    <a:pt x="0" y="167"/>
                  </a:lnTo>
                  <a:lnTo>
                    <a:pt x="697" y="209"/>
                  </a:lnTo>
                  <a:lnTo>
                    <a:pt x="1581" y="1"/>
                  </a:lnTo>
                  <a:cubicBezTo>
                    <a:pt x="1593" y="26"/>
                    <a:pt x="1597" y="52"/>
                    <a:pt x="1594" y="77"/>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4"/>
            <p:cNvSpPr/>
            <p:nvPr/>
          </p:nvSpPr>
          <p:spPr>
            <a:xfrm>
              <a:off x="3614837" y="2585441"/>
              <a:ext cx="169777" cy="95834"/>
            </a:xfrm>
            <a:custGeom>
              <a:rect b="b" l="l" r="r" t="t"/>
              <a:pathLst>
                <a:path extrusionOk="0" h="906" w="1605">
                  <a:moveTo>
                    <a:pt x="1604" y="905"/>
                  </a:moveTo>
                  <a:cubicBezTo>
                    <a:pt x="1215" y="242"/>
                    <a:pt x="738" y="1"/>
                    <a:pt x="0" y="215"/>
                  </a:cubicBezTo>
                  <a:cubicBezTo>
                    <a:pt x="0" y="215"/>
                    <a:pt x="919" y="89"/>
                    <a:pt x="1604" y="905"/>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4"/>
            <p:cNvSpPr/>
            <p:nvPr/>
          </p:nvSpPr>
          <p:spPr>
            <a:xfrm>
              <a:off x="2624748" y="1748215"/>
              <a:ext cx="357642" cy="617846"/>
            </a:xfrm>
            <a:custGeom>
              <a:rect b="b" l="l" r="r" t="t"/>
              <a:pathLst>
                <a:path extrusionOk="0" h="5841" w="3381">
                  <a:moveTo>
                    <a:pt x="1" y="5224"/>
                  </a:moveTo>
                  <a:lnTo>
                    <a:pt x="2013" y="5841"/>
                  </a:lnTo>
                  <a:lnTo>
                    <a:pt x="2460" y="5030"/>
                  </a:lnTo>
                  <a:lnTo>
                    <a:pt x="3118" y="3836"/>
                  </a:lnTo>
                  <a:lnTo>
                    <a:pt x="3380" y="3364"/>
                  </a:lnTo>
                  <a:lnTo>
                    <a:pt x="1629" y="0"/>
                  </a:lnTo>
                  <a:close/>
                </a:path>
              </a:pathLst>
            </a:custGeom>
            <a:solidFill>
              <a:srgbClr val="E2A8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4"/>
            <p:cNvSpPr/>
            <p:nvPr/>
          </p:nvSpPr>
          <p:spPr>
            <a:xfrm>
              <a:off x="2787330" y="2107011"/>
              <a:ext cx="157824" cy="163955"/>
            </a:xfrm>
            <a:custGeom>
              <a:rect b="b" l="l" r="r" t="t"/>
              <a:pathLst>
                <a:path extrusionOk="0" h="1550" w="1492">
                  <a:moveTo>
                    <a:pt x="183" y="0"/>
                  </a:moveTo>
                  <a:cubicBezTo>
                    <a:pt x="183" y="0"/>
                    <a:pt x="0" y="925"/>
                    <a:pt x="978" y="1549"/>
                  </a:cubicBezTo>
                  <a:lnTo>
                    <a:pt x="1491" y="620"/>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4"/>
            <p:cNvSpPr/>
            <p:nvPr/>
          </p:nvSpPr>
          <p:spPr>
            <a:xfrm>
              <a:off x="2476340" y="1520900"/>
              <a:ext cx="713803" cy="328122"/>
            </a:xfrm>
            <a:custGeom>
              <a:rect b="b" l="l" r="r" t="t"/>
              <a:pathLst>
                <a:path extrusionOk="0" h="3102" w="6748">
                  <a:moveTo>
                    <a:pt x="4979" y="2324"/>
                  </a:moveTo>
                  <a:cubicBezTo>
                    <a:pt x="6747" y="2020"/>
                    <a:pt x="6032" y="0"/>
                    <a:pt x="4509" y="780"/>
                  </a:cubicBezTo>
                  <a:cubicBezTo>
                    <a:pt x="3419" y="1338"/>
                    <a:pt x="2608" y="47"/>
                    <a:pt x="1479" y="687"/>
                  </a:cubicBezTo>
                  <a:cubicBezTo>
                    <a:pt x="0" y="1526"/>
                    <a:pt x="1439" y="3102"/>
                    <a:pt x="1439" y="3102"/>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4"/>
            <p:cNvSpPr/>
            <p:nvPr/>
          </p:nvSpPr>
          <p:spPr>
            <a:xfrm>
              <a:off x="2705351" y="1673959"/>
              <a:ext cx="433804" cy="578603"/>
            </a:xfrm>
            <a:custGeom>
              <a:rect b="b" l="l" r="r" t="t"/>
              <a:pathLst>
                <a:path extrusionOk="0" h="5470" w="4101">
                  <a:moveTo>
                    <a:pt x="447" y="3986"/>
                  </a:moveTo>
                  <a:lnTo>
                    <a:pt x="2546" y="5172"/>
                  </a:lnTo>
                  <a:cubicBezTo>
                    <a:pt x="3071" y="5469"/>
                    <a:pt x="3733" y="5162"/>
                    <a:pt x="3844" y="4569"/>
                  </a:cubicBezTo>
                  <a:cubicBezTo>
                    <a:pt x="3996" y="3759"/>
                    <a:pt x="4101" y="2668"/>
                    <a:pt x="3833" y="1758"/>
                  </a:cubicBezTo>
                  <a:cubicBezTo>
                    <a:pt x="3675" y="1219"/>
                    <a:pt x="3343" y="772"/>
                    <a:pt x="2911" y="462"/>
                  </a:cubicBezTo>
                  <a:cubicBezTo>
                    <a:pt x="2717" y="322"/>
                    <a:pt x="2500" y="211"/>
                    <a:pt x="2271" y="133"/>
                  </a:cubicBezTo>
                  <a:lnTo>
                    <a:pt x="2268" y="132"/>
                  </a:lnTo>
                  <a:lnTo>
                    <a:pt x="2138" y="92"/>
                  </a:lnTo>
                  <a:lnTo>
                    <a:pt x="2125" y="87"/>
                  </a:lnTo>
                  <a:cubicBezTo>
                    <a:pt x="2059" y="70"/>
                    <a:pt x="1994" y="55"/>
                    <a:pt x="1927" y="44"/>
                  </a:cubicBezTo>
                  <a:cubicBezTo>
                    <a:pt x="1768" y="14"/>
                    <a:pt x="1604" y="1"/>
                    <a:pt x="1438" y="4"/>
                  </a:cubicBezTo>
                  <a:cubicBezTo>
                    <a:pt x="1280" y="6"/>
                    <a:pt x="1126" y="36"/>
                    <a:pt x="986" y="87"/>
                  </a:cubicBezTo>
                  <a:cubicBezTo>
                    <a:pt x="394" y="305"/>
                    <a:pt x="0" y="915"/>
                    <a:pt x="96" y="1583"/>
                  </a:cubicBezTo>
                  <a:lnTo>
                    <a:pt x="180" y="2155"/>
                  </a:lnTo>
                  <a:close/>
                </a:path>
              </a:pathLst>
            </a:custGeom>
            <a:solidFill>
              <a:srgbClr val="E2A8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4"/>
            <p:cNvSpPr/>
            <p:nvPr/>
          </p:nvSpPr>
          <p:spPr>
            <a:xfrm>
              <a:off x="2504371" y="1599387"/>
              <a:ext cx="478020" cy="487105"/>
            </a:xfrm>
            <a:custGeom>
              <a:rect b="b" l="l" r="r" t="t"/>
              <a:pathLst>
                <a:path extrusionOk="0" h="4605" w="4519">
                  <a:moveTo>
                    <a:pt x="4518" y="987"/>
                  </a:moveTo>
                  <a:cubicBezTo>
                    <a:pt x="3175" y="0"/>
                    <a:pt x="1767" y="479"/>
                    <a:pt x="1000" y="1111"/>
                  </a:cubicBezTo>
                  <a:cubicBezTo>
                    <a:pt x="460" y="1557"/>
                    <a:pt x="0" y="2275"/>
                    <a:pt x="396" y="2897"/>
                  </a:cubicBezTo>
                  <a:cubicBezTo>
                    <a:pt x="756" y="3462"/>
                    <a:pt x="1652" y="3563"/>
                    <a:pt x="1770" y="4605"/>
                  </a:cubicBezTo>
                  <a:lnTo>
                    <a:pt x="2974" y="1782"/>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4"/>
            <p:cNvSpPr/>
            <p:nvPr/>
          </p:nvSpPr>
          <p:spPr>
            <a:xfrm>
              <a:off x="2534201" y="1756360"/>
              <a:ext cx="265085" cy="312361"/>
            </a:xfrm>
            <a:custGeom>
              <a:rect b="b" l="l" r="r" t="t"/>
              <a:pathLst>
                <a:path extrusionOk="0" h="2953" w="2506">
                  <a:moveTo>
                    <a:pt x="2505" y="1668"/>
                  </a:moveTo>
                  <a:cubicBezTo>
                    <a:pt x="283" y="0"/>
                    <a:pt x="1" y="2953"/>
                    <a:pt x="2411" y="2794"/>
                  </a:cubicBezTo>
                  <a:close/>
                </a:path>
              </a:pathLst>
            </a:custGeom>
            <a:solidFill>
              <a:srgbClr val="E2A8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4"/>
            <p:cNvSpPr/>
            <p:nvPr/>
          </p:nvSpPr>
          <p:spPr>
            <a:xfrm>
              <a:off x="3036545" y="1878532"/>
              <a:ext cx="171258" cy="172312"/>
            </a:xfrm>
            <a:custGeom>
              <a:rect b="b" l="l" r="r" t="t"/>
              <a:pathLst>
                <a:path extrusionOk="0" h="1629" w="1619">
                  <a:moveTo>
                    <a:pt x="766" y="76"/>
                  </a:moveTo>
                  <a:cubicBezTo>
                    <a:pt x="888" y="529"/>
                    <a:pt x="1188" y="658"/>
                    <a:pt x="1393" y="688"/>
                  </a:cubicBezTo>
                  <a:cubicBezTo>
                    <a:pt x="1524" y="707"/>
                    <a:pt x="1618" y="823"/>
                    <a:pt x="1611" y="955"/>
                  </a:cubicBezTo>
                  <a:cubicBezTo>
                    <a:pt x="1602" y="1130"/>
                    <a:pt x="1491" y="1283"/>
                    <a:pt x="1329" y="1345"/>
                  </a:cubicBezTo>
                  <a:lnTo>
                    <a:pt x="750" y="1567"/>
                  </a:lnTo>
                  <a:cubicBezTo>
                    <a:pt x="436" y="1629"/>
                    <a:pt x="137" y="1405"/>
                    <a:pt x="106" y="1085"/>
                  </a:cubicBezTo>
                  <a:lnTo>
                    <a:pt x="0" y="1"/>
                  </a:lnTo>
                  <a:close/>
                </a:path>
              </a:pathLst>
            </a:custGeom>
            <a:solidFill>
              <a:srgbClr val="E2A8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4"/>
            <p:cNvSpPr/>
            <p:nvPr/>
          </p:nvSpPr>
          <p:spPr>
            <a:xfrm>
              <a:off x="2775377" y="1981454"/>
              <a:ext cx="360181" cy="427235"/>
            </a:xfrm>
            <a:custGeom>
              <a:rect b="b" l="l" r="r" t="t"/>
              <a:pathLst>
                <a:path extrusionOk="0" h="4039" w="3405">
                  <a:moveTo>
                    <a:pt x="3322" y="555"/>
                  </a:moveTo>
                  <a:cubicBezTo>
                    <a:pt x="2798" y="1"/>
                    <a:pt x="0" y="446"/>
                    <a:pt x="0" y="446"/>
                  </a:cubicBezTo>
                  <a:cubicBezTo>
                    <a:pt x="0" y="446"/>
                    <a:pt x="46" y="837"/>
                    <a:pt x="267" y="1351"/>
                  </a:cubicBezTo>
                  <a:cubicBezTo>
                    <a:pt x="486" y="1864"/>
                    <a:pt x="3405" y="4038"/>
                    <a:pt x="3322" y="55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4"/>
            <p:cNvSpPr/>
            <p:nvPr/>
          </p:nvSpPr>
          <p:spPr>
            <a:xfrm>
              <a:off x="2987886" y="2065864"/>
              <a:ext cx="93615" cy="52995"/>
            </a:xfrm>
            <a:custGeom>
              <a:rect b="b" l="l" r="r" t="t"/>
              <a:pathLst>
                <a:path extrusionOk="0" h="501" w="885">
                  <a:moveTo>
                    <a:pt x="733" y="201"/>
                  </a:moveTo>
                  <a:cubicBezTo>
                    <a:pt x="294" y="65"/>
                    <a:pt x="249" y="58"/>
                    <a:pt x="147" y="35"/>
                  </a:cubicBezTo>
                  <a:cubicBezTo>
                    <a:pt x="1" y="1"/>
                    <a:pt x="201" y="500"/>
                    <a:pt x="464" y="465"/>
                  </a:cubicBezTo>
                  <a:cubicBezTo>
                    <a:pt x="728" y="429"/>
                    <a:pt x="885" y="249"/>
                    <a:pt x="733" y="20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4"/>
            <p:cNvSpPr/>
            <p:nvPr/>
          </p:nvSpPr>
          <p:spPr>
            <a:xfrm>
              <a:off x="2343165" y="2182853"/>
              <a:ext cx="583165" cy="1078507"/>
            </a:xfrm>
            <a:custGeom>
              <a:rect b="b" l="l" r="r" t="t"/>
              <a:pathLst>
                <a:path extrusionOk="0" h="10196" w="5513">
                  <a:moveTo>
                    <a:pt x="277" y="6194"/>
                  </a:moveTo>
                  <a:cubicBezTo>
                    <a:pt x="705" y="8223"/>
                    <a:pt x="1226" y="9943"/>
                    <a:pt x="1226" y="9943"/>
                  </a:cubicBezTo>
                  <a:lnTo>
                    <a:pt x="5458" y="10196"/>
                  </a:lnTo>
                  <a:lnTo>
                    <a:pt x="4550" y="6371"/>
                  </a:lnTo>
                  <a:cubicBezTo>
                    <a:pt x="5457" y="5525"/>
                    <a:pt x="5513" y="4498"/>
                    <a:pt x="5327" y="3604"/>
                  </a:cubicBezTo>
                  <a:cubicBezTo>
                    <a:pt x="5157" y="2791"/>
                    <a:pt x="4787" y="2087"/>
                    <a:pt x="4675" y="1733"/>
                  </a:cubicBezTo>
                  <a:lnTo>
                    <a:pt x="2995" y="89"/>
                  </a:lnTo>
                  <a:cubicBezTo>
                    <a:pt x="2905" y="0"/>
                    <a:pt x="857" y="136"/>
                    <a:pt x="236" y="3027"/>
                  </a:cubicBezTo>
                  <a:cubicBezTo>
                    <a:pt x="1" y="4128"/>
                    <a:pt x="73" y="5221"/>
                    <a:pt x="277" y="619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4"/>
            <p:cNvSpPr/>
            <p:nvPr/>
          </p:nvSpPr>
          <p:spPr>
            <a:xfrm>
              <a:off x="2339674" y="2466230"/>
              <a:ext cx="383453" cy="783282"/>
            </a:xfrm>
            <a:custGeom>
              <a:rect b="b" l="l" r="r" t="t"/>
              <a:pathLst>
                <a:path extrusionOk="0" h="7405" w="3625">
                  <a:moveTo>
                    <a:pt x="3242" y="1"/>
                  </a:moveTo>
                  <a:lnTo>
                    <a:pt x="2169" y="4811"/>
                  </a:lnTo>
                  <a:lnTo>
                    <a:pt x="3624" y="7405"/>
                  </a:lnTo>
                  <a:lnTo>
                    <a:pt x="1259" y="7264"/>
                  </a:lnTo>
                  <a:lnTo>
                    <a:pt x="0" y="3116"/>
                  </a:lnTo>
                  <a:lnTo>
                    <a:pt x="0" y="281"/>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4"/>
            <p:cNvSpPr/>
            <p:nvPr/>
          </p:nvSpPr>
          <p:spPr>
            <a:xfrm>
              <a:off x="2720795" y="1737003"/>
              <a:ext cx="130004" cy="337536"/>
            </a:xfrm>
            <a:custGeom>
              <a:rect b="b" l="l" r="r" t="t"/>
              <a:pathLst>
                <a:path extrusionOk="0" h="3191" w="1229">
                  <a:moveTo>
                    <a:pt x="1046" y="0"/>
                  </a:moveTo>
                  <a:lnTo>
                    <a:pt x="1228" y="2915"/>
                  </a:lnTo>
                  <a:lnTo>
                    <a:pt x="639" y="3191"/>
                  </a:lnTo>
                  <a:lnTo>
                    <a:pt x="1" y="914"/>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4"/>
            <p:cNvSpPr/>
            <p:nvPr/>
          </p:nvSpPr>
          <p:spPr>
            <a:xfrm>
              <a:off x="3028082" y="1916295"/>
              <a:ext cx="46861" cy="84093"/>
            </a:xfrm>
            <a:custGeom>
              <a:rect b="b" l="l" r="r" t="t"/>
              <a:pathLst>
                <a:path extrusionOk="0" h="795" w="443">
                  <a:moveTo>
                    <a:pt x="393" y="356"/>
                  </a:moveTo>
                  <a:cubicBezTo>
                    <a:pt x="443" y="563"/>
                    <a:pt x="407" y="749"/>
                    <a:pt x="313" y="772"/>
                  </a:cubicBezTo>
                  <a:cubicBezTo>
                    <a:pt x="219" y="795"/>
                    <a:pt x="102" y="646"/>
                    <a:pt x="52" y="439"/>
                  </a:cubicBezTo>
                  <a:cubicBezTo>
                    <a:pt x="0" y="233"/>
                    <a:pt x="37" y="46"/>
                    <a:pt x="131" y="23"/>
                  </a:cubicBezTo>
                  <a:cubicBezTo>
                    <a:pt x="225" y="0"/>
                    <a:pt x="342" y="149"/>
                    <a:pt x="393" y="35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4"/>
            <p:cNvSpPr/>
            <p:nvPr/>
          </p:nvSpPr>
          <p:spPr>
            <a:xfrm>
              <a:off x="2276312" y="3234701"/>
              <a:ext cx="785417" cy="1125578"/>
            </a:xfrm>
            <a:custGeom>
              <a:rect b="b" l="l" r="r" t="t"/>
              <a:pathLst>
                <a:path extrusionOk="0" h="10641" w="7425">
                  <a:moveTo>
                    <a:pt x="7424" y="10640"/>
                  </a:moveTo>
                  <a:lnTo>
                    <a:pt x="28" y="10640"/>
                  </a:lnTo>
                  <a:cubicBezTo>
                    <a:pt x="28" y="10640"/>
                    <a:pt x="0" y="10001"/>
                    <a:pt x="5" y="9028"/>
                  </a:cubicBezTo>
                  <a:cubicBezTo>
                    <a:pt x="5" y="8980"/>
                    <a:pt x="6" y="8932"/>
                    <a:pt x="6" y="8883"/>
                  </a:cubicBezTo>
                  <a:cubicBezTo>
                    <a:pt x="7" y="8834"/>
                    <a:pt x="7" y="8782"/>
                    <a:pt x="8" y="8732"/>
                  </a:cubicBezTo>
                  <a:cubicBezTo>
                    <a:pt x="8" y="8670"/>
                    <a:pt x="9" y="8607"/>
                    <a:pt x="11" y="8543"/>
                  </a:cubicBezTo>
                  <a:cubicBezTo>
                    <a:pt x="12" y="8541"/>
                    <a:pt x="12" y="8538"/>
                    <a:pt x="11" y="8532"/>
                  </a:cubicBezTo>
                  <a:lnTo>
                    <a:pt x="11" y="8532"/>
                  </a:lnTo>
                  <a:cubicBezTo>
                    <a:pt x="13" y="8452"/>
                    <a:pt x="14" y="8372"/>
                    <a:pt x="16" y="8290"/>
                  </a:cubicBezTo>
                  <a:cubicBezTo>
                    <a:pt x="16" y="8273"/>
                    <a:pt x="16" y="8253"/>
                    <a:pt x="16" y="8235"/>
                  </a:cubicBezTo>
                  <a:cubicBezTo>
                    <a:pt x="19" y="8153"/>
                    <a:pt x="22" y="8068"/>
                    <a:pt x="24" y="7982"/>
                  </a:cubicBezTo>
                  <a:cubicBezTo>
                    <a:pt x="25" y="7930"/>
                    <a:pt x="28" y="7877"/>
                    <a:pt x="29" y="7824"/>
                  </a:cubicBezTo>
                  <a:cubicBezTo>
                    <a:pt x="38" y="7563"/>
                    <a:pt x="50" y="7289"/>
                    <a:pt x="63" y="7008"/>
                  </a:cubicBezTo>
                  <a:cubicBezTo>
                    <a:pt x="70" y="6909"/>
                    <a:pt x="76" y="6808"/>
                    <a:pt x="82" y="6706"/>
                  </a:cubicBezTo>
                  <a:cubicBezTo>
                    <a:pt x="88" y="6582"/>
                    <a:pt x="98" y="6456"/>
                    <a:pt x="107" y="6329"/>
                  </a:cubicBezTo>
                  <a:cubicBezTo>
                    <a:pt x="111" y="6269"/>
                    <a:pt x="115" y="6208"/>
                    <a:pt x="120" y="6147"/>
                  </a:cubicBezTo>
                  <a:cubicBezTo>
                    <a:pt x="125" y="6086"/>
                    <a:pt x="130" y="6024"/>
                    <a:pt x="134" y="5963"/>
                  </a:cubicBezTo>
                  <a:cubicBezTo>
                    <a:pt x="139" y="5914"/>
                    <a:pt x="143" y="5865"/>
                    <a:pt x="147" y="5817"/>
                  </a:cubicBezTo>
                  <a:cubicBezTo>
                    <a:pt x="159" y="5670"/>
                    <a:pt x="174" y="5523"/>
                    <a:pt x="189" y="5376"/>
                  </a:cubicBezTo>
                  <a:cubicBezTo>
                    <a:pt x="194" y="5327"/>
                    <a:pt x="199" y="5276"/>
                    <a:pt x="205" y="5227"/>
                  </a:cubicBezTo>
                  <a:cubicBezTo>
                    <a:pt x="205" y="5215"/>
                    <a:pt x="206" y="5202"/>
                    <a:pt x="208" y="5188"/>
                  </a:cubicBezTo>
                  <a:cubicBezTo>
                    <a:pt x="218" y="5104"/>
                    <a:pt x="228" y="5018"/>
                    <a:pt x="238" y="4931"/>
                  </a:cubicBezTo>
                  <a:cubicBezTo>
                    <a:pt x="243" y="4882"/>
                    <a:pt x="250" y="4834"/>
                    <a:pt x="255" y="4785"/>
                  </a:cubicBezTo>
                  <a:cubicBezTo>
                    <a:pt x="262" y="4736"/>
                    <a:pt x="268" y="4685"/>
                    <a:pt x="275" y="4636"/>
                  </a:cubicBezTo>
                  <a:cubicBezTo>
                    <a:pt x="287" y="4539"/>
                    <a:pt x="300" y="4442"/>
                    <a:pt x="314" y="4345"/>
                  </a:cubicBezTo>
                  <a:cubicBezTo>
                    <a:pt x="314" y="4341"/>
                    <a:pt x="315" y="4339"/>
                    <a:pt x="315" y="4335"/>
                  </a:cubicBezTo>
                  <a:cubicBezTo>
                    <a:pt x="332" y="4222"/>
                    <a:pt x="348" y="4109"/>
                    <a:pt x="366" y="3997"/>
                  </a:cubicBezTo>
                  <a:cubicBezTo>
                    <a:pt x="379" y="3918"/>
                    <a:pt x="392" y="3839"/>
                    <a:pt x="405" y="3760"/>
                  </a:cubicBezTo>
                  <a:cubicBezTo>
                    <a:pt x="419" y="3684"/>
                    <a:pt x="431" y="3608"/>
                    <a:pt x="446" y="3533"/>
                  </a:cubicBezTo>
                  <a:cubicBezTo>
                    <a:pt x="460" y="3456"/>
                    <a:pt x="475" y="3383"/>
                    <a:pt x="488" y="3308"/>
                  </a:cubicBezTo>
                  <a:cubicBezTo>
                    <a:pt x="507" y="3219"/>
                    <a:pt x="525" y="3128"/>
                    <a:pt x="545" y="3040"/>
                  </a:cubicBezTo>
                  <a:cubicBezTo>
                    <a:pt x="563" y="2951"/>
                    <a:pt x="583" y="2864"/>
                    <a:pt x="604" y="2776"/>
                  </a:cubicBezTo>
                  <a:cubicBezTo>
                    <a:pt x="617" y="2726"/>
                    <a:pt x="629" y="2673"/>
                    <a:pt x="641" y="2622"/>
                  </a:cubicBezTo>
                  <a:cubicBezTo>
                    <a:pt x="651" y="2584"/>
                    <a:pt x="660" y="2546"/>
                    <a:pt x="670" y="2507"/>
                  </a:cubicBezTo>
                  <a:cubicBezTo>
                    <a:pt x="707" y="2363"/>
                    <a:pt x="747" y="2222"/>
                    <a:pt x="787" y="2085"/>
                  </a:cubicBezTo>
                  <a:cubicBezTo>
                    <a:pt x="805" y="2025"/>
                    <a:pt x="823" y="1966"/>
                    <a:pt x="842" y="1908"/>
                  </a:cubicBezTo>
                  <a:cubicBezTo>
                    <a:pt x="863" y="1843"/>
                    <a:pt x="884" y="1780"/>
                    <a:pt x="906" y="1718"/>
                  </a:cubicBezTo>
                  <a:cubicBezTo>
                    <a:pt x="916" y="1686"/>
                    <a:pt x="927" y="1654"/>
                    <a:pt x="939" y="1623"/>
                  </a:cubicBezTo>
                  <a:cubicBezTo>
                    <a:pt x="982" y="1504"/>
                    <a:pt x="1027" y="1387"/>
                    <a:pt x="1074" y="1276"/>
                  </a:cubicBezTo>
                  <a:cubicBezTo>
                    <a:pt x="1081" y="1257"/>
                    <a:pt x="1089" y="1240"/>
                    <a:pt x="1097" y="1220"/>
                  </a:cubicBezTo>
                  <a:cubicBezTo>
                    <a:pt x="1105" y="1202"/>
                    <a:pt x="1112" y="1183"/>
                    <a:pt x="1121" y="1165"/>
                  </a:cubicBezTo>
                  <a:cubicBezTo>
                    <a:pt x="1136" y="1129"/>
                    <a:pt x="1153" y="1093"/>
                    <a:pt x="1170" y="1058"/>
                  </a:cubicBezTo>
                  <a:cubicBezTo>
                    <a:pt x="1185" y="1023"/>
                    <a:pt x="1202" y="987"/>
                    <a:pt x="1219" y="953"/>
                  </a:cubicBezTo>
                  <a:cubicBezTo>
                    <a:pt x="1236" y="918"/>
                    <a:pt x="1253" y="884"/>
                    <a:pt x="1270" y="851"/>
                  </a:cubicBezTo>
                  <a:cubicBezTo>
                    <a:pt x="1360" y="677"/>
                    <a:pt x="1454" y="518"/>
                    <a:pt x="1558" y="373"/>
                  </a:cubicBezTo>
                  <a:cubicBezTo>
                    <a:pt x="1570" y="357"/>
                    <a:pt x="1581" y="341"/>
                    <a:pt x="1593" y="325"/>
                  </a:cubicBezTo>
                  <a:cubicBezTo>
                    <a:pt x="1620" y="287"/>
                    <a:pt x="1650" y="250"/>
                    <a:pt x="1680" y="213"/>
                  </a:cubicBezTo>
                  <a:cubicBezTo>
                    <a:pt x="1705" y="182"/>
                    <a:pt x="1730" y="151"/>
                    <a:pt x="1756" y="123"/>
                  </a:cubicBezTo>
                  <a:cubicBezTo>
                    <a:pt x="1764" y="111"/>
                    <a:pt x="1772" y="102"/>
                    <a:pt x="1781" y="93"/>
                  </a:cubicBezTo>
                  <a:cubicBezTo>
                    <a:pt x="1810" y="61"/>
                    <a:pt x="1841" y="30"/>
                    <a:pt x="1871" y="1"/>
                  </a:cubicBezTo>
                  <a:lnTo>
                    <a:pt x="2827" y="57"/>
                  </a:lnTo>
                  <a:lnTo>
                    <a:pt x="4222" y="139"/>
                  </a:lnTo>
                  <a:lnTo>
                    <a:pt x="4223" y="139"/>
                  </a:lnTo>
                  <a:lnTo>
                    <a:pt x="6091" y="250"/>
                  </a:lnTo>
                  <a:lnTo>
                    <a:pt x="6103" y="251"/>
                  </a:lnTo>
                  <a:cubicBezTo>
                    <a:pt x="6238" y="769"/>
                    <a:pt x="6362" y="1371"/>
                    <a:pt x="6476" y="2021"/>
                  </a:cubicBezTo>
                  <a:cubicBezTo>
                    <a:pt x="7110" y="5617"/>
                    <a:pt x="7424" y="10640"/>
                    <a:pt x="7424" y="1064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4"/>
            <p:cNvSpPr/>
            <p:nvPr/>
          </p:nvSpPr>
          <p:spPr>
            <a:xfrm>
              <a:off x="2712861" y="3585140"/>
              <a:ext cx="128417" cy="775138"/>
            </a:xfrm>
            <a:custGeom>
              <a:rect b="b" l="l" r="r" t="t"/>
              <a:pathLst>
                <a:path extrusionOk="0" h="7328" w="1214">
                  <a:moveTo>
                    <a:pt x="1177" y="0"/>
                  </a:moveTo>
                  <a:lnTo>
                    <a:pt x="1213" y="7327"/>
                  </a:lnTo>
                  <a:lnTo>
                    <a:pt x="0" y="7327"/>
                  </a:lnTo>
                  <a:lnTo>
                    <a:pt x="690" y="11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4"/>
            <p:cNvSpPr/>
            <p:nvPr/>
          </p:nvSpPr>
          <p:spPr>
            <a:xfrm>
              <a:off x="2364743" y="3220103"/>
              <a:ext cx="226792" cy="1140176"/>
            </a:xfrm>
            <a:custGeom>
              <a:rect b="b" l="l" r="r" t="t"/>
              <a:pathLst>
                <a:path extrusionOk="0" fill="none" h="10779" w="2144">
                  <a:moveTo>
                    <a:pt x="191" y="10778"/>
                  </a:moveTo>
                  <a:cubicBezTo>
                    <a:pt x="0" y="2207"/>
                    <a:pt x="2143" y="0"/>
                    <a:pt x="2143" y="0"/>
                  </a:cubicBezTo>
                </a:path>
              </a:pathLst>
            </a:custGeom>
            <a:noFill/>
            <a:ln cap="flat" cmpd="sng" w="475">
              <a:solidFill>
                <a:srgbClr val="BAA9B6"/>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4"/>
            <p:cNvSpPr/>
            <p:nvPr/>
          </p:nvSpPr>
          <p:spPr>
            <a:xfrm>
              <a:off x="2469676" y="3295840"/>
              <a:ext cx="267094" cy="193361"/>
            </a:xfrm>
            <a:custGeom>
              <a:rect b="b" l="l" r="r" t="t"/>
              <a:pathLst>
                <a:path extrusionOk="0" fill="none" h="1828" w="2525">
                  <a:moveTo>
                    <a:pt x="0" y="1804"/>
                  </a:moveTo>
                  <a:cubicBezTo>
                    <a:pt x="0" y="1804"/>
                    <a:pt x="2111" y="1828"/>
                    <a:pt x="2524" y="1"/>
                  </a:cubicBezTo>
                </a:path>
              </a:pathLst>
            </a:custGeom>
            <a:noFill/>
            <a:ln cap="flat" cmpd="sng" w="19050">
              <a:solidFill>
                <a:schemeClr val="lt2"/>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4"/>
            <p:cNvSpPr/>
            <p:nvPr/>
          </p:nvSpPr>
          <p:spPr>
            <a:xfrm>
              <a:off x="2712756" y="3585246"/>
              <a:ext cx="124609" cy="775032"/>
            </a:xfrm>
            <a:custGeom>
              <a:rect b="b" l="l" r="r" t="t"/>
              <a:pathLst>
                <a:path extrusionOk="0" fill="none" h="7327" w="1178">
                  <a:moveTo>
                    <a:pt x="0" y="7326"/>
                  </a:moveTo>
                  <a:lnTo>
                    <a:pt x="691" y="118"/>
                  </a:lnTo>
                  <a:lnTo>
                    <a:pt x="1178" y="1"/>
                  </a:lnTo>
                </a:path>
              </a:pathLst>
            </a:custGeom>
            <a:noFill/>
            <a:ln cap="flat" cmpd="sng" w="475">
              <a:solidFill>
                <a:srgbClr val="BAA9B6"/>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4"/>
            <p:cNvSpPr/>
            <p:nvPr/>
          </p:nvSpPr>
          <p:spPr>
            <a:xfrm>
              <a:off x="2100402" y="2230453"/>
              <a:ext cx="650441" cy="889695"/>
            </a:xfrm>
            <a:custGeom>
              <a:rect b="b" l="l" r="r" t="t"/>
              <a:pathLst>
                <a:path extrusionOk="0" h="8411" w="6149">
                  <a:moveTo>
                    <a:pt x="1755" y="8245"/>
                  </a:moveTo>
                  <a:lnTo>
                    <a:pt x="1755" y="8245"/>
                  </a:lnTo>
                  <a:cubicBezTo>
                    <a:pt x="848" y="8411"/>
                    <a:pt x="0" y="7664"/>
                    <a:pt x="115" y="6751"/>
                  </a:cubicBezTo>
                  <a:cubicBezTo>
                    <a:pt x="413" y="4403"/>
                    <a:pt x="2110" y="1914"/>
                    <a:pt x="3471" y="547"/>
                  </a:cubicBezTo>
                  <a:cubicBezTo>
                    <a:pt x="4015" y="0"/>
                    <a:pt x="4990" y="268"/>
                    <a:pt x="5549" y="800"/>
                  </a:cubicBezTo>
                  <a:cubicBezTo>
                    <a:pt x="6031" y="1258"/>
                    <a:pt x="6148" y="1982"/>
                    <a:pt x="5833" y="2567"/>
                  </a:cubicBezTo>
                  <a:lnTo>
                    <a:pt x="2685" y="7613"/>
                  </a:lnTo>
                  <a:cubicBezTo>
                    <a:pt x="2477" y="7946"/>
                    <a:pt x="2140" y="8174"/>
                    <a:pt x="1755" y="8245"/>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4"/>
            <p:cNvSpPr/>
            <p:nvPr/>
          </p:nvSpPr>
          <p:spPr>
            <a:xfrm>
              <a:off x="1361749" y="2330730"/>
              <a:ext cx="97847" cy="168821"/>
            </a:xfrm>
            <a:custGeom>
              <a:rect b="b" l="l" r="r" t="t"/>
              <a:pathLst>
                <a:path extrusionOk="0" h="1596" w="925">
                  <a:moveTo>
                    <a:pt x="1" y="1427"/>
                  </a:moveTo>
                  <a:lnTo>
                    <a:pt x="550" y="1596"/>
                  </a:lnTo>
                  <a:lnTo>
                    <a:pt x="673" y="1374"/>
                  </a:lnTo>
                  <a:lnTo>
                    <a:pt x="853" y="1047"/>
                  </a:lnTo>
                  <a:lnTo>
                    <a:pt x="924" y="918"/>
                  </a:lnTo>
                  <a:lnTo>
                    <a:pt x="446" y="0"/>
                  </a:lnTo>
                  <a:close/>
                </a:path>
              </a:pathLst>
            </a:custGeom>
            <a:solidFill>
              <a:srgbClr val="E2A8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4"/>
            <p:cNvSpPr/>
            <p:nvPr/>
          </p:nvSpPr>
          <p:spPr>
            <a:xfrm>
              <a:off x="2624748" y="2117589"/>
              <a:ext cx="288251" cy="288349"/>
            </a:xfrm>
            <a:custGeom>
              <a:rect b="b" l="l" r="r" t="t"/>
              <a:pathLst>
                <a:path extrusionOk="0" h="2726" w="2725">
                  <a:moveTo>
                    <a:pt x="2158" y="2725"/>
                  </a:moveTo>
                  <a:lnTo>
                    <a:pt x="2724" y="1501"/>
                  </a:lnTo>
                  <a:lnTo>
                    <a:pt x="427" y="1"/>
                  </a:lnTo>
                  <a:lnTo>
                    <a:pt x="1" y="71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4"/>
            <p:cNvSpPr/>
            <p:nvPr/>
          </p:nvSpPr>
          <p:spPr>
            <a:xfrm>
              <a:off x="1218524" y="2462422"/>
              <a:ext cx="177816" cy="243077"/>
            </a:xfrm>
            <a:custGeom>
              <a:rect b="b" l="l" r="r" t="t"/>
              <a:pathLst>
                <a:path extrusionOk="0" h="2298" w="1681">
                  <a:moveTo>
                    <a:pt x="480" y="2253"/>
                  </a:moveTo>
                  <a:lnTo>
                    <a:pt x="480" y="2253"/>
                  </a:lnTo>
                  <a:cubicBezTo>
                    <a:pt x="232" y="2298"/>
                    <a:pt x="1" y="2094"/>
                    <a:pt x="32" y="1845"/>
                  </a:cubicBezTo>
                  <a:cubicBezTo>
                    <a:pt x="113" y="1204"/>
                    <a:pt x="577" y="524"/>
                    <a:pt x="949" y="150"/>
                  </a:cubicBezTo>
                  <a:cubicBezTo>
                    <a:pt x="1097" y="0"/>
                    <a:pt x="1364" y="73"/>
                    <a:pt x="1517" y="218"/>
                  </a:cubicBezTo>
                  <a:cubicBezTo>
                    <a:pt x="1648" y="344"/>
                    <a:pt x="1680" y="542"/>
                    <a:pt x="1595" y="702"/>
                  </a:cubicBezTo>
                  <a:lnTo>
                    <a:pt x="734" y="2081"/>
                  </a:lnTo>
                  <a:cubicBezTo>
                    <a:pt x="678" y="2171"/>
                    <a:pt x="585" y="2234"/>
                    <a:pt x="480" y="225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4"/>
            <p:cNvSpPr/>
            <p:nvPr/>
          </p:nvSpPr>
          <p:spPr>
            <a:xfrm>
              <a:off x="1284639" y="2449638"/>
              <a:ext cx="159516" cy="294696"/>
            </a:xfrm>
            <a:custGeom>
              <a:rect b="b" l="l" r="r" t="t"/>
              <a:pathLst>
                <a:path extrusionOk="0" h="2786" w="1508">
                  <a:moveTo>
                    <a:pt x="76" y="1693"/>
                  </a:moveTo>
                  <a:cubicBezTo>
                    <a:pt x="193" y="2247"/>
                    <a:pt x="335" y="2717"/>
                    <a:pt x="335" y="2717"/>
                  </a:cubicBezTo>
                  <a:lnTo>
                    <a:pt x="1492" y="2785"/>
                  </a:lnTo>
                  <a:lnTo>
                    <a:pt x="1244" y="1741"/>
                  </a:lnTo>
                  <a:cubicBezTo>
                    <a:pt x="1491" y="1510"/>
                    <a:pt x="1507" y="1230"/>
                    <a:pt x="1456" y="985"/>
                  </a:cubicBezTo>
                  <a:cubicBezTo>
                    <a:pt x="1410" y="763"/>
                    <a:pt x="1308" y="571"/>
                    <a:pt x="1277" y="474"/>
                  </a:cubicBezTo>
                  <a:lnTo>
                    <a:pt x="819" y="25"/>
                  </a:lnTo>
                  <a:cubicBezTo>
                    <a:pt x="795" y="1"/>
                    <a:pt x="235" y="37"/>
                    <a:pt x="66" y="827"/>
                  </a:cubicBezTo>
                  <a:cubicBezTo>
                    <a:pt x="0" y="1128"/>
                    <a:pt x="20" y="1427"/>
                    <a:pt x="76" y="16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4"/>
            <p:cNvSpPr/>
            <p:nvPr/>
          </p:nvSpPr>
          <p:spPr>
            <a:xfrm>
              <a:off x="1284848" y="2449411"/>
              <a:ext cx="159516" cy="294696"/>
            </a:xfrm>
            <a:custGeom>
              <a:rect b="b" l="l" r="r" t="t"/>
              <a:pathLst>
                <a:path extrusionOk="0" h="2786" w="1508">
                  <a:moveTo>
                    <a:pt x="76" y="1693"/>
                  </a:moveTo>
                  <a:cubicBezTo>
                    <a:pt x="193" y="2247"/>
                    <a:pt x="335" y="2717"/>
                    <a:pt x="335" y="2717"/>
                  </a:cubicBezTo>
                  <a:lnTo>
                    <a:pt x="1492" y="2785"/>
                  </a:lnTo>
                  <a:lnTo>
                    <a:pt x="1244" y="1741"/>
                  </a:lnTo>
                  <a:cubicBezTo>
                    <a:pt x="1491" y="1510"/>
                    <a:pt x="1507" y="1230"/>
                    <a:pt x="1456" y="985"/>
                  </a:cubicBezTo>
                  <a:cubicBezTo>
                    <a:pt x="1410" y="763"/>
                    <a:pt x="1308" y="571"/>
                    <a:pt x="1277" y="474"/>
                  </a:cubicBezTo>
                  <a:lnTo>
                    <a:pt x="819" y="25"/>
                  </a:lnTo>
                  <a:cubicBezTo>
                    <a:pt x="795" y="1"/>
                    <a:pt x="235" y="37"/>
                    <a:pt x="66" y="827"/>
                  </a:cubicBezTo>
                  <a:cubicBezTo>
                    <a:pt x="0" y="1128"/>
                    <a:pt x="20" y="1427"/>
                    <a:pt x="76" y="1693"/>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4"/>
            <p:cNvSpPr/>
            <p:nvPr/>
          </p:nvSpPr>
          <p:spPr>
            <a:xfrm>
              <a:off x="1283896" y="2526840"/>
              <a:ext cx="104828" cy="214094"/>
            </a:xfrm>
            <a:custGeom>
              <a:rect b="b" l="l" r="r" t="t"/>
              <a:pathLst>
                <a:path extrusionOk="0" h="2024" w="991">
                  <a:moveTo>
                    <a:pt x="886" y="0"/>
                  </a:moveTo>
                  <a:lnTo>
                    <a:pt x="594" y="1315"/>
                  </a:lnTo>
                  <a:lnTo>
                    <a:pt x="990" y="2024"/>
                  </a:lnTo>
                  <a:lnTo>
                    <a:pt x="344" y="1985"/>
                  </a:lnTo>
                  <a:lnTo>
                    <a:pt x="0" y="851"/>
                  </a:lnTo>
                  <a:lnTo>
                    <a:pt x="0" y="77"/>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4"/>
            <p:cNvSpPr/>
            <p:nvPr/>
          </p:nvSpPr>
          <p:spPr>
            <a:xfrm>
              <a:off x="1313619" y="2881617"/>
              <a:ext cx="386203" cy="93719"/>
            </a:xfrm>
            <a:custGeom>
              <a:rect b="b" l="l" r="r" t="t"/>
              <a:pathLst>
                <a:path extrusionOk="0" h="886" w="3651">
                  <a:moveTo>
                    <a:pt x="247" y="885"/>
                  </a:moveTo>
                  <a:cubicBezTo>
                    <a:pt x="111" y="885"/>
                    <a:pt x="1" y="774"/>
                    <a:pt x="1" y="637"/>
                  </a:cubicBezTo>
                  <a:lnTo>
                    <a:pt x="1" y="249"/>
                  </a:lnTo>
                  <a:cubicBezTo>
                    <a:pt x="1" y="111"/>
                    <a:pt x="111" y="0"/>
                    <a:pt x="247" y="0"/>
                  </a:cubicBezTo>
                  <a:lnTo>
                    <a:pt x="3403" y="0"/>
                  </a:lnTo>
                  <a:cubicBezTo>
                    <a:pt x="3539" y="0"/>
                    <a:pt x="3651" y="111"/>
                    <a:pt x="3651" y="249"/>
                  </a:cubicBezTo>
                  <a:lnTo>
                    <a:pt x="3651" y="637"/>
                  </a:lnTo>
                  <a:cubicBezTo>
                    <a:pt x="3651" y="774"/>
                    <a:pt x="3539" y="885"/>
                    <a:pt x="3403" y="885"/>
                  </a:cubicBezTo>
                  <a:close/>
                </a:path>
              </a:pathLst>
            </a:cu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4"/>
            <p:cNvSpPr/>
            <p:nvPr/>
          </p:nvSpPr>
          <p:spPr>
            <a:xfrm>
              <a:off x="1713781" y="2333903"/>
              <a:ext cx="422062" cy="93719"/>
            </a:xfrm>
            <a:custGeom>
              <a:rect b="b" l="l" r="r" t="t"/>
              <a:pathLst>
                <a:path extrusionOk="0" h="886" w="3990">
                  <a:moveTo>
                    <a:pt x="248" y="886"/>
                  </a:moveTo>
                  <a:cubicBezTo>
                    <a:pt x="112" y="886"/>
                    <a:pt x="0" y="775"/>
                    <a:pt x="0" y="638"/>
                  </a:cubicBezTo>
                  <a:lnTo>
                    <a:pt x="0" y="249"/>
                  </a:lnTo>
                  <a:cubicBezTo>
                    <a:pt x="0" y="113"/>
                    <a:pt x="112" y="1"/>
                    <a:pt x="248" y="1"/>
                  </a:cubicBezTo>
                  <a:lnTo>
                    <a:pt x="3742" y="1"/>
                  </a:lnTo>
                  <a:cubicBezTo>
                    <a:pt x="3879" y="1"/>
                    <a:pt x="3990" y="113"/>
                    <a:pt x="3990" y="249"/>
                  </a:cubicBezTo>
                  <a:lnTo>
                    <a:pt x="3990" y="638"/>
                  </a:lnTo>
                  <a:cubicBezTo>
                    <a:pt x="3990" y="775"/>
                    <a:pt x="3879" y="886"/>
                    <a:pt x="3742" y="886"/>
                  </a:cubicBezTo>
                  <a:close/>
                </a:path>
              </a:pathLst>
            </a:cu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4"/>
            <p:cNvSpPr/>
            <p:nvPr/>
          </p:nvSpPr>
          <p:spPr>
            <a:xfrm>
              <a:off x="1406282" y="2428679"/>
              <a:ext cx="43158" cy="44955"/>
            </a:xfrm>
            <a:custGeom>
              <a:rect b="b" l="l" r="r" t="t"/>
              <a:pathLst>
                <a:path extrusionOk="0" h="425" w="408">
                  <a:moveTo>
                    <a:pt x="50" y="0"/>
                  </a:moveTo>
                  <a:cubicBezTo>
                    <a:pt x="50" y="0"/>
                    <a:pt x="0" y="253"/>
                    <a:pt x="267" y="424"/>
                  </a:cubicBezTo>
                  <a:lnTo>
                    <a:pt x="407" y="169"/>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4"/>
            <p:cNvSpPr/>
            <p:nvPr/>
          </p:nvSpPr>
          <p:spPr>
            <a:xfrm>
              <a:off x="2353443" y="2219243"/>
              <a:ext cx="583165" cy="1078507"/>
            </a:xfrm>
            <a:custGeom>
              <a:rect b="b" l="l" r="r" t="t"/>
              <a:pathLst>
                <a:path extrusionOk="0" h="10196" w="5513">
                  <a:moveTo>
                    <a:pt x="277" y="6194"/>
                  </a:moveTo>
                  <a:cubicBezTo>
                    <a:pt x="705" y="8223"/>
                    <a:pt x="1226" y="9943"/>
                    <a:pt x="1226" y="9943"/>
                  </a:cubicBezTo>
                  <a:lnTo>
                    <a:pt x="5458" y="10196"/>
                  </a:lnTo>
                  <a:lnTo>
                    <a:pt x="4550" y="6371"/>
                  </a:lnTo>
                  <a:cubicBezTo>
                    <a:pt x="5457" y="5525"/>
                    <a:pt x="5513" y="4498"/>
                    <a:pt x="5327" y="3604"/>
                  </a:cubicBezTo>
                  <a:cubicBezTo>
                    <a:pt x="5157" y="2791"/>
                    <a:pt x="4787" y="2087"/>
                    <a:pt x="4675" y="1733"/>
                  </a:cubicBezTo>
                  <a:lnTo>
                    <a:pt x="2995" y="89"/>
                  </a:lnTo>
                  <a:cubicBezTo>
                    <a:pt x="2905" y="0"/>
                    <a:pt x="857" y="136"/>
                    <a:pt x="236" y="3027"/>
                  </a:cubicBezTo>
                  <a:cubicBezTo>
                    <a:pt x="1" y="4128"/>
                    <a:pt x="73" y="5221"/>
                    <a:pt x="277" y="6194"/>
                  </a:cubicBezTo>
                  <a:close/>
                </a:path>
              </a:pathLst>
            </a:custGeom>
            <a:solidFill>
              <a:srgbClr val="FFFFFF">
                <a:alpha val="368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4"/>
            <p:cNvSpPr/>
            <p:nvPr/>
          </p:nvSpPr>
          <p:spPr>
            <a:xfrm>
              <a:off x="1321236" y="2268533"/>
              <a:ext cx="195058" cy="89699"/>
            </a:xfrm>
            <a:custGeom>
              <a:rect b="b" l="l" r="r" t="t"/>
              <a:pathLst>
                <a:path extrusionOk="0" h="848" w="1844">
                  <a:moveTo>
                    <a:pt x="1361" y="636"/>
                  </a:moveTo>
                  <a:cubicBezTo>
                    <a:pt x="1843" y="553"/>
                    <a:pt x="1648" y="1"/>
                    <a:pt x="1233" y="214"/>
                  </a:cubicBezTo>
                  <a:cubicBezTo>
                    <a:pt x="935" y="366"/>
                    <a:pt x="713" y="13"/>
                    <a:pt x="405" y="188"/>
                  </a:cubicBezTo>
                  <a:cubicBezTo>
                    <a:pt x="1" y="418"/>
                    <a:pt x="394" y="848"/>
                    <a:pt x="394" y="84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4"/>
            <p:cNvSpPr/>
            <p:nvPr/>
          </p:nvSpPr>
          <p:spPr>
            <a:xfrm>
              <a:off x="1383857" y="2310420"/>
              <a:ext cx="118474" cy="158137"/>
            </a:xfrm>
            <a:custGeom>
              <a:rect b="b" l="l" r="r" t="t"/>
              <a:pathLst>
                <a:path extrusionOk="0" h="1495" w="1120">
                  <a:moveTo>
                    <a:pt x="122" y="1088"/>
                  </a:moveTo>
                  <a:lnTo>
                    <a:pt x="696" y="1413"/>
                  </a:lnTo>
                  <a:cubicBezTo>
                    <a:pt x="839" y="1494"/>
                    <a:pt x="1020" y="1411"/>
                    <a:pt x="1050" y="1248"/>
                  </a:cubicBezTo>
                  <a:cubicBezTo>
                    <a:pt x="1091" y="1027"/>
                    <a:pt x="1120" y="728"/>
                    <a:pt x="1047" y="480"/>
                  </a:cubicBezTo>
                  <a:cubicBezTo>
                    <a:pt x="1004" y="333"/>
                    <a:pt x="913" y="210"/>
                    <a:pt x="795" y="126"/>
                  </a:cubicBezTo>
                  <a:cubicBezTo>
                    <a:pt x="743" y="88"/>
                    <a:pt x="683" y="57"/>
                    <a:pt x="620" y="37"/>
                  </a:cubicBezTo>
                  <a:lnTo>
                    <a:pt x="620" y="37"/>
                  </a:lnTo>
                  <a:lnTo>
                    <a:pt x="584" y="25"/>
                  </a:lnTo>
                  <a:lnTo>
                    <a:pt x="580" y="24"/>
                  </a:lnTo>
                  <a:cubicBezTo>
                    <a:pt x="563" y="19"/>
                    <a:pt x="545" y="15"/>
                    <a:pt x="527" y="11"/>
                  </a:cubicBezTo>
                  <a:cubicBezTo>
                    <a:pt x="483" y="3"/>
                    <a:pt x="439" y="0"/>
                    <a:pt x="393" y="1"/>
                  </a:cubicBezTo>
                  <a:cubicBezTo>
                    <a:pt x="349" y="2"/>
                    <a:pt x="308" y="10"/>
                    <a:pt x="269" y="24"/>
                  </a:cubicBezTo>
                  <a:cubicBezTo>
                    <a:pt x="107" y="84"/>
                    <a:pt x="1" y="250"/>
                    <a:pt x="26" y="432"/>
                  </a:cubicBezTo>
                  <a:lnTo>
                    <a:pt x="49" y="589"/>
                  </a:lnTo>
                  <a:close/>
                </a:path>
              </a:pathLst>
            </a:custGeom>
            <a:solidFill>
              <a:srgbClr val="E2A8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4"/>
            <p:cNvSpPr/>
            <p:nvPr/>
          </p:nvSpPr>
          <p:spPr>
            <a:xfrm>
              <a:off x="1328852" y="2289900"/>
              <a:ext cx="130744" cy="133280"/>
            </a:xfrm>
            <a:custGeom>
              <a:rect b="b" l="l" r="r" t="t"/>
              <a:pathLst>
                <a:path extrusionOk="0" h="1260" w="1236">
                  <a:moveTo>
                    <a:pt x="1235" y="271"/>
                  </a:moveTo>
                  <a:cubicBezTo>
                    <a:pt x="868" y="1"/>
                    <a:pt x="484" y="132"/>
                    <a:pt x="274" y="305"/>
                  </a:cubicBezTo>
                  <a:cubicBezTo>
                    <a:pt x="126" y="427"/>
                    <a:pt x="1" y="623"/>
                    <a:pt x="109" y="793"/>
                  </a:cubicBezTo>
                  <a:cubicBezTo>
                    <a:pt x="207" y="947"/>
                    <a:pt x="452" y="975"/>
                    <a:pt x="484" y="1260"/>
                  </a:cubicBezTo>
                  <a:lnTo>
                    <a:pt x="813" y="489"/>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4"/>
            <p:cNvSpPr/>
            <p:nvPr/>
          </p:nvSpPr>
          <p:spPr>
            <a:xfrm>
              <a:off x="2410651" y="3234701"/>
              <a:ext cx="550796" cy="213776"/>
            </a:xfrm>
            <a:custGeom>
              <a:rect b="b" l="l" r="r" t="t"/>
              <a:pathLst>
                <a:path extrusionOk="0" h="2021" w="5207">
                  <a:moveTo>
                    <a:pt x="5206" y="2021"/>
                  </a:moveTo>
                  <a:cubicBezTo>
                    <a:pt x="4473" y="1854"/>
                    <a:pt x="3566" y="1646"/>
                    <a:pt x="2679" y="1445"/>
                  </a:cubicBezTo>
                  <a:cubicBezTo>
                    <a:pt x="2098" y="1314"/>
                    <a:pt x="1525" y="1185"/>
                    <a:pt x="1016" y="1072"/>
                  </a:cubicBezTo>
                  <a:cubicBezTo>
                    <a:pt x="636" y="988"/>
                    <a:pt x="290" y="913"/>
                    <a:pt x="0" y="851"/>
                  </a:cubicBezTo>
                  <a:cubicBezTo>
                    <a:pt x="16" y="821"/>
                    <a:pt x="30" y="793"/>
                    <a:pt x="47" y="763"/>
                  </a:cubicBezTo>
                  <a:cubicBezTo>
                    <a:pt x="66" y="726"/>
                    <a:pt x="86" y="691"/>
                    <a:pt x="107" y="657"/>
                  </a:cubicBezTo>
                  <a:cubicBezTo>
                    <a:pt x="124" y="626"/>
                    <a:pt x="142" y="595"/>
                    <a:pt x="160" y="565"/>
                  </a:cubicBezTo>
                  <a:cubicBezTo>
                    <a:pt x="168" y="553"/>
                    <a:pt x="176" y="541"/>
                    <a:pt x="184" y="529"/>
                  </a:cubicBezTo>
                  <a:cubicBezTo>
                    <a:pt x="200" y="501"/>
                    <a:pt x="219" y="476"/>
                    <a:pt x="236" y="450"/>
                  </a:cubicBezTo>
                  <a:cubicBezTo>
                    <a:pt x="253" y="423"/>
                    <a:pt x="270" y="398"/>
                    <a:pt x="288" y="373"/>
                  </a:cubicBezTo>
                  <a:cubicBezTo>
                    <a:pt x="311" y="341"/>
                    <a:pt x="334" y="309"/>
                    <a:pt x="358" y="278"/>
                  </a:cubicBezTo>
                  <a:cubicBezTo>
                    <a:pt x="374" y="255"/>
                    <a:pt x="391" y="234"/>
                    <a:pt x="410" y="213"/>
                  </a:cubicBezTo>
                  <a:cubicBezTo>
                    <a:pt x="470" y="137"/>
                    <a:pt x="534" y="66"/>
                    <a:pt x="601" y="1"/>
                  </a:cubicBezTo>
                  <a:lnTo>
                    <a:pt x="1557" y="57"/>
                  </a:lnTo>
                  <a:lnTo>
                    <a:pt x="2953" y="139"/>
                  </a:lnTo>
                  <a:lnTo>
                    <a:pt x="4821" y="250"/>
                  </a:lnTo>
                  <a:lnTo>
                    <a:pt x="4833" y="251"/>
                  </a:lnTo>
                  <a:cubicBezTo>
                    <a:pt x="4968" y="769"/>
                    <a:pt x="5092" y="1371"/>
                    <a:pt x="5206" y="202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4"/>
            <p:cNvSpPr/>
            <p:nvPr/>
          </p:nvSpPr>
          <p:spPr>
            <a:xfrm>
              <a:off x="2240665" y="3234701"/>
              <a:ext cx="334794" cy="1125578"/>
            </a:xfrm>
            <a:custGeom>
              <a:rect b="b" l="l" r="r" t="t"/>
              <a:pathLst>
                <a:path extrusionOk="0" h="10641" w="3165">
                  <a:moveTo>
                    <a:pt x="1365" y="10640"/>
                  </a:moveTo>
                  <a:lnTo>
                    <a:pt x="365" y="10640"/>
                  </a:lnTo>
                  <a:cubicBezTo>
                    <a:pt x="365" y="10640"/>
                    <a:pt x="0" y="2177"/>
                    <a:pt x="2208" y="1"/>
                  </a:cubicBezTo>
                  <a:lnTo>
                    <a:pt x="3164" y="57"/>
                  </a:lnTo>
                  <a:cubicBezTo>
                    <a:pt x="2679" y="752"/>
                    <a:pt x="1204" y="3468"/>
                    <a:pt x="1365" y="1064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4"/>
            <p:cNvSpPr/>
            <p:nvPr/>
          </p:nvSpPr>
          <p:spPr>
            <a:xfrm>
              <a:off x="1337102" y="2332845"/>
              <a:ext cx="72354" cy="85468"/>
            </a:xfrm>
            <a:custGeom>
              <a:rect b="b" l="l" r="r" t="t"/>
              <a:pathLst>
                <a:path extrusionOk="0" h="808" w="684">
                  <a:moveTo>
                    <a:pt x="684" y="457"/>
                  </a:moveTo>
                  <a:cubicBezTo>
                    <a:pt x="78" y="1"/>
                    <a:pt x="0" y="808"/>
                    <a:pt x="659" y="764"/>
                  </a:cubicBezTo>
                  <a:close/>
                </a:path>
              </a:pathLst>
            </a:custGeom>
            <a:solidFill>
              <a:srgbClr val="E2A8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4"/>
            <p:cNvSpPr/>
            <p:nvPr/>
          </p:nvSpPr>
          <p:spPr>
            <a:xfrm>
              <a:off x="1474297" y="2366271"/>
              <a:ext cx="46861" cy="47071"/>
            </a:xfrm>
            <a:custGeom>
              <a:rect b="b" l="l" r="r" t="t"/>
              <a:pathLst>
                <a:path extrusionOk="0" h="445" w="443">
                  <a:moveTo>
                    <a:pt x="210" y="21"/>
                  </a:moveTo>
                  <a:cubicBezTo>
                    <a:pt x="243" y="145"/>
                    <a:pt x="325" y="180"/>
                    <a:pt x="381" y="189"/>
                  </a:cubicBezTo>
                  <a:cubicBezTo>
                    <a:pt x="417" y="193"/>
                    <a:pt x="442" y="225"/>
                    <a:pt x="441" y="261"/>
                  </a:cubicBezTo>
                  <a:cubicBezTo>
                    <a:pt x="439" y="309"/>
                    <a:pt x="408" y="351"/>
                    <a:pt x="363" y="368"/>
                  </a:cubicBezTo>
                  <a:lnTo>
                    <a:pt x="205" y="429"/>
                  </a:lnTo>
                  <a:cubicBezTo>
                    <a:pt x="120" y="445"/>
                    <a:pt x="37" y="384"/>
                    <a:pt x="29" y="296"/>
                  </a:cubicBezTo>
                  <a:lnTo>
                    <a:pt x="1" y="0"/>
                  </a:lnTo>
                  <a:close/>
                </a:path>
              </a:pathLst>
            </a:custGeom>
            <a:solidFill>
              <a:srgbClr val="E2A8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4"/>
            <p:cNvSpPr/>
            <p:nvPr/>
          </p:nvSpPr>
          <p:spPr>
            <a:xfrm>
              <a:off x="1403003" y="2394407"/>
              <a:ext cx="98375" cy="116778"/>
            </a:xfrm>
            <a:custGeom>
              <a:rect b="b" l="l" r="r" t="t"/>
              <a:pathLst>
                <a:path extrusionOk="0" h="1104" w="930">
                  <a:moveTo>
                    <a:pt x="908" y="151"/>
                  </a:moveTo>
                  <a:cubicBezTo>
                    <a:pt x="764" y="1"/>
                    <a:pt x="0" y="122"/>
                    <a:pt x="0" y="122"/>
                  </a:cubicBezTo>
                  <a:cubicBezTo>
                    <a:pt x="0" y="122"/>
                    <a:pt x="13" y="229"/>
                    <a:pt x="72" y="369"/>
                  </a:cubicBezTo>
                  <a:cubicBezTo>
                    <a:pt x="133" y="509"/>
                    <a:pt x="930" y="1104"/>
                    <a:pt x="908" y="15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4"/>
            <p:cNvSpPr/>
            <p:nvPr/>
          </p:nvSpPr>
          <p:spPr>
            <a:xfrm>
              <a:off x="1387982" y="2327556"/>
              <a:ext cx="35648" cy="92344"/>
            </a:xfrm>
            <a:custGeom>
              <a:rect b="b" l="l" r="r" t="t"/>
              <a:pathLst>
                <a:path extrusionOk="0" h="873" w="337">
                  <a:moveTo>
                    <a:pt x="286" y="0"/>
                  </a:moveTo>
                  <a:lnTo>
                    <a:pt x="337" y="797"/>
                  </a:lnTo>
                  <a:lnTo>
                    <a:pt x="175" y="873"/>
                  </a:lnTo>
                  <a:lnTo>
                    <a:pt x="1" y="25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4"/>
            <p:cNvSpPr/>
            <p:nvPr/>
          </p:nvSpPr>
          <p:spPr>
            <a:xfrm>
              <a:off x="1361749" y="2431535"/>
              <a:ext cx="78806" cy="78804"/>
            </a:xfrm>
            <a:custGeom>
              <a:rect b="b" l="l" r="r" t="t"/>
              <a:pathLst>
                <a:path extrusionOk="0" h="745" w="745">
                  <a:moveTo>
                    <a:pt x="590" y="745"/>
                  </a:moveTo>
                  <a:lnTo>
                    <a:pt x="745" y="411"/>
                  </a:lnTo>
                  <a:lnTo>
                    <a:pt x="118" y="1"/>
                  </a:lnTo>
                  <a:lnTo>
                    <a:pt x="1" y="195"/>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4"/>
            <p:cNvSpPr/>
            <p:nvPr/>
          </p:nvSpPr>
          <p:spPr>
            <a:xfrm>
              <a:off x="1386290" y="2307882"/>
              <a:ext cx="70344" cy="66957"/>
            </a:xfrm>
            <a:custGeom>
              <a:rect b="b" l="l" r="r" t="t"/>
              <a:pathLst>
                <a:path extrusionOk="0" h="633" w="665">
                  <a:moveTo>
                    <a:pt x="210" y="632"/>
                  </a:moveTo>
                  <a:cubicBezTo>
                    <a:pt x="497" y="632"/>
                    <a:pt x="665" y="366"/>
                    <a:pt x="449" y="150"/>
                  </a:cubicBezTo>
                  <a:cubicBezTo>
                    <a:pt x="298" y="0"/>
                    <a:pt x="1" y="282"/>
                    <a:pt x="210" y="632"/>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4"/>
            <p:cNvSpPr/>
            <p:nvPr/>
          </p:nvSpPr>
          <p:spPr>
            <a:xfrm>
              <a:off x="3254343" y="3972708"/>
              <a:ext cx="280317" cy="280099"/>
            </a:xfrm>
            <a:custGeom>
              <a:rect b="b" l="l" r="r" t="t"/>
              <a:pathLst>
                <a:path extrusionOk="0" h="2648" w="2650">
                  <a:moveTo>
                    <a:pt x="2649" y="1324"/>
                  </a:moveTo>
                  <a:cubicBezTo>
                    <a:pt x="2649" y="2055"/>
                    <a:pt x="2056" y="2648"/>
                    <a:pt x="1325" y="2648"/>
                  </a:cubicBezTo>
                  <a:cubicBezTo>
                    <a:pt x="594" y="2648"/>
                    <a:pt x="0" y="2055"/>
                    <a:pt x="0" y="1324"/>
                  </a:cubicBezTo>
                  <a:cubicBezTo>
                    <a:pt x="0" y="592"/>
                    <a:pt x="594" y="0"/>
                    <a:pt x="1325" y="0"/>
                  </a:cubicBezTo>
                  <a:cubicBezTo>
                    <a:pt x="2056" y="0"/>
                    <a:pt x="2649" y="592"/>
                    <a:pt x="2649" y="1324"/>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4"/>
            <p:cNvSpPr/>
            <p:nvPr/>
          </p:nvSpPr>
          <p:spPr>
            <a:xfrm>
              <a:off x="3303319" y="4023375"/>
              <a:ext cx="180778" cy="181197"/>
            </a:xfrm>
            <a:custGeom>
              <a:rect b="b" l="l" r="r" t="t"/>
              <a:pathLst>
                <a:path extrusionOk="0" h="1713" w="1709">
                  <a:moveTo>
                    <a:pt x="1657" y="1329"/>
                  </a:moveTo>
                  <a:lnTo>
                    <a:pt x="1400" y="1071"/>
                  </a:lnTo>
                  <a:cubicBezTo>
                    <a:pt x="1348" y="1020"/>
                    <a:pt x="1264" y="1021"/>
                    <a:pt x="1211" y="1075"/>
                  </a:cubicBezTo>
                  <a:lnTo>
                    <a:pt x="1082" y="1204"/>
                  </a:lnTo>
                  <a:cubicBezTo>
                    <a:pt x="1073" y="1199"/>
                    <a:pt x="1065" y="1195"/>
                    <a:pt x="1055" y="1190"/>
                  </a:cubicBezTo>
                  <a:cubicBezTo>
                    <a:pt x="974" y="1145"/>
                    <a:pt x="862" y="1083"/>
                    <a:pt x="745" y="964"/>
                  </a:cubicBezTo>
                  <a:cubicBezTo>
                    <a:pt x="626" y="846"/>
                    <a:pt x="564" y="734"/>
                    <a:pt x="518" y="652"/>
                  </a:cubicBezTo>
                  <a:cubicBezTo>
                    <a:pt x="514" y="644"/>
                    <a:pt x="509" y="635"/>
                    <a:pt x="504" y="627"/>
                  </a:cubicBezTo>
                  <a:lnTo>
                    <a:pt x="591" y="541"/>
                  </a:lnTo>
                  <a:lnTo>
                    <a:pt x="634" y="498"/>
                  </a:lnTo>
                  <a:cubicBezTo>
                    <a:pt x="687" y="445"/>
                    <a:pt x="689" y="359"/>
                    <a:pt x="637" y="309"/>
                  </a:cubicBezTo>
                  <a:lnTo>
                    <a:pt x="380" y="52"/>
                  </a:lnTo>
                  <a:cubicBezTo>
                    <a:pt x="330" y="0"/>
                    <a:pt x="244" y="1"/>
                    <a:pt x="191" y="55"/>
                  </a:cubicBezTo>
                  <a:lnTo>
                    <a:pt x="119" y="128"/>
                  </a:lnTo>
                  <a:lnTo>
                    <a:pt x="120" y="129"/>
                  </a:lnTo>
                  <a:cubicBezTo>
                    <a:pt x="96" y="160"/>
                    <a:pt x="76" y="197"/>
                    <a:pt x="61" y="235"/>
                  </a:cubicBezTo>
                  <a:cubicBezTo>
                    <a:pt x="47" y="272"/>
                    <a:pt x="38" y="307"/>
                    <a:pt x="35" y="342"/>
                  </a:cubicBezTo>
                  <a:cubicBezTo>
                    <a:pt x="0" y="623"/>
                    <a:pt x="130" y="881"/>
                    <a:pt x="478" y="1230"/>
                  </a:cubicBezTo>
                  <a:cubicBezTo>
                    <a:pt x="961" y="1713"/>
                    <a:pt x="1349" y="1676"/>
                    <a:pt x="1366" y="1674"/>
                  </a:cubicBezTo>
                  <a:cubicBezTo>
                    <a:pt x="1403" y="1669"/>
                    <a:pt x="1438" y="1661"/>
                    <a:pt x="1474" y="1648"/>
                  </a:cubicBezTo>
                  <a:cubicBezTo>
                    <a:pt x="1512" y="1633"/>
                    <a:pt x="1547" y="1612"/>
                    <a:pt x="1579" y="1588"/>
                  </a:cubicBezTo>
                  <a:lnTo>
                    <a:pt x="1580" y="1589"/>
                  </a:lnTo>
                  <a:lnTo>
                    <a:pt x="1653" y="1517"/>
                  </a:lnTo>
                  <a:cubicBezTo>
                    <a:pt x="1706" y="1465"/>
                    <a:pt x="1708" y="1379"/>
                    <a:pt x="1657" y="132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4"/>
            <p:cNvSpPr/>
            <p:nvPr/>
          </p:nvSpPr>
          <p:spPr>
            <a:xfrm>
              <a:off x="1766353" y="3972708"/>
              <a:ext cx="280211" cy="280099"/>
            </a:xfrm>
            <a:custGeom>
              <a:rect b="b" l="l" r="r" t="t"/>
              <a:pathLst>
                <a:path extrusionOk="0" h="2648" w="2649">
                  <a:moveTo>
                    <a:pt x="2648" y="1324"/>
                  </a:moveTo>
                  <a:cubicBezTo>
                    <a:pt x="2648" y="2055"/>
                    <a:pt x="2056" y="2648"/>
                    <a:pt x="1324" y="2648"/>
                  </a:cubicBezTo>
                  <a:cubicBezTo>
                    <a:pt x="593" y="2648"/>
                    <a:pt x="1" y="2055"/>
                    <a:pt x="1" y="1324"/>
                  </a:cubicBezTo>
                  <a:cubicBezTo>
                    <a:pt x="1" y="592"/>
                    <a:pt x="593" y="0"/>
                    <a:pt x="1324" y="0"/>
                  </a:cubicBezTo>
                  <a:cubicBezTo>
                    <a:pt x="2056" y="0"/>
                    <a:pt x="2648" y="592"/>
                    <a:pt x="2648" y="1324"/>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4"/>
            <p:cNvSpPr/>
            <p:nvPr/>
          </p:nvSpPr>
          <p:spPr>
            <a:xfrm>
              <a:off x="1811414" y="4077638"/>
              <a:ext cx="189981" cy="70236"/>
            </a:xfrm>
            <a:custGeom>
              <a:rect b="b" l="l" r="r" t="t"/>
              <a:pathLst>
                <a:path extrusionOk="0" h="664" w="1796">
                  <a:moveTo>
                    <a:pt x="115" y="664"/>
                  </a:moveTo>
                  <a:lnTo>
                    <a:pt x="431" y="664"/>
                  </a:lnTo>
                  <a:cubicBezTo>
                    <a:pt x="494" y="662"/>
                    <a:pt x="545" y="610"/>
                    <a:pt x="545" y="545"/>
                  </a:cubicBezTo>
                  <a:lnTo>
                    <a:pt x="545" y="386"/>
                  </a:lnTo>
                  <a:cubicBezTo>
                    <a:pt x="552" y="384"/>
                    <a:pt x="560" y="381"/>
                    <a:pt x="569" y="379"/>
                  </a:cubicBezTo>
                  <a:cubicBezTo>
                    <a:pt x="647" y="357"/>
                    <a:pt x="754" y="326"/>
                    <a:pt x="898" y="326"/>
                  </a:cubicBezTo>
                  <a:cubicBezTo>
                    <a:pt x="1044" y="326"/>
                    <a:pt x="1150" y="357"/>
                    <a:pt x="1229" y="379"/>
                  </a:cubicBezTo>
                  <a:cubicBezTo>
                    <a:pt x="1237" y="381"/>
                    <a:pt x="1245" y="384"/>
                    <a:pt x="1253" y="386"/>
                  </a:cubicBezTo>
                  <a:lnTo>
                    <a:pt x="1253" y="492"/>
                  </a:lnTo>
                  <a:lnTo>
                    <a:pt x="1253" y="545"/>
                  </a:lnTo>
                  <a:cubicBezTo>
                    <a:pt x="1253" y="610"/>
                    <a:pt x="1303" y="664"/>
                    <a:pt x="1366" y="664"/>
                  </a:cubicBezTo>
                  <a:lnTo>
                    <a:pt x="1681" y="664"/>
                  </a:lnTo>
                  <a:cubicBezTo>
                    <a:pt x="1744" y="664"/>
                    <a:pt x="1796" y="610"/>
                    <a:pt x="1796" y="545"/>
                  </a:cubicBezTo>
                  <a:lnTo>
                    <a:pt x="1795" y="456"/>
                  </a:lnTo>
                  <a:lnTo>
                    <a:pt x="1792" y="456"/>
                  </a:lnTo>
                  <a:cubicBezTo>
                    <a:pt x="1789" y="422"/>
                    <a:pt x="1779" y="387"/>
                    <a:pt x="1765" y="355"/>
                  </a:cubicBezTo>
                  <a:cubicBezTo>
                    <a:pt x="1751" y="324"/>
                    <a:pt x="1735" y="297"/>
                    <a:pt x="1716" y="273"/>
                  </a:cubicBezTo>
                  <a:cubicBezTo>
                    <a:pt x="1564" y="79"/>
                    <a:pt x="1327" y="1"/>
                    <a:pt x="898" y="1"/>
                  </a:cubicBezTo>
                  <a:cubicBezTo>
                    <a:pt x="306" y="1"/>
                    <a:pt x="90" y="261"/>
                    <a:pt x="81" y="273"/>
                  </a:cubicBezTo>
                  <a:cubicBezTo>
                    <a:pt x="62" y="298"/>
                    <a:pt x="46" y="324"/>
                    <a:pt x="32" y="355"/>
                  </a:cubicBezTo>
                  <a:cubicBezTo>
                    <a:pt x="18" y="387"/>
                    <a:pt x="8" y="422"/>
                    <a:pt x="4" y="456"/>
                  </a:cubicBezTo>
                  <a:lnTo>
                    <a:pt x="2" y="456"/>
                  </a:lnTo>
                  <a:lnTo>
                    <a:pt x="1" y="545"/>
                  </a:lnTo>
                  <a:cubicBezTo>
                    <a:pt x="1" y="610"/>
                    <a:pt x="52" y="662"/>
                    <a:pt x="115" y="664"/>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4"/>
            <p:cNvSpPr/>
            <p:nvPr/>
          </p:nvSpPr>
          <p:spPr>
            <a:xfrm>
              <a:off x="2027626" y="2735750"/>
              <a:ext cx="698783" cy="584632"/>
            </a:xfrm>
            <a:custGeom>
              <a:rect b="b" l="l" r="r" t="t"/>
              <a:pathLst>
                <a:path extrusionOk="0" h="5527" w="6606">
                  <a:moveTo>
                    <a:pt x="3514" y="1585"/>
                  </a:moveTo>
                  <a:lnTo>
                    <a:pt x="6605" y="4394"/>
                  </a:lnTo>
                  <a:lnTo>
                    <a:pt x="6569" y="5527"/>
                  </a:lnTo>
                  <a:cubicBezTo>
                    <a:pt x="6569" y="5527"/>
                    <a:pt x="3436" y="4984"/>
                    <a:pt x="1401" y="3258"/>
                  </a:cubicBezTo>
                  <a:cubicBezTo>
                    <a:pt x="1" y="2071"/>
                    <a:pt x="1752" y="1"/>
                    <a:pt x="3514" y="1585"/>
                  </a:cubicBezTo>
                  <a:close/>
                </a:path>
              </a:pathLst>
            </a:custGeom>
            <a:solidFill>
              <a:srgbClr val="E2A8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4"/>
            <p:cNvSpPr/>
            <p:nvPr/>
          </p:nvSpPr>
          <p:spPr>
            <a:xfrm>
              <a:off x="2643682" y="3134424"/>
              <a:ext cx="433381" cy="256934"/>
            </a:xfrm>
            <a:custGeom>
              <a:rect b="b" l="l" r="r" t="t"/>
              <a:pathLst>
                <a:path extrusionOk="0" h="2429" w="4097">
                  <a:moveTo>
                    <a:pt x="714" y="1751"/>
                  </a:moveTo>
                  <a:lnTo>
                    <a:pt x="4096" y="2429"/>
                  </a:lnTo>
                  <a:lnTo>
                    <a:pt x="1347" y="1"/>
                  </a:lnTo>
                  <a:lnTo>
                    <a:pt x="0" y="1207"/>
                  </a:lnTo>
                  <a:close/>
                </a:path>
              </a:pathLst>
            </a:custGeom>
            <a:solidFill>
              <a:srgbClr val="E2A8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4"/>
            <p:cNvSpPr/>
            <p:nvPr/>
          </p:nvSpPr>
          <p:spPr>
            <a:xfrm>
              <a:off x="2759298" y="3091267"/>
              <a:ext cx="100597" cy="109057"/>
            </a:xfrm>
            <a:custGeom>
              <a:rect b="b" l="l" r="r" t="t"/>
              <a:pathLst>
                <a:path extrusionOk="0" h="1031" w="951">
                  <a:moveTo>
                    <a:pt x="400" y="903"/>
                  </a:moveTo>
                  <a:lnTo>
                    <a:pt x="92" y="484"/>
                  </a:lnTo>
                  <a:cubicBezTo>
                    <a:pt x="0" y="360"/>
                    <a:pt x="50" y="184"/>
                    <a:pt x="193" y="126"/>
                  </a:cubicBezTo>
                  <a:lnTo>
                    <a:pt x="238" y="108"/>
                  </a:lnTo>
                  <a:cubicBezTo>
                    <a:pt x="508" y="1"/>
                    <a:pt x="812" y="148"/>
                    <a:pt x="895" y="427"/>
                  </a:cubicBezTo>
                  <a:cubicBezTo>
                    <a:pt x="950" y="613"/>
                    <a:pt x="891" y="816"/>
                    <a:pt x="742" y="943"/>
                  </a:cubicBezTo>
                  <a:cubicBezTo>
                    <a:pt x="638" y="1031"/>
                    <a:pt x="480" y="1014"/>
                    <a:pt x="400" y="903"/>
                  </a:cubicBezTo>
                  <a:close/>
                </a:path>
              </a:pathLst>
            </a:custGeom>
            <a:solidFill>
              <a:srgbClr val="E2A8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4"/>
            <p:cNvSpPr/>
            <p:nvPr/>
          </p:nvSpPr>
          <p:spPr>
            <a:xfrm>
              <a:off x="2882531" y="3249933"/>
              <a:ext cx="310041" cy="144386"/>
            </a:xfrm>
            <a:custGeom>
              <a:rect b="b" l="l" r="r" t="t"/>
              <a:pathLst>
                <a:path extrusionOk="0" h="1365" w="2931">
                  <a:moveTo>
                    <a:pt x="0" y="1"/>
                  </a:moveTo>
                  <a:lnTo>
                    <a:pt x="1837" y="1337"/>
                  </a:lnTo>
                  <a:lnTo>
                    <a:pt x="1903" y="1309"/>
                  </a:lnTo>
                  <a:cubicBezTo>
                    <a:pt x="2162" y="1203"/>
                    <a:pt x="2453" y="1216"/>
                    <a:pt x="2701" y="1345"/>
                  </a:cubicBezTo>
                  <a:cubicBezTo>
                    <a:pt x="2741" y="1364"/>
                    <a:pt x="2788" y="1356"/>
                    <a:pt x="2818" y="1325"/>
                  </a:cubicBezTo>
                  <a:cubicBezTo>
                    <a:pt x="2824" y="1321"/>
                    <a:pt x="2827" y="1315"/>
                    <a:pt x="2831" y="1309"/>
                  </a:cubicBezTo>
                  <a:cubicBezTo>
                    <a:pt x="2930" y="1156"/>
                    <a:pt x="2905" y="959"/>
                    <a:pt x="2779" y="835"/>
                  </a:cubicBezTo>
                  <a:cubicBezTo>
                    <a:pt x="2759" y="814"/>
                    <a:pt x="2735" y="797"/>
                    <a:pt x="2708" y="781"/>
                  </a:cubicBezTo>
                  <a:lnTo>
                    <a:pt x="2583" y="718"/>
                  </a:lnTo>
                  <a:lnTo>
                    <a:pt x="2570" y="712"/>
                  </a:lnTo>
                  <a:cubicBezTo>
                    <a:pt x="2353" y="604"/>
                    <a:pt x="2097" y="609"/>
                    <a:pt x="1884" y="726"/>
                  </a:cubicBezTo>
                  <a:lnTo>
                    <a:pt x="60" y="25"/>
                  </a:lnTo>
                  <a:close/>
                </a:path>
              </a:pathLst>
            </a:custGeom>
            <a:solidFill>
              <a:srgbClr val="E2A8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14"/>
            <p:cNvSpPr/>
            <p:nvPr/>
          </p:nvSpPr>
          <p:spPr>
            <a:xfrm>
              <a:off x="2936901" y="3313822"/>
              <a:ext cx="225100" cy="57755"/>
            </a:xfrm>
            <a:custGeom>
              <a:rect b="b" l="l" r="r" t="t"/>
              <a:pathLst>
                <a:path extrusionOk="0" h="546" w="2128">
                  <a:moveTo>
                    <a:pt x="1" y="57"/>
                  </a:moveTo>
                  <a:lnTo>
                    <a:pt x="967" y="541"/>
                  </a:lnTo>
                  <a:cubicBezTo>
                    <a:pt x="1379" y="339"/>
                    <a:pt x="1671" y="397"/>
                    <a:pt x="1919" y="525"/>
                  </a:cubicBezTo>
                  <a:cubicBezTo>
                    <a:pt x="1959" y="545"/>
                    <a:pt x="2006" y="537"/>
                    <a:pt x="2037" y="507"/>
                  </a:cubicBezTo>
                  <a:cubicBezTo>
                    <a:pt x="2041" y="502"/>
                    <a:pt x="2045" y="496"/>
                    <a:pt x="2049" y="491"/>
                  </a:cubicBezTo>
                  <a:cubicBezTo>
                    <a:pt x="2126" y="373"/>
                    <a:pt x="2128" y="229"/>
                    <a:pt x="2069" y="114"/>
                  </a:cubicBezTo>
                  <a:lnTo>
                    <a:pt x="2056" y="108"/>
                  </a:lnTo>
                  <a:cubicBezTo>
                    <a:pt x="1839" y="0"/>
                    <a:pt x="1583" y="5"/>
                    <a:pt x="1370" y="122"/>
                  </a:cubicBezTo>
                  <a:lnTo>
                    <a:pt x="897" y="315"/>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4"/>
            <p:cNvSpPr/>
            <p:nvPr/>
          </p:nvSpPr>
          <p:spPr>
            <a:xfrm>
              <a:off x="2837257" y="3205824"/>
              <a:ext cx="311945" cy="144704"/>
            </a:xfrm>
            <a:custGeom>
              <a:rect b="b" l="l" r="r" t="t"/>
              <a:pathLst>
                <a:path extrusionOk="0" h="1368" w="2949">
                  <a:moveTo>
                    <a:pt x="1839" y="1336"/>
                  </a:moveTo>
                  <a:lnTo>
                    <a:pt x="1904" y="1309"/>
                  </a:lnTo>
                  <a:cubicBezTo>
                    <a:pt x="2162" y="1203"/>
                    <a:pt x="2454" y="1215"/>
                    <a:pt x="2702" y="1344"/>
                  </a:cubicBezTo>
                  <a:cubicBezTo>
                    <a:pt x="2748" y="1368"/>
                    <a:pt x="2804" y="1353"/>
                    <a:pt x="2832" y="1309"/>
                  </a:cubicBezTo>
                  <a:cubicBezTo>
                    <a:pt x="2949" y="1130"/>
                    <a:pt x="2893" y="890"/>
                    <a:pt x="2710" y="780"/>
                  </a:cubicBezTo>
                  <a:lnTo>
                    <a:pt x="2570" y="711"/>
                  </a:lnTo>
                  <a:cubicBezTo>
                    <a:pt x="2353" y="604"/>
                    <a:pt x="2097" y="608"/>
                    <a:pt x="1884" y="725"/>
                  </a:cubicBezTo>
                  <a:lnTo>
                    <a:pt x="1" y="0"/>
                  </a:lnTo>
                  <a:close/>
                </a:path>
              </a:pathLst>
            </a:custGeom>
            <a:solidFill>
              <a:srgbClr val="E2A8A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 name="Google Shape;282;p14"/>
            <p:cNvGrpSpPr/>
            <p:nvPr/>
          </p:nvGrpSpPr>
          <p:grpSpPr>
            <a:xfrm>
              <a:off x="1211976" y="2406955"/>
              <a:ext cx="309912" cy="442227"/>
              <a:chOff x="775475" y="2194033"/>
              <a:chExt cx="355200" cy="506850"/>
            </a:xfrm>
          </p:grpSpPr>
          <p:sp>
            <p:nvSpPr>
              <p:cNvPr id="283" name="Google Shape;283;p14"/>
              <p:cNvSpPr/>
              <p:nvPr/>
            </p:nvSpPr>
            <p:spPr>
              <a:xfrm>
                <a:off x="775475" y="2345683"/>
                <a:ext cx="355200" cy="355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4"/>
              <p:cNvSpPr/>
              <p:nvPr/>
            </p:nvSpPr>
            <p:spPr>
              <a:xfrm>
                <a:off x="777150" y="2194033"/>
                <a:ext cx="217800" cy="1974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 name="Google Shape;285;p14"/>
            <p:cNvSpPr/>
            <p:nvPr/>
          </p:nvSpPr>
          <p:spPr>
            <a:xfrm>
              <a:off x="1427014" y="2739558"/>
              <a:ext cx="654144" cy="88959"/>
            </a:xfrm>
            <a:custGeom>
              <a:rect b="b" l="l" r="r" t="t"/>
              <a:pathLst>
                <a:path extrusionOk="0" h="841" w="6184">
                  <a:moveTo>
                    <a:pt x="249" y="840"/>
                  </a:moveTo>
                  <a:cubicBezTo>
                    <a:pt x="112" y="840"/>
                    <a:pt x="1" y="730"/>
                    <a:pt x="1" y="592"/>
                  </a:cubicBezTo>
                  <a:lnTo>
                    <a:pt x="1" y="248"/>
                  </a:lnTo>
                  <a:cubicBezTo>
                    <a:pt x="1" y="112"/>
                    <a:pt x="112" y="0"/>
                    <a:pt x="249" y="0"/>
                  </a:cubicBezTo>
                  <a:lnTo>
                    <a:pt x="5935" y="0"/>
                  </a:lnTo>
                  <a:cubicBezTo>
                    <a:pt x="6072" y="0"/>
                    <a:pt x="6183" y="112"/>
                    <a:pt x="6183" y="248"/>
                  </a:cubicBezTo>
                  <a:lnTo>
                    <a:pt x="6183" y="592"/>
                  </a:lnTo>
                  <a:cubicBezTo>
                    <a:pt x="6183" y="730"/>
                    <a:pt x="6072" y="840"/>
                    <a:pt x="5935" y="840"/>
                  </a:cubicBezTo>
                  <a:close/>
                </a:path>
              </a:pathLst>
            </a:cu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14"/>
            <p:cNvSpPr/>
            <p:nvPr/>
          </p:nvSpPr>
          <p:spPr>
            <a:xfrm>
              <a:off x="1427014" y="2597817"/>
              <a:ext cx="654144" cy="88853"/>
            </a:xfrm>
            <a:custGeom>
              <a:rect b="b" l="l" r="r" t="t"/>
              <a:pathLst>
                <a:path extrusionOk="0" h="840" w="6184">
                  <a:moveTo>
                    <a:pt x="249" y="839"/>
                  </a:moveTo>
                  <a:cubicBezTo>
                    <a:pt x="112" y="839"/>
                    <a:pt x="1" y="729"/>
                    <a:pt x="1" y="593"/>
                  </a:cubicBezTo>
                  <a:lnTo>
                    <a:pt x="1" y="248"/>
                  </a:lnTo>
                  <a:cubicBezTo>
                    <a:pt x="1" y="111"/>
                    <a:pt x="112" y="0"/>
                    <a:pt x="249" y="0"/>
                  </a:cubicBezTo>
                  <a:lnTo>
                    <a:pt x="5935" y="0"/>
                  </a:lnTo>
                  <a:cubicBezTo>
                    <a:pt x="6072" y="0"/>
                    <a:pt x="6183" y="111"/>
                    <a:pt x="6183" y="248"/>
                  </a:cubicBezTo>
                  <a:lnTo>
                    <a:pt x="6183" y="593"/>
                  </a:lnTo>
                  <a:cubicBezTo>
                    <a:pt x="6183" y="729"/>
                    <a:pt x="6072" y="839"/>
                    <a:pt x="5935" y="839"/>
                  </a:cubicBezTo>
                  <a:close/>
                </a:path>
              </a:pathLst>
            </a:custGeom>
            <a:solidFill>
              <a:schemeClr val="l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4"/>
            <p:cNvSpPr/>
            <p:nvPr/>
          </p:nvSpPr>
          <p:spPr>
            <a:xfrm>
              <a:off x="1251104" y="2597817"/>
              <a:ext cx="88961" cy="88853"/>
            </a:xfrm>
            <a:custGeom>
              <a:rect b="b" l="l" r="r" t="t"/>
              <a:pathLst>
                <a:path extrusionOk="0" h="840" w="841">
                  <a:moveTo>
                    <a:pt x="249" y="839"/>
                  </a:moveTo>
                  <a:cubicBezTo>
                    <a:pt x="113" y="839"/>
                    <a:pt x="1" y="729"/>
                    <a:pt x="1" y="593"/>
                  </a:cubicBezTo>
                  <a:lnTo>
                    <a:pt x="1" y="248"/>
                  </a:lnTo>
                  <a:cubicBezTo>
                    <a:pt x="1" y="111"/>
                    <a:pt x="113" y="0"/>
                    <a:pt x="249" y="0"/>
                  </a:cubicBezTo>
                  <a:lnTo>
                    <a:pt x="593" y="0"/>
                  </a:lnTo>
                  <a:cubicBezTo>
                    <a:pt x="730" y="0"/>
                    <a:pt x="841" y="111"/>
                    <a:pt x="841" y="248"/>
                  </a:cubicBezTo>
                  <a:lnTo>
                    <a:pt x="841" y="593"/>
                  </a:lnTo>
                  <a:cubicBezTo>
                    <a:pt x="841" y="729"/>
                    <a:pt x="730" y="839"/>
                    <a:pt x="593" y="839"/>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14"/>
            <p:cNvSpPr/>
            <p:nvPr/>
          </p:nvSpPr>
          <p:spPr>
            <a:xfrm>
              <a:off x="1250152" y="2596759"/>
              <a:ext cx="90865" cy="90969"/>
            </a:xfrm>
            <a:custGeom>
              <a:rect b="b" l="l" r="r" t="t"/>
              <a:pathLst>
                <a:path extrusionOk="0" h="860" w="859">
                  <a:moveTo>
                    <a:pt x="602" y="0"/>
                  </a:moveTo>
                  <a:lnTo>
                    <a:pt x="258" y="0"/>
                  </a:lnTo>
                  <a:cubicBezTo>
                    <a:pt x="116" y="0"/>
                    <a:pt x="0" y="116"/>
                    <a:pt x="0" y="258"/>
                  </a:cubicBezTo>
                  <a:lnTo>
                    <a:pt x="0" y="603"/>
                  </a:lnTo>
                  <a:cubicBezTo>
                    <a:pt x="0" y="744"/>
                    <a:pt x="116" y="860"/>
                    <a:pt x="258" y="860"/>
                  </a:cubicBezTo>
                  <a:lnTo>
                    <a:pt x="602" y="860"/>
                  </a:lnTo>
                  <a:cubicBezTo>
                    <a:pt x="745" y="860"/>
                    <a:pt x="859" y="744"/>
                    <a:pt x="859" y="603"/>
                  </a:cubicBezTo>
                  <a:lnTo>
                    <a:pt x="859" y="258"/>
                  </a:lnTo>
                  <a:cubicBezTo>
                    <a:pt x="859" y="116"/>
                    <a:pt x="745" y="0"/>
                    <a:pt x="602" y="0"/>
                  </a:cubicBezTo>
                  <a:close/>
                  <a:moveTo>
                    <a:pt x="602" y="20"/>
                  </a:moveTo>
                  <a:cubicBezTo>
                    <a:pt x="733" y="20"/>
                    <a:pt x="841" y="127"/>
                    <a:pt x="841" y="258"/>
                  </a:cubicBezTo>
                  <a:lnTo>
                    <a:pt x="841" y="603"/>
                  </a:lnTo>
                  <a:cubicBezTo>
                    <a:pt x="841" y="734"/>
                    <a:pt x="733" y="840"/>
                    <a:pt x="602" y="840"/>
                  </a:cubicBezTo>
                  <a:lnTo>
                    <a:pt x="258" y="840"/>
                  </a:lnTo>
                  <a:cubicBezTo>
                    <a:pt x="126" y="840"/>
                    <a:pt x="20" y="734"/>
                    <a:pt x="20" y="603"/>
                  </a:cubicBezTo>
                  <a:lnTo>
                    <a:pt x="20" y="258"/>
                  </a:lnTo>
                  <a:cubicBezTo>
                    <a:pt x="20" y="127"/>
                    <a:pt x="126" y="20"/>
                    <a:pt x="258" y="20"/>
                  </a:cubicBezTo>
                  <a:lnTo>
                    <a:pt x="602" y="20"/>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4"/>
            <p:cNvSpPr/>
            <p:nvPr/>
          </p:nvSpPr>
          <p:spPr>
            <a:xfrm>
              <a:off x="1251104" y="2739558"/>
              <a:ext cx="88961" cy="88959"/>
            </a:xfrm>
            <a:custGeom>
              <a:rect b="b" l="l" r="r" t="t"/>
              <a:pathLst>
                <a:path extrusionOk="0" h="841" w="841">
                  <a:moveTo>
                    <a:pt x="249" y="840"/>
                  </a:moveTo>
                  <a:cubicBezTo>
                    <a:pt x="113" y="840"/>
                    <a:pt x="1" y="730"/>
                    <a:pt x="1" y="592"/>
                  </a:cubicBezTo>
                  <a:lnTo>
                    <a:pt x="1" y="248"/>
                  </a:lnTo>
                  <a:cubicBezTo>
                    <a:pt x="1" y="112"/>
                    <a:pt x="113" y="0"/>
                    <a:pt x="249" y="0"/>
                  </a:cubicBezTo>
                  <a:lnTo>
                    <a:pt x="593" y="0"/>
                  </a:lnTo>
                  <a:cubicBezTo>
                    <a:pt x="730" y="0"/>
                    <a:pt x="841" y="112"/>
                    <a:pt x="841" y="248"/>
                  </a:cubicBezTo>
                  <a:lnTo>
                    <a:pt x="841" y="592"/>
                  </a:lnTo>
                  <a:cubicBezTo>
                    <a:pt x="841" y="730"/>
                    <a:pt x="730" y="840"/>
                    <a:pt x="593" y="84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14"/>
            <p:cNvSpPr/>
            <p:nvPr/>
          </p:nvSpPr>
          <p:spPr>
            <a:xfrm>
              <a:off x="1250152" y="2738606"/>
              <a:ext cx="90865" cy="90863"/>
            </a:xfrm>
            <a:custGeom>
              <a:rect b="b" l="l" r="r" t="t"/>
              <a:pathLst>
                <a:path extrusionOk="0" h="859" w="859">
                  <a:moveTo>
                    <a:pt x="602" y="0"/>
                  </a:moveTo>
                  <a:lnTo>
                    <a:pt x="258" y="0"/>
                  </a:lnTo>
                  <a:cubicBezTo>
                    <a:pt x="116" y="0"/>
                    <a:pt x="0" y="116"/>
                    <a:pt x="0" y="257"/>
                  </a:cubicBezTo>
                  <a:lnTo>
                    <a:pt x="0" y="601"/>
                  </a:lnTo>
                  <a:cubicBezTo>
                    <a:pt x="0" y="744"/>
                    <a:pt x="116" y="859"/>
                    <a:pt x="258" y="859"/>
                  </a:cubicBezTo>
                  <a:lnTo>
                    <a:pt x="602" y="859"/>
                  </a:lnTo>
                  <a:cubicBezTo>
                    <a:pt x="745" y="859"/>
                    <a:pt x="859" y="744"/>
                    <a:pt x="859" y="601"/>
                  </a:cubicBezTo>
                  <a:lnTo>
                    <a:pt x="859" y="257"/>
                  </a:lnTo>
                  <a:cubicBezTo>
                    <a:pt x="859" y="116"/>
                    <a:pt x="745" y="0"/>
                    <a:pt x="602" y="0"/>
                  </a:cubicBezTo>
                  <a:close/>
                  <a:moveTo>
                    <a:pt x="602" y="19"/>
                  </a:moveTo>
                  <a:cubicBezTo>
                    <a:pt x="733" y="19"/>
                    <a:pt x="841" y="126"/>
                    <a:pt x="841" y="257"/>
                  </a:cubicBezTo>
                  <a:lnTo>
                    <a:pt x="841" y="601"/>
                  </a:lnTo>
                  <a:cubicBezTo>
                    <a:pt x="841" y="733"/>
                    <a:pt x="733" y="840"/>
                    <a:pt x="602" y="840"/>
                  </a:cubicBezTo>
                  <a:lnTo>
                    <a:pt x="258" y="840"/>
                  </a:lnTo>
                  <a:cubicBezTo>
                    <a:pt x="126" y="840"/>
                    <a:pt x="20" y="733"/>
                    <a:pt x="20" y="601"/>
                  </a:cubicBezTo>
                  <a:lnTo>
                    <a:pt x="20" y="257"/>
                  </a:lnTo>
                  <a:cubicBezTo>
                    <a:pt x="20" y="126"/>
                    <a:pt x="126" y="19"/>
                    <a:pt x="258" y="19"/>
                  </a:cubicBezTo>
                  <a:lnTo>
                    <a:pt x="602" y="19"/>
                  </a:lnTo>
                  <a:close/>
                </a:path>
              </a:pathLst>
            </a:custGeom>
            <a:solidFill>
              <a:schemeClr val="accent1"/>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4"/>
            <p:cNvSpPr/>
            <p:nvPr/>
          </p:nvSpPr>
          <p:spPr>
            <a:xfrm>
              <a:off x="1250152" y="2588826"/>
              <a:ext cx="105992" cy="76583"/>
            </a:xfrm>
            <a:custGeom>
              <a:rect b="b" l="l" r="r" t="t"/>
              <a:pathLst>
                <a:path extrusionOk="0" fill="none" h="724" w="1002">
                  <a:moveTo>
                    <a:pt x="0" y="255"/>
                  </a:moveTo>
                  <a:lnTo>
                    <a:pt x="430" y="723"/>
                  </a:lnTo>
                  <a:lnTo>
                    <a:pt x="1002" y="1"/>
                  </a:lnTo>
                </a:path>
              </a:pathLst>
            </a:custGeom>
            <a:noFill/>
            <a:ln cap="rnd" cmpd="sng" w="19050">
              <a:solidFill>
                <a:schemeClr val="accent5"/>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4"/>
            <p:cNvSpPr/>
            <p:nvPr/>
          </p:nvSpPr>
          <p:spPr>
            <a:xfrm>
              <a:off x="1250152" y="2728980"/>
              <a:ext cx="105992" cy="76689"/>
            </a:xfrm>
            <a:custGeom>
              <a:rect b="b" l="l" r="r" t="t"/>
              <a:pathLst>
                <a:path extrusionOk="0" fill="none" h="725" w="1002">
                  <a:moveTo>
                    <a:pt x="0" y="255"/>
                  </a:moveTo>
                  <a:lnTo>
                    <a:pt x="430" y="724"/>
                  </a:lnTo>
                  <a:lnTo>
                    <a:pt x="1002" y="1"/>
                  </a:lnTo>
                </a:path>
              </a:pathLst>
            </a:custGeom>
            <a:noFill/>
            <a:ln cap="rnd" cmpd="sng" w="19050">
              <a:solidFill>
                <a:schemeClr val="accent5"/>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4"/>
            <p:cNvSpPr/>
            <p:nvPr/>
          </p:nvSpPr>
          <p:spPr>
            <a:xfrm>
              <a:off x="1270039" y="2233097"/>
              <a:ext cx="313955" cy="313948"/>
            </a:xfrm>
            <a:custGeom>
              <a:rect b="b" l="l" r="r" t="t"/>
              <a:pathLst>
                <a:path extrusionOk="0" h="2968" w="2968">
                  <a:moveTo>
                    <a:pt x="1484" y="1"/>
                  </a:moveTo>
                  <a:cubicBezTo>
                    <a:pt x="665" y="1"/>
                    <a:pt x="1" y="665"/>
                    <a:pt x="1" y="1484"/>
                  </a:cubicBezTo>
                  <a:cubicBezTo>
                    <a:pt x="1" y="2303"/>
                    <a:pt x="665" y="2967"/>
                    <a:pt x="1484" y="2967"/>
                  </a:cubicBezTo>
                  <a:cubicBezTo>
                    <a:pt x="2303" y="2967"/>
                    <a:pt x="2968" y="2303"/>
                    <a:pt x="2968" y="1484"/>
                  </a:cubicBezTo>
                  <a:cubicBezTo>
                    <a:pt x="2968" y="665"/>
                    <a:pt x="2303" y="1"/>
                    <a:pt x="1484" y="1"/>
                  </a:cubicBezTo>
                  <a:close/>
                  <a:moveTo>
                    <a:pt x="1484" y="20"/>
                  </a:moveTo>
                  <a:cubicBezTo>
                    <a:pt x="2292" y="20"/>
                    <a:pt x="2948" y="677"/>
                    <a:pt x="2948" y="1484"/>
                  </a:cubicBezTo>
                  <a:cubicBezTo>
                    <a:pt x="2948" y="2292"/>
                    <a:pt x="2292" y="2949"/>
                    <a:pt x="1484" y="2949"/>
                  </a:cubicBezTo>
                  <a:cubicBezTo>
                    <a:pt x="677" y="2949"/>
                    <a:pt x="20" y="2292"/>
                    <a:pt x="20" y="1484"/>
                  </a:cubicBezTo>
                  <a:cubicBezTo>
                    <a:pt x="20" y="677"/>
                    <a:pt x="677" y="20"/>
                    <a:pt x="1484" y="20"/>
                  </a:cubicBezTo>
                  <a:close/>
                </a:path>
              </a:pathLst>
            </a:custGeom>
            <a:solidFill>
              <a:schemeClr val="accent1"/>
            </a:solidFill>
            <a:ln cap="flat" cmpd="sng" w="1905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cxnSp>
        <p:nvCxnSpPr>
          <p:cNvPr id="294" name="Google Shape;294;p14"/>
          <p:cNvCxnSpPr/>
          <p:nvPr/>
        </p:nvCxnSpPr>
        <p:spPr>
          <a:xfrm>
            <a:off x="3396800" y="1996225"/>
            <a:ext cx="24000" cy="2157000"/>
          </a:xfrm>
          <a:prstGeom prst="straightConnector1">
            <a:avLst/>
          </a:prstGeom>
          <a:noFill/>
          <a:ln cap="flat" cmpd="sng" w="19050">
            <a:solidFill>
              <a:schemeClr val="accent6"/>
            </a:solidFill>
            <a:prstDash val="solid"/>
            <a:round/>
            <a:headEnd len="med" w="med" type="none"/>
            <a:tailEnd len="med" w="med" type="none"/>
          </a:ln>
        </p:spPr>
      </p:cxnSp>
      <p:sp>
        <p:nvSpPr>
          <p:cNvPr id="295" name="Google Shape;295;p14"/>
          <p:cNvSpPr/>
          <p:nvPr/>
        </p:nvSpPr>
        <p:spPr>
          <a:xfrm>
            <a:off x="3879028" y="1800430"/>
            <a:ext cx="202679" cy="162437"/>
          </a:xfrm>
          <a:custGeom>
            <a:rect b="b" l="l" r="r" t="t"/>
            <a:pathLst>
              <a:path extrusionOk="0" fill="none" h="860" w="1073">
                <a:moveTo>
                  <a:pt x="0" y="429"/>
                </a:moveTo>
                <a:lnTo>
                  <a:pt x="406" y="859"/>
                </a:lnTo>
                <a:lnTo>
                  <a:pt x="1072" y="1"/>
                </a:lnTo>
              </a:path>
            </a:pathLst>
          </a:custGeom>
          <a:solidFill>
            <a:schemeClr val="lt1"/>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4"/>
          <p:cNvSpPr/>
          <p:nvPr/>
        </p:nvSpPr>
        <p:spPr>
          <a:xfrm>
            <a:off x="3879028" y="2548030"/>
            <a:ext cx="202679" cy="162437"/>
          </a:xfrm>
          <a:custGeom>
            <a:rect b="b" l="l" r="r" t="t"/>
            <a:pathLst>
              <a:path extrusionOk="0" fill="none" h="860" w="1073">
                <a:moveTo>
                  <a:pt x="0" y="429"/>
                </a:moveTo>
                <a:lnTo>
                  <a:pt x="406" y="859"/>
                </a:lnTo>
                <a:lnTo>
                  <a:pt x="1072" y="1"/>
                </a:lnTo>
              </a:path>
            </a:pathLst>
          </a:custGeom>
          <a:solidFill>
            <a:schemeClr val="lt1"/>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4"/>
          <p:cNvSpPr/>
          <p:nvPr/>
        </p:nvSpPr>
        <p:spPr>
          <a:xfrm>
            <a:off x="3879028" y="3295630"/>
            <a:ext cx="202679" cy="162437"/>
          </a:xfrm>
          <a:custGeom>
            <a:rect b="b" l="l" r="r" t="t"/>
            <a:pathLst>
              <a:path extrusionOk="0" fill="none" h="860" w="1073">
                <a:moveTo>
                  <a:pt x="0" y="429"/>
                </a:moveTo>
                <a:lnTo>
                  <a:pt x="406" y="859"/>
                </a:lnTo>
                <a:lnTo>
                  <a:pt x="1072" y="1"/>
                </a:lnTo>
              </a:path>
            </a:pathLst>
          </a:custGeom>
          <a:solidFill>
            <a:schemeClr val="lt1"/>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14"/>
          <p:cNvSpPr/>
          <p:nvPr/>
        </p:nvSpPr>
        <p:spPr>
          <a:xfrm>
            <a:off x="3879028" y="4043230"/>
            <a:ext cx="202679" cy="162437"/>
          </a:xfrm>
          <a:custGeom>
            <a:rect b="b" l="l" r="r" t="t"/>
            <a:pathLst>
              <a:path extrusionOk="0" fill="none" h="860" w="1073">
                <a:moveTo>
                  <a:pt x="0" y="429"/>
                </a:moveTo>
                <a:lnTo>
                  <a:pt x="406" y="859"/>
                </a:lnTo>
                <a:lnTo>
                  <a:pt x="1072" y="1"/>
                </a:lnTo>
              </a:path>
            </a:pathLst>
          </a:custGeom>
          <a:solidFill>
            <a:schemeClr val="lt1"/>
          </a:solidFill>
          <a:ln cap="rnd" cmpd="sng" w="285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4"/>
          <p:cNvSpPr txBox="1"/>
          <p:nvPr/>
        </p:nvSpPr>
        <p:spPr>
          <a:xfrm>
            <a:off x="3589900" y="1313000"/>
            <a:ext cx="5232000" cy="3167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200">
                <a:solidFill>
                  <a:srgbClr val="3D85C6"/>
                </a:solidFill>
              </a:rPr>
              <a:t>The Problem</a:t>
            </a:r>
            <a:r>
              <a:rPr lang="en" sz="1200">
                <a:solidFill>
                  <a:srgbClr val="3D85C6"/>
                </a:solidFill>
              </a:rPr>
              <a:t>:</a:t>
            </a:r>
            <a:endParaRPr sz="1200">
              <a:solidFill>
                <a:srgbClr val="3D85C6"/>
              </a:solidFill>
            </a:endParaRPr>
          </a:p>
          <a:p>
            <a:pPr indent="-304800" lvl="1" marL="914400" rtl="0" algn="l">
              <a:lnSpc>
                <a:spcPct val="115000"/>
              </a:lnSpc>
              <a:spcBef>
                <a:spcPts val="1200"/>
              </a:spcBef>
              <a:spcAft>
                <a:spcPts val="0"/>
              </a:spcAft>
              <a:buClr>
                <a:schemeClr val="dk1"/>
              </a:buClr>
              <a:buSzPts val="1200"/>
              <a:buChar char="○"/>
            </a:pPr>
            <a:r>
              <a:rPr lang="en" sz="1200">
                <a:solidFill>
                  <a:schemeClr val="dk1"/>
                </a:solidFill>
              </a:rPr>
              <a:t>Surge in </a:t>
            </a:r>
            <a:r>
              <a:rPr b="1" lang="en" sz="1200">
                <a:solidFill>
                  <a:schemeClr val="dk1"/>
                </a:solidFill>
              </a:rPr>
              <a:t>fraudulent job postings</a:t>
            </a:r>
            <a:r>
              <a:rPr lang="en" sz="1200">
                <a:solidFill>
                  <a:schemeClr val="dk1"/>
                </a:solidFill>
              </a:rPr>
              <a:t> on LinkedIn, with a </a:t>
            </a:r>
            <a:r>
              <a:rPr b="1" lang="en" sz="1200">
                <a:solidFill>
                  <a:schemeClr val="dk1"/>
                </a:solidFill>
              </a:rPr>
              <a:t>118% increase in scams in 2023</a:t>
            </a:r>
            <a:r>
              <a:rPr lang="en" sz="1200">
                <a:solidFill>
                  <a:schemeClr val="dk1"/>
                </a:solidFill>
              </a:rPr>
              <a:t>.</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Scammers exploit the rise of </a:t>
            </a:r>
            <a:r>
              <a:rPr b="1" lang="en" sz="1200">
                <a:solidFill>
                  <a:schemeClr val="dk1"/>
                </a:solidFill>
              </a:rPr>
              <a:t>AI technologies</a:t>
            </a:r>
            <a:r>
              <a:rPr lang="en" sz="1200">
                <a:solidFill>
                  <a:schemeClr val="dk1"/>
                </a:solidFill>
              </a:rPr>
              <a:t> and </a:t>
            </a:r>
            <a:r>
              <a:rPr b="1" lang="en" sz="1200">
                <a:solidFill>
                  <a:schemeClr val="dk1"/>
                </a:solidFill>
              </a:rPr>
              <a:t>remote work</a:t>
            </a:r>
            <a:r>
              <a:rPr lang="en" sz="1200">
                <a:solidFill>
                  <a:schemeClr val="dk1"/>
                </a:solidFill>
              </a:rPr>
              <a:t> to deceive job seekers.</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Victims lose around </a:t>
            </a:r>
            <a:r>
              <a:rPr b="1" lang="en" sz="1200">
                <a:solidFill>
                  <a:schemeClr val="dk1"/>
                </a:solidFill>
              </a:rPr>
              <a:t>$2,000</a:t>
            </a:r>
            <a:r>
              <a:rPr lang="en" sz="1200">
                <a:solidFill>
                  <a:schemeClr val="dk1"/>
                </a:solidFill>
              </a:rPr>
              <a:t> on average and risk exposure of sensitive data (e.g., financial info, Social Security numbers).</a:t>
            </a:r>
            <a:endParaRPr sz="1200">
              <a:solidFill>
                <a:schemeClr val="dk1"/>
              </a:solidFill>
            </a:endParaRPr>
          </a:p>
          <a:p>
            <a:pPr indent="0" lvl="0" marL="0" rtl="0" algn="l">
              <a:lnSpc>
                <a:spcPct val="115000"/>
              </a:lnSpc>
              <a:spcBef>
                <a:spcPts val="1200"/>
              </a:spcBef>
              <a:spcAft>
                <a:spcPts val="0"/>
              </a:spcAft>
              <a:buNone/>
            </a:pPr>
            <a:r>
              <a:rPr b="1" lang="en" sz="1200">
                <a:solidFill>
                  <a:srgbClr val="3D85C6"/>
                </a:solidFill>
              </a:rPr>
              <a:t>Why It Matters</a:t>
            </a:r>
            <a:r>
              <a:rPr lang="en" sz="1200">
                <a:solidFill>
                  <a:srgbClr val="3D85C6"/>
                </a:solidFill>
              </a:rPr>
              <a:t>:</a:t>
            </a:r>
            <a:endParaRPr sz="1200">
              <a:solidFill>
                <a:srgbClr val="3D85C6"/>
              </a:solidFill>
            </a:endParaRPr>
          </a:p>
          <a:p>
            <a:pPr indent="-304800" lvl="1" marL="914400" rtl="0" algn="l">
              <a:lnSpc>
                <a:spcPct val="115000"/>
              </a:lnSpc>
              <a:spcBef>
                <a:spcPts val="1200"/>
              </a:spcBef>
              <a:spcAft>
                <a:spcPts val="0"/>
              </a:spcAft>
              <a:buClr>
                <a:schemeClr val="dk1"/>
              </a:buClr>
              <a:buSzPts val="1200"/>
              <a:buChar char="○"/>
            </a:pPr>
            <a:r>
              <a:rPr lang="en" sz="1200">
                <a:solidFill>
                  <a:schemeClr val="dk1"/>
                </a:solidFill>
              </a:rPr>
              <a:t>Fake job scams harm </a:t>
            </a:r>
            <a:r>
              <a:rPr b="1" lang="en" sz="1200">
                <a:solidFill>
                  <a:schemeClr val="dk1"/>
                </a:solidFill>
              </a:rPr>
              <a:t>job seekers</a:t>
            </a:r>
            <a:r>
              <a:rPr lang="en" sz="1200">
                <a:solidFill>
                  <a:schemeClr val="dk1"/>
                </a:solidFill>
              </a:rPr>
              <a:t>, erode trust in professional platforms, and compromise </a:t>
            </a:r>
            <a:r>
              <a:rPr b="1" lang="en" sz="1200">
                <a:solidFill>
                  <a:schemeClr val="dk1"/>
                </a:solidFill>
              </a:rPr>
              <a:t>data security</a:t>
            </a:r>
            <a:r>
              <a:rPr lang="en" sz="1200">
                <a:solidFill>
                  <a:schemeClr val="dk1"/>
                </a:solidFill>
              </a:rPr>
              <a:t>.</a:t>
            </a:r>
            <a:endParaRPr sz="1200">
              <a:solidFill>
                <a:schemeClr val="dk1"/>
              </a:solidFill>
            </a:endParaRPr>
          </a:p>
          <a:p>
            <a:pPr indent="-304800" lvl="1" marL="914400" rtl="0" algn="l">
              <a:lnSpc>
                <a:spcPct val="115000"/>
              </a:lnSpc>
              <a:spcBef>
                <a:spcPts val="0"/>
              </a:spcBef>
              <a:spcAft>
                <a:spcPts val="0"/>
              </a:spcAft>
              <a:buClr>
                <a:schemeClr val="dk1"/>
              </a:buClr>
              <a:buSzPts val="1200"/>
              <a:buChar char="○"/>
            </a:pPr>
            <a:r>
              <a:rPr lang="en" sz="1200">
                <a:solidFill>
                  <a:schemeClr val="dk1"/>
                </a:solidFill>
              </a:rPr>
              <a:t>A reliable detection system can protect users and uphold LinkedIn’s credibility.</a:t>
            </a:r>
            <a:endParaRPr sz="12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5"/>
          <p:cNvSpPr/>
          <p:nvPr/>
        </p:nvSpPr>
        <p:spPr>
          <a:xfrm>
            <a:off x="6245494" y="1161850"/>
            <a:ext cx="2226900" cy="2898600"/>
          </a:xfrm>
          <a:prstGeom prst="roundRect">
            <a:avLst>
              <a:gd fmla="val 9634" name="adj"/>
            </a:avLst>
          </a:prstGeom>
          <a:solidFill>
            <a:schemeClr val="lt1"/>
          </a:solidFill>
          <a:ln cap="flat" cmpd="sng" w="19050">
            <a:solidFill>
              <a:schemeClr val="accent6"/>
            </a:solidFill>
            <a:prstDash val="solid"/>
            <a:round/>
            <a:headEnd len="sm" w="sm" type="none"/>
            <a:tailEnd len="sm" w="sm" type="none"/>
          </a:ln>
          <a:effectLst>
            <a:outerShdw rotWithShape="0" algn="bl" dir="2280000" dist="57150">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5" name="Google Shape;305;p15"/>
          <p:cNvGrpSpPr/>
          <p:nvPr/>
        </p:nvGrpSpPr>
        <p:grpSpPr>
          <a:xfrm>
            <a:off x="6373150" y="1518484"/>
            <a:ext cx="2018700" cy="2385491"/>
            <a:chOff x="5914919" y="1961184"/>
            <a:chExt cx="2018700" cy="2385491"/>
          </a:xfrm>
        </p:grpSpPr>
        <p:sp>
          <p:nvSpPr>
            <p:cNvPr id="306" name="Google Shape;306;p15"/>
            <p:cNvSpPr/>
            <p:nvPr/>
          </p:nvSpPr>
          <p:spPr>
            <a:xfrm flipH="1">
              <a:off x="6038394" y="3573875"/>
              <a:ext cx="1818300" cy="772800"/>
            </a:xfrm>
            <a:prstGeom prst="roundRect">
              <a:avLst>
                <a:gd fmla="val 50000" name="adj"/>
              </a:avLst>
            </a:prstGeom>
            <a:solidFill>
              <a:schemeClr val="accent3"/>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200">
                  <a:solidFill>
                    <a:schemeClr val="dk1"/>
                  </a:solidFill>
                </a:rPr>
                <a:t>Online Recruitment Fraud (ORF) Detection Using DL Approaches</a:t>
              </a:r>
              <a:endParaRPr b="1" sz="1200">
                <a:solidFill>
                  <a:schemeClr val="dk1"/>
                </a:solidFill>
              </a:endParaRPr>
            </a:p>
          </p:txBody>
        </p:sp>
        <p:sp>
          <p:nvSpPr>
            <p:cNvPr id="307" name="Google Shape;307;p15"/>
            <p:cNvSpPr/>
            <p:nvPr/>
          </p:nvSpPr>
          <p:spPr>
            <a:xfrm>
              <a:off x="6571325" y="1961184"/>
              <a:ext cx="658500" cy="658500"/>
            </a:xfrm>
            <a:prstGeom prst="ellipse">
              <a:avLst/>
            </a:prstGeom>
            <a:solidFill>
              <a:schemeClr val="accent3"/>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sz="1800">
                <a:latin typeface="Fira Sans Extra Condensed SemiBold"/>
                <a:ea typeface="Fira Sans Extra Condensed SemiBold"/>
                <a:cs typeface="Fira Sans Extra Condensed SemiBold"/>
                <a:sym typeface="Fira Sans Extra Condensed SemiBold"/>
              </a:endParaRPr>
            </a:p>
          </p:txBody>
        </p:sp>
        <p:sp>
          <p:nvSpPr>
            <p:cNvPr id="308" name="Google Shape;308;p15"/>
            <p:cNvSpPr txBox="1"/>
            <p:nvPr/>
          </p:nvSpPr>
          <p:spPr>
            <a:xfrm>
              <a:off x="5914919" y="2741500"/>
              <a:ext cx="2018700" cy="658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sz="1000">
                  <a:solidFill>
                    <a:schemeClr val="dk1"/>
                  </a:solidFill>
                </a:rPr>
                <a:t>Explores neural network architectures and preprocessing strategies for identifying </a:t>
              </a:r>
              <a:r>
                <a:rPr b="1" lang="en" sz="1000">
                  <a:solidFill>
                    <a:schemeClr val="dk1"/>
                  </a:solidFill>
                </a:rPr>
                <a:t>anomalies in recruitment data</a:t>
              </a:r>
              <a:endParaRPr b="1" sz="1000"/>
            </a:p>
          </p:txBody>
        </p:sp>
      </p:grpSp>
      <p:sp>
        <p:nvSpPr>
          <p:cNvPr id="309" name="Google Shape;309;p15"/>
          <p:cNvSpPr/>
          <p:nvPr/>
        </p:nvSpPr>
        <p:spPr>
          <a:xfrm>
            <a:off x="3426350" y="1161850"/>
            <a:ext cx="2226900" cy="2898600"/>
          </a:xfrm>
          <a:prstGeom prst="roundRect">
            <a:avLst>
              <a:gd fmla="val 9634" name="adj"/>
            </a:avLst>
          </a:prstGeom>
          <a:solidFill>
            <a:schemeClr val="lt1"/>
          </a:solidFill>
          <a:ln cap="flat" cmpd="sng" w="19050">
            <a:solidFill>
              <a:schemeClr val="accent6"/>
            </a:solidFill>
            <a:prstDash val="solid"/>
            <a:round/>
            <a:headEnd len="sm" w="sm" type="none"/>
            <a:tailEnd len="sm" w="sm" type="none"/>
          </a:ln>
          <a:effectLst>
            <a:outerShdw rotWithShape="0" algn="bl" dir="2280000" dist="57150">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0" name="Google Shape;310;p15"/>
          <p:cNvGrpSpPr/>
          <p:nvPr/>
        </p:nvGrpSpPr>
        <p:grpSpPr>
          <a:xfrm>
            <a:off x="3552650" y="1518484"/>
            <a:ext cx="1975550" cy="2219116"/>
            <a:chOff x="3584850" y="1961184"/>
            <a:chExt cx="1975550" cy="2219116"/>
          </a:xfrm>
        </p:grpSpPr>
        <p:sp>
          <p:nvSpPr>
            <p:cNvPr id="311" name="Google Shape;311;p15"/>
            <p:cNvSpPr/>
            <p:nvPr/>
          </p:nvSpPr>
          <p:spPr>
            <a:xfrm flipH="1">
              <a:off x="3695000" y="3557800"/>
              <a:ext cx="1865400" cy="622500"/>
            </a:xfrm>
            <a:prstGeom prst="roundRect">
              <a:avLst>
                <a:gd fmla="val 50000" name="adj"/>
              </a:avLst>
            </a:prstGeom>
            <a:solidFill>
              <a:schemeClr val="accent1"/>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300">
                  <a:solidFill>
                    <a:schemeClr val="dk1"/>
                  </a:solidFill>
                </a:rPr>
                <a:t>Characteristics of Job Scams</a:t>
              </a:r>
              <a:endParaRPr b="1" sz="1300"/>
            </a:p>
          </p:txBody>
        </p:sp>
        <p:sp>
          <p:nvSpPr>
            <p:cNvPr id="312" name="Google Shape;312;p15"/>
            <p:cNvSpPr/>
            <p:nvPr/>
          </p:nvSpPr>
          <p:spPr>
            <a:xfrm>
              <a:off x="4242763" y="1961184"/>
              <a:ext cx="658500" cy="658500"/>
            </a:xfrm>
            <a:prstGeom prst="ellipse">
              <a:avLst/>
            </a:prstGeom>
            <a:solidFill>
              <a:schemeClr val="accent1"/>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sz="1800">
                <a:latin typeface="Fira Sans Extra Condensed SemiBold"/>
                <a:ea typeface="Fira Sans Extra Condensed SemiBold"/>
                <a:cs typeface="Fira Sans Extra Condensed SemiBold"/>
                <a:sym typeface="Fira Sans Extra Condensed SemiBold"/>
              </a:endParaRPr>
            </a:p>
          </p:txBody>
        </p:sp>
        <p:sp>
          <p:nvSpPr>
            <p:cNvPr id="313" name="Google Shape;313;p15"/>
            <p:cNvSpPr txBox="1"/>
            <p:nvPr/>
          </p:nvSpPr>
          <p:spPr>
            <a:xfrm>
              <a:off x="3584850" y="2785600"/>
              <a:ext cx="1974300" cy="57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solidFill>
                    <a:schemeClr val="dk1"/>
                  </a:solidFill>
                </a:rPr>
                <a:t>Analyzed </a:t>
              </a:r>
              <a:r>
                <a:rPr b="1" lang="en" sz="1000">
                  <a:solidFill>
                    <a:schemeClr val="dk1"/>
                  </a:solidFill>
                </a:rPr>
                <a:t>2,670 social media posts and comments</a:t>
              </a:r>
              <a:r>
                <a:rPr lang="en" sz="1000">
                  <a:solidFill>
                    <a:schemeClr val="dk1"/>
                  </a:solidFill>
                </a:rPr>
                <a:t> related to employment scams.</a:t>
              </a:r>
              <a:endParaRPr sz="1300">
                <a:latin typeface="Roboto"/>
                <a:ea typeface="Roboto"/>
                <a:cs typeface="Roboto"/>
                <a:sym typeface="Roboto"/>
              </a:endParaRPr>
            </a:p>
          </p:txBody>
        </p:sp>
      </p:grpSp>
      <p:sp>
        <p:nvSpPr>
          <p:cNvPr id="314" name="Google Shape;314;p15"/>
          <p:cNvSpPr/>
          <p:nvPr/>
        </p:nvSpPr>
        <p:spPr>
          <a:xfrm>
            <a:off x="607206" y="1161850"/>
            <a:ext cx="2226900" cy="2898600"/>
          </a:xfrm>
          <a:prstGeom prst="roundRect">
            <a:avLst>
              <a:gd fmla="val 9634" name="adj"/>
            </a:avLst>
          </a:prstGeom>
          <a:solidFill>
            <a:schemeClr val="lt1"/>
          </a:solidFill>
          <a:ln cap="flat" cmpd="sng" w="19050">
            <a:solidFill>
              <a:schemeClr val="accent6"/>
            </a:solidFill>
            <a:prstDash val="solid"/>
            <a:round/>
            <a:headEnd len="sm" w="sm" type="none"/>
            <a:tailEnd len="sm" w="sm" type="none"/>
          </a:ln>
          <a:effectLst>
            <a:outerShdw rotWithShape="0" algn="bl" dir="2280000" dist="57150">
              <a:schemeClr val="accent6"/>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5" name="Google Shape;315;p15"/>
          <p:cNvGrpSpPr/>
          <p:nvPr/>
        </p:nvGrpSpPr>
        <p:grpSpPr>
          <a:xfrm>
            <a:off x="732156" y="1518484"/>
            <a:ext cx="1974300" cy="2219142"/>
            <a:chOff x="1254825" y="1961184"/>
            <a:chExt cx="1974300" cy="2219142"/>
          </a:xfrm>
        </p:grpSpPr>
        <p:sp>
          <p:nvSpPr>
            <p:cNvPr id="316" name="Google Shape;316;p15"/>
            <p:cNvSpPr/>
            <p:nvPr/>
          </p:nvSpPr>
          <p:spPr>
            <a:xfrm flipH="1">
              <a:off x="1380094" y="3521825"/>
              <a:ext cx="1806900" cy="658500"/>
            </a:xfrm>
            <a:prstGeom prst="roundRect">
              <a:avLst>
                <a:gd fmla="val 50000" name="adj"/>
              </a:avLst>
            </a:prstGeom>
            <a:solidFill>
              <a:schemeClr val="accent4"/>
            </a:solidFill>
            <a:ln>
              <a:noFill/>
            </a:ln>
          </p:spPr>
          <p:txBody>
            <a:bodyPr anchorCtr="0" anchor="ctr" bIns="91425" lIns="0" spcFirstLastPara="1" rIns="0" wrap="square" tIns="91425">
              <a:noAutofit/>
            </a:bodyPr>
            <a:lstStyle/>
            <a:p>
              <a:pPr indent="0" lvl="0" marL="0" rtl="0" algn="ctr">
                <a:spcBef>
                  <a:spcPts val="0"/>
                </a:spcBef>
                <a:spcAft>
                  <a:spcPts val="0"/>
                </a:spcAft>
                <a:buNone/>
              </a:pPr>
              <a:r>
                <a:rPr b="1" lang="en" sz="1300">
                  <a:solidFill>
                    <a:schemeClr val="dk1"/>
                  </a:solidFill>
                </a:rPr>
                <a:t>Machine Learning</a:t>
              </a:r>
              <a:endParaRPr b="1" sz="1300">
                <a:solidFill>
                  <a:schemeClr val="dk1"/>
                </a:solidFill>
              </a:endParaRPr>
            </a:p>
            <a:p>
              <a:pPr indent="0" lvl="0" marL="0" rtl="0" algn="ctr">
                <a:spcBef>
                  <a:spcPts val="0"/>
                </a:spcBef>
                <a:spcAft>
                  <a:spcPts val="0"/>
                </a:spcAft>
                <a:buNone/>
              </a:pPr>
              <a:r>
                <a:rPr b="1" lang="en" sz="1300">
                  <a:solidFill>
                    <a:schemeClr val="dk1"/>
                  </a:solidFill>
                </a:rPr>
                <a:t>Based Approaches</a:t>
              </a:r>
              <a:endParaRPr b="1" sz="1300"/>
            </a:p>
          </p:txBody>
        </p:sp>
        <p:sp>
          <p:nvSpPr>
            <p:cNvPr id="317" name="Google Shape;317;p15"/>
            <p:cNvSpPr/>
            <p:nvPr/>
          </p:nvSpPr>
          <p:spPr>
            <a:xfrm>
              <a:off x="1914225" y="1961184"/>
              <a:ext cx="658500" cy="658500"/>
            </a:xfrm>
            <a:prstGeom prst="ellipse">
              <a:avLst/>
            </a:prstGeom>
            <a:solidFill>
              <a:schemeClr val="accent4"/>
            </a:solidFill>
            <a:ln>
              <a:noFill/>
            </a:ln>
          </p:spPr>
          <p:txBody>
            <a:bodyPr anchorCtr="0" anchor="ctr" bIns="91425" lIns="0" spcFirstLastPara="1" rIns="0" wrap="square" tIns="91425">
              <a:noAutofit/>
            </a:bodyPr>
            <a:lstStyle/>
            <a:p>
              <a:pPr indent="0" lvl="0" marL="0" rtl="0" algn="ctr">
                <a:spcBef>
                  <a:spcPts val="0"/>
                </a:spcBef>
                <a:spcAft>
                  <a:spcPts val="0"/>
                </a:spcAft>
                <a:buNone/>
              </a:pPr>
              <a:r>
                <a:t/>
              </a:r>
              <a:endParaRPr sz="1800">
                <a:latin typeface="Fira Sans Extra Condensed SemiBold"/>
                <a:ea typeface="Fira Sans Extra Condensed SemiBold"/>
                <a:cs typeface="Fira Sans Extra Condensed SemiBold"/>
                <a:sym typeface="Fira Sans Extra Condensed SemiBold"/>
              </a:endParaRPr>
            </a:p>
          </p:txBody>
        </p:sp>
        <p:sp>
          <p:nvSpPr>
            <p:cNvPr id="318" name="Google Shape;318;p15"/>
            <p:cNvSpPr txBox="1"/>
            <p:nvPr/>
          </p:nvSpPr>
          <p:spPr>
            <a:xfrm>
              <a:off x="1254825" y="2785600"/>
              <a:ext cx="1974300" cy="57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000">
                  <a:solidFill>
                    <a:schemeClr val="dk1"/>
                  </a:solidFill>
                </a:rPr>
                <a:t>Automated tool</a:t>
              </a:r>
              <a:r>
                <a:rPr lang="en" sz="1000">
                  <a:solidFill>
                    <a:schemeClr val="dk1"/>
                  </a:solidFill>
                </a:rPr>
                <a:t> using machine learning classification techniques to detect fraudulent job postings.</a:t>
              </a:r>
              <a:endParaRPr sz="1100">
                <a:solidFill>
                  <a:schemeClr val="dk1"/>
                </a:solidFill>
                <a:latin typeface="Roboto"/>
                <a:ea typeface="Roboto"/>
                <a:cs typeface="Roboto"/>
                <a:sym typeface="Roboto"/>
              </a:endParaRPr>
            </a:p>
          </p:txBody>
        </p:sp>
      </p:grpSp>
      <p:sp>
        <p:nvSpPr>
          <p:cNvPr id="319" name="Google Shape;319;p15"/>
          <p:cNvSpPr txBox="1"/>
          <p:nvPr>
            <p:ph type="title"/>
          </p:nvPr>
        </p:nvSpPr>
        <p:spPr>
          <a:xfrm>
            <a:off x="720000" y="540000"/>
            <a:ext cx="7704000" cy="38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Related Works</a:t>
            </a:r>
            <a:endParaRPr/>
          </a:p>
        </p:txBody>
      </p:sp>
      <p:grpSp>
        <p:nvGrpSpPr>
          <p:cNvPr id="320" name="Google Shape;320;p15"/>
          <p:cNvGrpSpPr/>
          <p:nvPr/>
        </p:nvGrpSpPr>
        <p:grpSpPr>
          <a:xfrm>
            <a:off x="1543911" y="1670685"/>
            <a:ext cx="353802" cy="351497"/>
            <a:chOff x="580725" y="3617925"/>
            <a:chExt cx="299325" cy="297375"/>
          </a:xfrm>
        </p:grpSpPr>
        <p:sp>
          <p:nvSpPr>
            <p:cNvPr id="321" name="Google Shape;321;p15"/>
            <p:cNvSpPr/>
            <p:nvPr/>
          </p:nvSpPr>
          <p:spPr>
            <a:xfrm>
              <a:off x="609075" y="3662050"/>
              <a:ext cx="51225" cy="51200"/>
            </a:xfrm>
            <a:custGeom>
              <a:rect b="b" l="l" r="r" t="t"/>
              <a:pathLst>
                <a:path extrusionOk="0" h="2048" w="2049">
                  <a:moveTo>
                    <a:pt x="1041" y="0"/>
                  </a:moveTo>
                  <a:cubicBezTo>
                    <a:pt x="473" y="0"/>
                    <a:pt x="1" y="473"/>
                    <a:pt x="1" y="1040"/>
                  </a:cubicBezTo>
                  <a:cubicBezTo>
                    <a:pt x="1" y="1607"/>
                    <a:pt x="473" y="2048"/>
                    <a:pt x="1041" y="2048"/>
                  </a:cubicBezTo>
                  <a:cubicBezTo>
                    <a:pt x="1608" y="2048"/>
                    <a:pt x="2049" y="1607"/>
                    <a:pt x="2049" y="1040"/>
                  </a:cubicBezTo>
                  <a:cubicBezTo>
                    <a:pt x="2049" y="473"/>
                    <a:pt x="1608" y="0"/>
                    <a:pt x="1041"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5"/>
            <p:cNvSpPr/>
            <p:nvPr/>
          </p:nvSpPr>
          <p:spPr>
            <a:xfrm>
              <a:off x="668950" y="3617925"/>
              <a:ext cx="122875" cy="104475"/>
            </a:xfrm>
            <a:custGeom>
              <a:rect b="b" l="l" r="r" t="t"/>
              <a:pathLst>
                <a:path extrusionOk="0" h="4179" w="4915">
                  <a:moveTo>
                    <a:pt x="1040" y="1"/>
                  </a:moveTo>
                  <a:cubicBezTo>
                    <a:pt x="441" y="1"/>
                    <a:pt x="0" y="473"/>
                    <a:pt x="0" y="1072"/>
                  </a:cubicBezTo>
                  <a:lnTo>
                    <a:pt x="0" y="1797"/>
                  </a:lnTo>
                  <a:cubicBezTo>
                    <a:pt x="0" y="2364"/>
                    <a:pt x="473" y="2805"/>
                    <a:pt x="1040" y="2805"/>
                  </a:cubicBezTo>
                  <a:lnTo>
                    <a:pt x="2300" y="2805"/>
                  </a:lnTo>
                  <a:lnTo>
                    <a:pt x="3592" y="4097"/>
                  </a:lnTo>
                  <a:cubicBezTo>
                    <a:pt x="3672" y="4156"/>
                    <a:pt x="3764" y="4178"/>
                    <a:pt x="3853" y="4178"/>
                  </a:cubicBezTo>
                  <a:cubicBezTo>
                    <a:pt x="3905" y="4178"/>
                    <a:pt x="3955" y="4171"/>
                    <a:pt x="4001" y="4160"/>
                  </a:cubicBezTo>
                  <a:cubicBezTo>
                    <a:pt x="4127" y="4097"/>
                    <a:pt x="4190" y="3939"/>
                    <a:pt x="4190" y="3844"/>
                  </a:cubicBezTo>
                  <a:lnTo>
                    <a:pt x="4190" y="2742"/>
                  </a:lnTo>
                  <a:cubicBezTo>
                    <a:pt x="4600" y="2584"/>
                    <a:pt x="4915" y="2206"/>
                    <a:pt x="4915" y="1734"/>
                  </a:cubicBezTo>
                  <a:lnTo>
                    <a:pt x="4915" y="1072"/>
                  </a:lnTo>
                  <a:cubicBezTo>
                    <a:pt x="4915" y="473"/>
                    <a:pt x="4411" y="1"/>
                    <a:pt x="3875"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5"/>
            <p:cNvSpPr/>
            <p:nvPr/>
          </p:nvSpPr>
          <p:spPr>
            <a:xfrm>
              <a:off x="580725" y="3721900"/>
              <a:ext cx="141800" cy="192025"/>
            </a:xfrm>
            <a:custGeom>
              <a:rect b="b" l="l" r="r" t="t"/>
              <a:pathLst>
                <a:path extrusionOk="0" h="7681" w="5672">
                  <a:moveTo>
                    <a:pt x="3340" y="4506"/>
                  </a:moveTo>
                  <a:lnTo>
                    <a:pt x="3718" y="5577"/>
                  </a:lnTo>
                  <a:lnTo>
                    <a:pt x="1229" y="5577"/>
                  </a:lnTo>
                  <a:lnTo>
                    <a:pt x="1450" y="4600"/>
                  </a:lnTo>
                  <a:lnTo>
                    <a:pt x="1450" y="4506"/>
                  </a:lnTo>
                  <a:close/>
                  <a:moveTo>
                    <a:pt x="1450" y="1"/>
                  </a:moveTo>
                  <a:cubicBezTo>
                    <a:pt x="1135" y="1"/>
                    <a:pt x="883" y="221"/>
                    <a:pt x="788" y="505"/>
                  </a:cubicBezTo>
                  <a:lnTo>
                    <a:pt x="95" y="3624"/>
                  </a:lnTo>
                  <a:cubicBezTo>
                    <a:pt x="1" y="4096"/>
                    <a:pt x="316" y="4506"/>
                    <a:pt x="757" y="4506"/>
                  </a:cubicBezTo>
                  <a:lnTo>
                    <a:pt x="95" y="7247"/>
                  </a:lnTo>
                  <a:cubicBezTo>
                    <a:pt x="32" y="7436"/>
                    <a:pt x="158" y="7593"/>
                    <a:pt x="316" y="7656"/>
                  </a:cubicBezTo>
                  <a:cubicBezTo>
                    <a:pt x="350" y="7668"/>
                    <a:pt x="383" y="7673"/>
                    <a:pt x="415" y="7673"/>
                  </a:cubicBezTo>
                  <a:cubicBezTo>
                    <a:pt x="559" y="7673"/>
                    <a:pt x="679" y="7565"/>
                    <a:pt x="757" y="7436"/>
                  </a:cubicBezTo>
                  <a:lnTo>
                    <a:pt x="1040" y="6301"/>
                  </a:lnTo>
                  <a:lnTo>
                    <a:pt x="3939" y="6301"/>
                  </a:lnTo>
                  <a:lnTo>
                    <a:pt x="4254" y="7152"/>
                  </a:lnTo>
                  <a:cubicBezTo>
                    <a:pt x="4358" y="7492"/>
                    <a:pt x="4637" y="7680"/>
                    <a:pt x="4908" y="7680"/>
                  </a:cubicBezTo>
                  <a:cubicBezTo>
                    <a:pt x="4964" y="7680"/>
                    <a:pt x="5019" y="7672"/>
                    <a:pt x="5073" y="7656"/>
                  </a:cubicBezTo>
                  <a:cubicBezTo>
                    <a:pt x="5451" y="7593"/>
                    <a:pt x="5672" y="7184"/>
                    <a:pt x="5609" y="6837"/>
                  </a:cubicBezTo>
                  <a:lnTo>
                    <a:pt x="4569" y="3687"/>
                  </a:lnTo>
                  <a:cubicBezTo>
                    <a:pt x="4506" y="3372"/>
                    <a:pt x="4222" y="3183"/>
                    <a:pt x="3907" y="3183"/>
                  </a:cubicBezTo>
                  <a:lnTo>
                    <a:pt x="3183" y="3183"/>
                  </a:lnTo>
                  <a:cubicBezTo>
                    <a:pt x="2994" y="3183"/>
                    <a:pt x="2836" y="3025"/>
                    <a:pt x="2836" y="2836"/>
                  </a:cubicBezTo>
                  <a:cubicBezTo>
                    <a:pt x="2836" y="2615"/>
                    <a:pt x="2994" y="2458"/>
                    <a:pt x="3183" y="2458"/>
                  </a:cubicBezTo>
                  <a:lnTo>
                    <a:pt x="4222" y="2458"/>
                  </a:lnTo>
                  <a:cubicBezTo>
                    <a:pt x="4600" y="2458"/>
                    <a:pt x="4915" y="2143"/>
                    <a:pt x="4915" y="1765"/>
                  </a:cubicBezTo>
                  <a:cubicBezTo>
                    <a:pt x="4915" y="1355"/>
                    <a:pt x="4600" y="1040"/>
                    <a:pt x="4222" y="1040"/>
                  </a:cubicBezTo>
                  <a:lnTo>
                    <a:pt x="2332" y="1040"/>
                  </a:lnTo>
                  <a:lnTo>
                    <a:pt x="2080" y="379"/>
                  </a:lnTo>
                  <a:cubicBezTo>
                    <a:pt x="1985" y="158"/>
                    <a:pt x="1733" y="1"/>
                    <a:pt x="145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15"/>
            <p:cNvSpPr/>
            <p:nvPr/>
          </p:nvSpPr>
          <p:spPr>
            <a:xfrm>
              <a:off x="800475" y="3662050"/>
              <a:ext cx="51225" cy="51200"/>
            </a:xfrm>
            <a:custGeom>
              <a:rect b="b" l="l" r="r" t="t"/>
              <a:pathLst>
                <a:path extrusionOk="0" h="2048" w="2049">
                  <a:moveTo>
                    <a:pt x="1009" y="0"/>
                  </a:moveTo>
                  <a:cubicBezTo>
                    <a:pt x="442" y="0"/>
                    <a:pt x="1" y="473"/>
                    <a:pt x="1" y="1040"/>
                  </a:cubicBezTo>
                  <a:cubicBezTo>
                    <a:pt x="1" y="1607"/>
                    <a:pt x="442" y="2048"/>
                    <a:pt x="1009" y="2048"/>
                  </a:cubicBezTo>
                  <a:cubicBezTo>
                    <a:pt x="1576" y="2048"/>
                    <a:pt x="2048" y="1607"/>
                    <a:pt x="2048" y="1040"/>
                  </a:cubicBezTo>
                  <a:cubicBezTo>
                    <a:pt x="2048" y="473"/>
                    <a:pt x="1576" y="0"/>
                    <a:pt x="100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5"/>
            <p:cNvSpPr/>
            <p:nvPr/>
          </p:nvSpPr>
          <p:spPr>
            <a:xfrm>
              <a:off x="738250" y="3722700"/>
              <a:ext cx="141800" cy="192600"/>
            </a:xfrm>
            <a:custGeom>
              <a:rect b="b" l="l" r="r" t="t"/>
              <a:pathLst>
                <a:path extrusionOk="0" h="7704" w="5672">
                  <a:moveTo>
                    <a:pt x="4222" y="4474"/>
                  </a:moveTo>
                  <a:lnTo>
                    <a:pt x="4222" y="4568"/>
                  </a:lnTo>
                  <a:lnTo>
                    <a:pt x="4443" y="5545"/>
                  </a:lnTo>
                  <a:lnTo>
                    <a:pt x="1985" y="5545"/>
                  </a:lnTo>
                  <a:lnTo>
                    <a:pt x="2332" y="4474"/>
                  </a:lnTo>
                  <a:close/>
                  <a:moveTo>
                    <a:pt x="4222" y="0"/>
                  </a:moveTo>
                  <a:cubicBezTo>
                    <a:pt x="3939" y="0"/>
                    <a:pt x="3718" y="158"/>
                    <a:pt x="3592" y="378"/>
                  </a:cubicBezTo>
                  <a:lnTo>
                    <a:pt x="3340" y="1071"/>
                  </a:lnTo>
                  <a:lnTo>
                    <a:pt x="1450" y="1071"/>
                  </a:lnTo>
                  <a:cubicBezTo>
                    <a:pt x="1072" y="1071"/>
                    <a:pt x="757" y="1386"/>
                    <a:pt x="757" y="1764"/>
                  </a:cubicBezTo>
                  <a:cubicBezTo>
                    <a:pt x="757" y="2174"/>
                    <a:pt x="1072" y="2489"/>
                    <a:pt x="1450" y="2489"/>
                  </a:cubicBezTo>
                  <a:lnTo>
                    <a:pt x="2490" y="2489"/>
                  </a:lnTo>
                  <a:cubicBezTo>
                    <a:pt x="2679" y="2489"/>
                    <a:pt x="2836" y="2646"/>
                    <a:pt x="2836" y="2835"/>
                  </a:cubicBezTo>
                  <a:cubicBezTo>
                    <a:pt x="2836" y="3024"/>
                    <a:pt x="2679" y="3182"/>
                    <a:pt x="2490" y="3182"/>
                  </a:cubicBezTo>
                  <a:lnTo>
                    <a:pt x="1765" y="3182"/>
                  </a:lnTo>
                  <a:cubicBezTo>
                    <a:pt x="1450" y="3182"/>
                    <a:pt x="1198" y="3371"/>
                    <a:pt x="1103" y="3686"/>
                  </a:cubicBezTo>
                  <a:lnTo>
                    <a:pt x="95" y="6837"/>
                  </a:lnTo>
                  <a:cubicBezTo>
                    <a:pt x="1" y="7215"/>
                    <a:pt x="190" y="7593"/>
                    <a:pt x="599" y="7687"/>
                  </a:cubicBezTo>
                  <a:cubicBezTo>
                    <a:pt x="643" y="7696"/>
                    <a:pt x="690" y="7701"/>
                    <a:pt x="738" y="7701"/>
                  </a:cubicBezTo>
                  <a:cubicBezTo>
                    <a:pt x="1030" y="7701"/>
                    <a:pt x="1364" y="7531"/>
                    <a:pt x="1418" y="7152"/>
                  </a:cubicBezTo>
                  <a:lnTo>
                    <a:pt x="1733" y="6301"/>
                  </a:lnTo>
                  <a:lnTo>
                    <a:pt x="4632" y="6301"/>
                  </a:lnTo>
                  <a:lnTo>
                    <a:pt x="4915" y="7435"/>
                  </a:lnTo>
                  <a:cubicBezTo>
                    <a:pt x="4967" y="7591"/>
                    <a:pt x="5104" y="7704"/>
                    <a:pt x="5257" y="7704"/>
                  </a:cubicBezTo>
                  <a:cubicBezTo>
                    <a:pt x="5290" y="7704"/>
                    <a:pt x="5323" y="7698"/>
                    <a:pt x="5356" y="7687"/>
                  </a:cubicBezTo>
                  <a:cubicBezTo>
                    <a:pt x="5546" y="7624"/>
                    <a:pt x="5672" y="7435"/>
                    <a:pt x="5577" y="7246"/>
                  </a:cubicBezTo>
                  <a:lnTo>
                    <a:pt x="4915" y="4537"/>
                  </a:lnTo>
                  <a:cubicBezTo>
                    <a:pt x="5356" y="4474"/>
                    <a:pt x="5672" y="4064"/>
                    <a:pt x="5609" y="3623"/>
                  </a:cubicBezTo>
                  <a:lnTo>
                    <a:pt x="4884" y="504"/>
                  </a:lnTo>
                  <a:cubicBezTo>
                    <a:pt x="4821" y="189"/>
                    <a:pt x="4537" y="0"/>
                    <a:pt x="422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6" name="Google Shape;326;p15"/>
          <p:cNvSpPr/>
          <p:nvPr/>
        </p:nvSpPr>
        <p:spPr>
          <a:xfrm>
            <a:off x="4365691" y="1672798"/>
            <a:ext cx="348217" cy="347272"/>
          </a:xfrm>
          <a:custGeom>
            <a:rect b="b" l="l" r="r" t="t"/>
            <a:pathLst>
              <a:path extrusionOk="0" h="11752" w="11784">
                <a:moveTo>
                  <a:pt x="1040" y="0"/>
                </a:moveTo>
                <a:cubicBezTo>
                  <a:pt x="441" y="0"/>
                  <a:pt x="0" y="473"/>
                  <a:pt x="0" y="1040"/>
                </a:cubicBezTo>
                <a:cubicBezTo>
                  <a:pt x="0" y="1639"/>
                  <a:pt x="473" y="2048"/>
                  <a:pt x="1040" y="2048"/>
                </a:cubicBezTo>
                <a:lnTo>
                  <a:pt x="1386" y="2048"/>
                </a:lnTo>
                <a:lnTo>
                  <a:pt x="1386" y="2426"/>
                </a:lnTo>
                <a:cubicBezTo>
                  <a:pt x="1386" y="2993"/>
                  <a:pt x="1859" y="3434"/>
                  <a:pt x="2426" y="3434"/>
                </a:cubicBezTo>
                <a:lnTo>
                  <a:pt x="5577" y="3434"/>
                </a:lnTo>
                <a:lnTo>
                  <a:pt x="5577" y="4159"/>
                </a:lnTo>
                <a:lnTo>
                  <a:pt x="4537" y="4159"/>
                </a:lnTo>
                <a:cubicBezTo>
                  <a:pt x="3938" y="4159"/>
                  <a:pt x="3466" y="4632"/>
                  <a:pt x="3466" y="5167"/>
                </a:cubicBezTo>
                <a:lnTo>
                  <a:pt x="3466" y="6585"/>
                </a:lnTo>
                <a:cubicBezTo>
                  <a:pt x="3466" y="7183"/>
                  <a:pt x="3938" y="7625"/>
                  <a:pt x="4537" y="7625"/>
                </a:cubicBezTo>
                <a:lnTo>
                  <a:pt x="5577" y="7625"/>
                </a:lnTo>
                <a:lnTo>
                  <a:pt x="5577" y="8318"/>
                </a:lnTo>
                <a:lnTo>
                  <a:pt x="2426" y="8318"/>
                </a:lnTo>
                <a:cubicBezTo>
                  <a:pt x="1828" y="8318"/>
                  <a:pt x="1386" y="8790"/>
                  <a:pt x="1386" y="9357"/>
                </a:cubicBezTo>
                <a:lnTo>
                  <a:pt x="1386" y="9704"/>
                </a:lnTo>
                <a:lnTo>
                  <a:pt x="1040" y="9704"/>
                </a:lnTo>
                <a:cubicBezTo>
                  <a:pt x="441" y="9704"/>
                  <a:pt x="0" y="10176"/>
                  <a:pt x="0" y="10744"/>
                </a:cubicBezTo>
                <a:cubicBezTo>
                  <a:pt x="0" y="11311"/>
                  <a:pt x="473" y="11752"/>
                  <a:pt x="1040" y="11752"/>
                </a:cubicBezTo>
                <a:lnTo>
                  <a:pt x="2426" y="11752"/>
                </a:lnTo>
                <a:cubicBezTo>
                  <a:pt x="2993" y="11752"/>
                  <a:pt x="3434" y="11279"/>
                  <a:pt x="3434" y="10744"/>
                </a:cubicBezTo>
                <a:cubicBezTo>
                  <a:pt x="3434" y="10145"/>
                  <a:pt x="2962" y="9704"/>
                  <a:pt x="2426" y="9704"/>
                </a:cubicBezTo>
                <a:lnTo>
                  <a:pt x="2048" y="9704"/>
                </a:lnTo>
                <a:lnTo>
                  <a:pt x="2048" y="9357"/>
                </a:lnTo>
                <a:cubicBezTo>
                  <a:pt x="2048" y="9168"/>
                  <a:pt x="2206" y="9011"/>
                  <a:pt x="2426" y="9011"/>
                </a:cubicBezTo>
                <a:lnTo>
                  <a:pt x="5577" y="9011"/>
                </a:lnTo>
                <a:lnTo>
                  <a:pt x="5577" y="9704"/>
                </a:lnTo>
                <a:lnTo>
                  <a:pt x="5199" y="9704"/>
                </a:lnTo>
                <a:cubicBezTo>
                  <a:pt x="4631" y="9704"/>
                  <a:pt x="4190" y="10176"/>
                  <a:pt x="4190" y="10744"/>
                </a:cubicBezTo>
                <a:cubicBezTo>
                  <a:pt x="4190" y="11311"/>
                  <a:pt x="4663" y="11752"/>
                  <a:pt x="5199" y="11752"/>
                </a:cubicBezTo>
                <a:lnTo>
                  <a:pt x="6585" y="11752"/>
                </a:lnTo>
                <a:cubicBezTo>
                  <a:pt x="7183" y="11752"/>
                  <a:pt x="7593" y="11279"/>
                  <a:pt x="7593" y="10744"/>
                </a:cubicBezTo>
                <a:cubicBezTo>
                  <a:pt x="7593" y="10145"/>
                  <a:pt x="7120" y="9704"/>
                  <a:pt x="6585" y="9704"/>
                </a:cubicBezTo>
                <a:lnTo>
                  <a:pt x="6238" y="9704"/>
                </a:lnTo>
                <a:lnTo>
                  <a:pt x="6238" y="9011"/>
                </a:lnTo>
                <a:lnTo>
                  <a:pt x="9389" y="9011"/>
                </a:lnTo>
                <a:cubicBezTo>
                  <a:pt x="9578" y="9011"/>
                  <a:pt x="9735" y="9168"/>
                  <a:pt x="9735" y="9357"/>
                </a:cubicBezTo>
                <a:lnTo>
                  <a:pt x="9735" y="9704"/>
                </a:lnTo>
                <a:lnTo>
                  <a:pt x="9389" y="9704"/>
                </a:lnTo>
                <a:cubicBezTo>
                  <a:pt x="8790" y="9704"/>
                  <a:pt x="8349" y="10176"/>
                  <a:pt x="8349" y="10744"/>
                </a:cubicBezTo>
                <a:cubicBezTo>
                  <a:pt x="8349" y="11311"/>
                  <a:pt x="8822" y="11752"/>
                  <a:pt x="9389" y="11752"/>
                </a:cubicBezTo>
                <a:lnTo>
                  <a:pt x="10743" y="11752"/>
                </a:lnTo>
                <a:cubicBezTo>
                  <a:pt x="11342" y="11752"/>
                  <a:pt x="11783" y="11279"/>
                  <a:pt x="11783" y="10744"/>
                </a:cubicBezTo>
                <a:cubicBezTo>
                  <a:pt x="11783" y="10145"/>
                  <a:pt x="11311" y="9704"/>
                  <a:pt x="10743" y="9704"/>
                </a:cubicBezTo>
                <a:lnTo>
                  <a:pt x="10397" y="9704"/>
                </a:lnTo>
                <a:lnTo>
                  <a:pt x="10397" y="9357"/>
                </a:lnTo>
                <a:cubicBezTo>
                  <a:pt x="10397" y="8759"/>
                  <a:pt x="9924" y="8318"/>
                  <a:pt x="9389" y="8318"/>
                </a:cubicBezTo>
                <a:lnTo>
                  <a:pt x="6238" y="8318"/>
                </a:lnTo>
                <a:lnTo>
                  <a:pt x="6238" y="7625"/>
                </a:lnTo>
                <a:lnTo>
                  <a:pt x="7246" y="7625"/>
                </a:lnTo>
                <a:cubicBezTo>
                  <a:pt x="7845" y="7625"/>
                  <a:pt x="8318" y="7152"/>
                  <a:pt x="8318" y="6585"/>
                </a:cubicBezTo>
                <a:lnTo>
                  <a:pt x="8318" y="5167"/>
                </a:lnTo>
                <a:cubicBezTo>
                  <a:pt x="8318" y="4569"/>
                  <a:pt x="7845" y="4159"/>
                  <a:pt x="7246" y="4159"/>
                </a:cubicBezTo>
                <a:lnTo>
                  <a:pt x="6238" y="4159"/>
                </a:lnTo>
                <a:lnTo>
                  <a:pt x="6238" y="3434"/>
                </a:lnTo>
                <a:lnTo>
                  <a:pt x="9389" y="3434"/>
                </a:lnTo>
                <a:cubicBezTo>
                  <a:pt x="9956" y="3434"/>
                  <a:pt x="10397" y="2962"/>
                  <a:pt x="10397" y="2426"/>
                </a:cubicBezTo>
                <a:lnTo>
                  <a:pt x="10397" y="2048"/>
                </a:lnTo>
                <a:lnTo>
                  <a:pt x="10743" y="2048"/>
                </a:lnTo>
                <a:cubicBezTo>
                  <a:pt x="11342" y="2048"/>
                  <a:pt x="11783" y="1576"/>
                  <a:pt x="11783" y="1040"/>
                </a:cubicBezTo>
                <a:cubicBezTo>
                  <a:pt x="11783" y="441"/>
                  <a:pt x="11311" y="0"/>
                  <a:pt x="10743" y="0"/>
                </a:cubicBezTo>
                <a:lnTo>
                  <a:pt x="9389" y="0"/>
                </a:lnTo>
                <a:cubicBezTo>
                  <a:pt x="8790" y="0"/>
                  <a:pt x="8349" y="473"/>
                  <a:pt x="8349" y="1040"/>
                </a:cubicBezTo>
                <a:cubicBezTo>
                  <a:pt x="8349" y="1639"/>
                  <a:pt x="8822" y="2048"/>
                  <a:pt x="9389" y="2048"/>
                </a:cubicBezTo>
                <a:lnTo>
                  <a:pt x="9735" y="2048"/>
                </a:lnTo>
                <a:lnTo>
                  <a:pt x="9735" y="2426"/>
                </a:lnTo>
                <a:cubicBezTo>
                  <a:pt x="9735" y="2615"/>
                  <a:pt x="9578" y="2773"/>
                  <a:pt x="9389" y="2773"/>
                </a:cubicBezTo>
                <a:lnTo>
                  <a:pt x="6238" y="2773"/>
                </a:lnTo>
                <a:lnTo>
                  <a:pt x="6238" y="2048"/>
                </a:lnTo>
                <a:lnTo>
                  <a:pt x="6585" y="2048"/>
                </a:lnTo>
                <a:cubicBezTo>
                  <a:pt x="7183" y="2048"/>
                  <a:pt x="7593" y="1576"/>
                  <a:pt x="7593" y="1040"/>
                </a:cubicBezTo>
                <a:cubicBezTo>
                  <a:pt x="7593" y="441"/>
                  <a:pt x="7120" y="0"/>
                  <a:pt x="6585" y="0"/>
                </a:cubicBezTo>
                <a:lnTo>
                  <a:pt x="5199" y="0"/>
                </a:lnTo>
                <a:cubicBezTo>
                  <a:pt x="4631" y="0"/>
                  <a:pt x="4190" y="473"/>
                  <a:pt x="4190" y="1040"/>
                </a:cubicBezTo>
                <a:cubicBezTo>
                  <a:pt x="4190" y="1639"/>
                  <a:pt x="4663" y="2048"/>
                  <a:pt x="5199" y="2048"/>
                </a:cubicBezTo>
                <a:lnTo>
                  <a:pt x="5577" y="2048"/>
                </a:lnTo>
                <a:lnTo>
                  <a:pt x="5577" y="2773"/>
                </a:lnTo>
                <a:lnTo>
                  <a:pt x="2426" y="2773"/>
                </a:lnTo>
                <a:cubicBezTo>
                  <a:pt x="2206" y="2773"/>
                  <a:pt x="2048" y="2615"/>
                  <a:pt x="2048" y="2426"/>
                </a:cubicBezTo>
                <a:lnTo>
                  <a:pt x="2048" y="2048"/>
                </a:lnTo>
                <a:lnTo>
                  <a:pt x="2426" y="2048"/>
                </a:lnTo>
                <a:cubicBezTo>
                  <a:pt x="2993" y="2048"/>
                  <a:pt x="3434" y="1576"/>
                  <a:pt x="3434" y="1040"/>
                </a:cubicBezTo>
                <a:cubicBezTo>
                  <a:pt x="3434" y="441"/>
                  <a:pt x="2962" y="0"/>
                  <a:pt x="242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7" name="Google Shape;327;p15"/>
          <p:cNvGrpSpPr/>
          <p:nvPr/>
        </p:nvGrpSpPr>
        <p:grpSpPr>
          <a:xfrm>
            <a:off x="7183765" y="1671394"/>
            <a:ext cx="350079" cy="350079"/>
            <a:chOff x="2037825" y="3254050"/>
            <a:chExt cx="296175" cy="296175"/>
          </a:xfrm>
        </p:grpSpPr>
        <p:sp>
          <p:nvSpPr>
            <p:cNvPr id="328" name="Google Shape;328;p15"/>
            <p:cNvSpPr/>
            <p:nvPr/>
          </p:nvSpPr>
          <p:spPr>
            <a:xfrm>
              <a:off x="2063825" y="3254050"/>
              <a:ext cx="86675" cy="86675"/>
            </a:xfrm>
            <a:custGeom>
              <a:rect b="b" l="l" r="r" t="t"/>
              <a:pathLst>
                <a:path extrusionOk="0" h="3467" w="3467">
                  <a:moveTo>
                    <a:pt x="1733" y="1"/>
                  </a:moveTo>
                  <a:cubicBezTo>
                    <a:pt x="788" y="1"/>
                    <a:pt x="1" y="788"/>
                    <a:pt x="1" y="1733"/>
                  </a:cubicBezTo>
                  <a:cubicBezTo>
                    <a:pt x="1" y="2679"/>
                    <a:pt x="788" y="3466"/>
                    <a:pt x="1733" y="3466"/>
                  </a:cubicBezTo>
                  <a:cubicBezTo>
                    <a:pt x="2678" y="3466"/>
                    <a:pt x="3466" y="2679"/>
                    <a:pt x="3466" y="1733"/>
                  </a:cubicBezTo>
                  <a:cubicBezTo>
                    <a:pt x="3466" y="788"/>
                    <a:pt x="2678" y="1"/>
                    <a:pt x="1733"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5"/>
            <p:cNvSpPr/>
            <p:nvPr/>
          </p:nvSpPr>
          <p:spPr>
            <a:xfrm>
              <a:off x="2178025" y="3289500"/>
              <a:ext cx="104000" cy="67950"/>
            </a:xfrm>
            <a:custGeom>
              <a:rect b="b" l="l" r="r" t="t"/>
              <a:pathLst>
                <a:path extrusionOk="0" h="2718" w="4160">
                  <a:moveTo>
                    <a:pt x="347" y="0"/>
                  </a:moveTo>
                  <a:cubicBezTo>
                    <a:pt x="158" y="0"/>
                    <a:pt x="1" y="158"/>
                    <a:pt x="1" y="347"/>
                  </a:cubicBezTo>
                  <a:cubicBezTo>
                    <a:pt x="1" y="536"/>
                    <a:pt x="95" y="662"/>
                    <a:pt x="316" y="662"/>
                  </a:cubicBezTo>
                  <a:lnTo>
                    <a:pt x="2395" y="662"/>
                  </a:lnTo>
                  <a:cubicBezTo>
                    <a:pt x="2584" y="662"/>
                    <a:pt x="2742" y="820"/>
                    <a:pt x="2742" y="1009"/>
                  </a:cubicBezTo>
                  <a:lnTo>
                    <a:pt x="2742" y="1576"/>
                  </a:lnTo>
                  <a:lnTo>
                    <a:pt x="2616" y="1450"/>
                  </a:lnTo>
                  <a:cubicBezTo>
                    <a:pt x="2568" y="1387"/>
                    <a:pt x="2482" y="1355"/>
                    <a:pt x="2391" y="1355"/>
                  </a:cubicBezTo>
                  <a:cubicBezTo>
                    <a:pt x="2301" y="1355"/>
                    <a:pt x="2206" y="1387"/>
                    <a:pt x="2143" y="1450"/>
                  </a:cubicBezTo>
                  <a:cubicBezTo>
                    <a:pt x="2049" y="1576"/>
                    <a:pt x="2049" y="1796"/>
                    <a:pt x="2143" y="1922"/>
                  </a:cubicBezTo>
                  <a:lnTo>
                    <a:pt x="2868" y="2647"/>
                  </a:lnTo>
                  <a:cubicBezTo>
                    <a:pt x="2931" y="2694"/>
                    <a:pt x="3017" y="2718"/>
                    <a:pt x="3104" y="2718"/>
                  </a:cubicBezTo>
                  <a:cubicBezTo>
                    <a:pt x="3191" y="2718"/>
                    <a:pt x="3277" y="2694"/>
                    <a:pt x="3340" y="2647"/>
                  </a:cubicBezTo>
                  <a:lnTo>
                    <a:pt x="4033" y="1922"/>
                  </a:lnTo>
                  <a:cubicBezTo>
                    <a:pt x="4159" y="1796"/>
                    <a:pt x="4159" y="1576"/>
                    <a:pt x="4033" y="1450"/>
                  </a:cubicBezTo>
                  <a:cubicBezTo>
                    <a:pt x="3986" y="1387"/>
                    <a:pt x="3899" y="1355"/>
                    <a:pt x="3809" y="1355"/>
                  </a:cubicBezTo>
                  <a:cubicBezTo>
                    <a:pt x="3718" y="1355"/>
                    <a:pt x="3624" y="1387"/>
                    <a:pt x="3561" y="1450"/>
                  </a:cubicBezTo>
                  <a:lnTo>
                    <a:pt x="3466" y="1576"/>
                  </a:lnTo>
                  <a:lnTo>
                    <a:pt x="3466" y="1009"/>
                  </a:lnTo>
                  <a:cubicBezTo>
                    <a:pt x="3466" y="441"/>
                    <a:pt x="2994" y="0"/>
                    <a:pt x="2427"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5"/>
            <p:cNvSpPr/>
            <p:nvPr/>
          </p:nvSpPr>
          <p:spPr>
            <a:xfrm>
              <a:off x="2070125" y="3444225"/>
              <a:ext cx="106350" cy="69075"/>
            </a:xfrm>
            <a:custGeom>
              <a:rect b="b" l="l" r="r" t="t"/>
              <a:pathLst>
                <a:path extrusionOk="0" h="2763" w="4254">
                  <a:moveTo>
                    <a:pt x="1095" y="0"/>
                  </a:moveTo>
                  <a:cubicBezTo>
                    <a:pt x="1002" y="0"/>
                    <a:pt x="904" y="28"/>
                    <a:pt x="820" y="112"/>
                  </a:cubicBezTo>
                  <a:lnTo>
                    <a:pt x="127" y="805"/>
                  </a:lnTo>
                  <a:cubicBezTo>
                    <a:pt x="1" y="931"/>
                    <a:pt x="1" y="1184"/>
                    <a:pt x="127" y="1278"/>
                  </a:cubicBezTo>
                  <a:cubicBezTo>
                    <a:pt x="190" y="1341"/>
                    <a:pt x="276" y="1373"/>
                    <a:pt x="363" y="1373"/>
                  </a:cubicBezTo>
                  <a:cubicBezTo>
                    <a:pt x="449" y="1373"/>
                    <a:pt x="536" y="1341"/>
                    <a:pt x="599" y="1278"/>
                  </a:cubicBezTo>
                  <a:lnTo>
                    <a:pt x="725" y="1184"/>
                  </a:lnTo>
                  <a:lnTo>
                    <a:pt x="725" y="1719"/>
                  </a:lnTo>
                  <a:cubicBezTo>
                    <a:pt x="725" y="2318"/>
                    <a:pt x="1198" y="2759"/>
                    <a:pt x="1733" y="2759"/>
                  </a:cubicBezTo>
                  <a:lnTo>
                    <a:pt x="3813" y="2759"/>
                  </a:lnTo>
                  <a:cubicBezTo>
                    <a:pt x="3837" y="2761"/>
                    <a:pt x="3861" y="2763"/>
                    <a:pt x="3883" y="2763"/>
                  </a:cubicBezTo>
                  <a:cubicBezTo>
                    <a:pt x="4122" y="2763"/>
                    <a:pt x="4254" y="2616"/>
                    <a:pt x="4254" y="2444"/>
                  </a:cubicBezTo>
                  <a:cubicBezTo>
                    <a:pt x="4254" y="2223"/>
                    <a:pt x="4096" y="2066"/>
                    <a:pt x="3907" y="2066"/>
                  </a:cubicBezTo>
                  <a:lnTo>
                    <a:pt x="1828" y="2066"/>
                  </a:lnTo>
                  <a:cubicBezTo>
                    <a:pt x="1639" y="2066"/>
                    <a:pt x="1481" y="1908"/>
                    <a:pt x="1481" y="1719"/>
                  </a:cubicBezTo>
                  <a:lnTo>
                    <a:pt x="1481" y="1184"/>
                  </a:lnTo>
                  <a:lnTo>
                    <a:pt x="1576" y="1278"/>
                  </a:lnTo>
                  <a:cubicBezTo>
                    <a:pt x="1639" y="1341"/>
                    <a:pt x="1733" y="1373"/>
                    <a:pt x="1824" y="1373"/>
                  </a:cubicBezTo>
                  <a:cubicBezTo>
                    <a:pt x="1914" y="1373"/>
                    <a:pt x="2001" y="1341"/>
                    <a:pt x="2048" y="1278"/>
                  </a:cubicBezTo>
                  <a:cubicBezTo>
                    <a:pt x="2174" y="1184"/>
                    <a:pt x="2174" y="931"/>
                    <a:pt x="2048" y="805"/>
                  </a:cubicBezTo>
                  <a:lnTo>
                    <a:pt x="1355" y="112"/>
                  </a:lnTo>
                  <a:cubicBezTo>
                    <a:pt x="1292" y="81"/>
                    <a:pt x="1261" y="81"/>
                    <a:pt x="1229" y="18"/>
                  </a:cubicBezTo>
                  <a:cubicBezTo>
                    <a:pt x="1187" y="7"/>
                    <a:pt x="1142" y="0"/>
                    <a:pt x="1095"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5"/>
            <p:cNvSpPr/>
            <p:nvPr/>
          </p:nvSpPr>
          <p:spPr>
            <a:xfrm>
              <a:off x="2219775" y="3375350"/>
              <a:ext cx="89025" cy="85875"/>
            </a:xfrm>
            <a:custGeom>
              <a:rect b="b" l="l" r="r" t="t"/>
              <a:pathLst>
                <a:path extrusionOk="0" h="3435" w="3561">
                  <a:moveTo>
                    <a:pt x="1796" y="0"/>
                  </a:moveTo>
                  <a:cubicBezTo>
                    <a:pt x="788" y="0"/>
                    <a:pt x="0" y="788"/>
                    <a:pt x="0" y="1733"/>
                  </a:cubicBezTo>
                  <a:cubicBezTo>
                    <a:pt x="0" y="2647"/>
                    <a:pt x="788" y="3434"/>
                    <a:pt x="1796" y="3434"/>
                  </a:cubicBezTo>
                  <a:cubicBezTo>
                    <a:pt x="2741" y="3434"/>
                    <a:pt x="3561" y="2647"/>
                    <a:pt x="3561" y="1733"/>
                  </a:cubicBezTo>
                  <a:cubicBezTo>
                    <a:pt x="3561" y="788"/>
                    <a:pt x="2773" y="0"/>
                    <a:pt x="1796"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15"/>
            <p:cNvSpPr/>
            <p:nvPr/>
          </p:nvSpPr>
          <p:spPr>
            <a:xfrm>
              <a:off x="2037825" y="3339125"/>
              <a:ext cx="138650" cy="88225"/>
            </a:xfrm>
            <a:custGeom>
              <a:rect b="b" l="l" r="r" t="t"/>
              <a:pathLst>
                <a:path extrusionOk="0" h="3529" w="5546">
                  <a:moveTo>
                    <a:pt x="1072" y="0"/>
                  </a:moveTo>
                  <a:cubicBezTo>
                    <a:pt x="442" y="536"/>
                    <a:pt x="32" y="1292"/>
                    <a:pt x="32" y="2143"/>
                  </a:cubicBezTo>
                  <a:lnTo>
                    <a:pt x="32" y="3182"/>
                  </a:lnTo>
                  <a:cubicBezTo>
                    <a:pt x="1" y="3371"/>
                    <a:pt x="158" y="3529"/>
                    <a:pt x="347" y="3529"/>
                  </a:cubicBezTo>
                  <a:lnTo>
                    <a:pt x="5199" y="3529"/>
                  </a:lnTo>
                  <a:cubicBezTo>
                    <a:pt x="5388" y="3529"/>
                    <a:pt x="5546" y="3371"/>
                    <a:pt x="5546" y="3182"/>
                  </a:cubicBezTo>
                  <a:lnTo>
                    <a:pt x="5546" y="2143"/>
                  </a:lnTo>
                  <a:cubicBezTo>
                    <a:pt x="5546" y="1292"/>
                    <a:pt x="5168" y="536"/>
                    <a:pt x="4538" y="0"/>
                  </a:cubicBezTo>
                  <a:cubicBezTo>
                    <a:pt x="4096" y="473"/>
                    <a:pt x="3466" y="756"/>
                    <a:pt x="2805" y="756"/>
                  </a:cubicBezTo>
                  <a:cubicBezTo>
                    <a:pt x="2143" y="756"/>
                    <a:pt x="1513" y="504"/>
                    <a:pt x="1072"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5"/>
            <p:cNvSpPr/>
            <p:nvPr/>
          </p:nvSpPr>
          <p:spPr>
            <a:xfrm>
              <a:off x="2193775" y="3460400"/>
              <a:ext cx="140225" cy="89825"/>
            </a:xfrm>
            <a:custGeom>
              <a:rect b="b" l="l" r="r" t="t"/>
              <a:pathLst>
                <a:path extrusionOk="0" h="3593" w="5609">
                  <a:moveTo>
                    <a:pt x="1009" y="1"/>
                  </a:moveTo>
                  <a:cubicBezTo>
                    <a:pt x="379" y="537"/>
                    <a:pt x="1" y="1261"/>
                    <a:pt x="1" y="2143"/>
                  </a:cubicBezTo>
                  <a:lnTo>
                    <a:pt x="1" y="3246"/>
                  </a:lnTo>
                  <a:cubicBezTo>
                    <a:pt x="1" y="3435"/>
                    <a:pt x="158" y="3592"/>
                    <a:pt x="347" y="3592"/>
                  </a:cubicBezTo>
                  <a:lnTo>
                    <a:pt x="5262" y="3592"/>
                  </a:lnTo>
                  <a:cubicBezTo>
                    <a:pt x="5451" y="3592"/>
                    <a:pt x="5609" y="3435"/>
                    <a:pt x="5609" y="3246"/>
                  </a:cubicBezTo>
                  <a:lnTo>
                    <a:pt x="5609" y="2143"/>
                  </a:lnTo>
                  <a:cubicBezTo>
                    <a:pt x="5577" y="1261"/>
                    <a:pt x="5199" y="537"/>
                    <a:pt x="4569" y="1"/>
                  </a:cubicBezTo>
                  <a:cubicBezTo>
                    <a:pt x="4128" y="474"/>
                    <a:pt x="3498" y="757"/>
                    <a:pt x="2773" y="757"/>
                  </a:cubicBezTo>
                  <a:cubicBezTo>
                    <a:pt x="2080" y="757"/>
                    <a:pt x="1450" y="474"/>
                    <a:pt x="1009"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34" name="Google Shape;334;p15"/>
          <p:cNvSpPr/>
          <p:nvPr/>
        </p:nvSpPr>
        <p:spPr>
          <a:xfrm>
            <a:off x="708350" y="4427125"/>
            <a:ext cx="7920600" cy="499200"/>
          </a:xfrm>
          <a:prstGeom prst="roundRect">
            <a:avLst>
              <a:gd fmla="val 16667"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Roboto"/>
                <a:ea typeface="Roboto"/>
                <a:cs typeface="Roboto"/>
                <a:sym typeface="Roboto"/>
              </a:rPr>
              <a:t>Why OURS…….?</a:t>
            </a:r>
            <a:endParaRPr>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16"/>
          <p:cNvSpPr txBox="1"/>
          <p:nvPr>
            <p:ph type="title"/>
          </p:nvPr>
        </p:nvSpPr>
        <p:spPr>
          <a:xfrm>
            <a:off x="720000" y="540000"/>
            <a:ext cx="7704000" cy="38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Hypothesis</a:t>
            </a:r>
            <a:endParaRPr/>
          </a:p>
        </p:txBody>
      </p:sp>
      <p:sp>
        <p:nvSpPr>
          <p:cNvPr id="340" name="Google Shape;340;p16"/>
          <p:cNvSpPr/>
          <p:nvPr/>
        </p:nvSpPr>
        <p:spPr>
          <a:xfrm flipH="1">
            <a:off x="2996975" y="1602575"/>
            <a:ext cx="5245500" cy="769800"/>
          </a:xfrm>
          <a:prstGeom prst="roundRect">
            <a:avLst>
              <a:gd fmla="val 50000" name="adj"/>
            </a:avLst>
          </a:prstGeom>
          <a:solidFill>
            <a:srgbClr val="F1C232"/>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sz="1200"/>
          </a:p>
        </p:txBody>
      </p:sp>
      <p:sp>
        <p:nvSpPr>
          <p:cNvPr id="341" name="Google Shape;341;p16"/>
          <p:cNvSpPr/>
          <p:nvPr/>
        </p:nvSpPr>
        <p:spPr>
          <a:xfrm flipH="1">
            <a:off x="3191325" y="1708625"/>
            <a:ext cx="4921200" cy="557700"/>
          </a:xfrm>
          <a:prstGeom prst="roundRect">
            <a:avLst>
              <a:gd fmla="val 50000" name="adj"/>
            </a:avLst>
          </a:prstGeom>
          <a:solidFill>
            <a:srgbClr val="FFF2CC"/>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rPr lang="en" sz="1200">
                <a:solidFill>
                  <a:schemeClr val="dk1"/>
                </a:solidFill>
              </a:rPr>
              <a:t> </a:t>
            </a:r>
            <a:r>
              <a:rPr lang="en" sz="1200"/>
              <a:t>1: </a:t>
            </a:r>
            <a:r>
              <a:rPr lang="en" sz="1200">
                <a:solidFill>
                  <a:schemeClr val="dk1"/>
                </a:solidFill>
              </a:rPr>
              <a:t>Fraudulent job postings will have description lengths that closely mirror legitimate job postings</a:t>
            </a:r>
            <a:endParaRPr sz="1200"/>
          </a:p>
        </p:txBody>
      </p:sp>
      <p:sp>
        <p:nvSpPr>
          <p:cNvPr id="342" name="Google Shape;342;p16"/>
          <p:cNvSpPr/>
          <p:nvPr/>
        </p:nvSpPr>
        <p:spPr>
          <a:xfrm flipH="1">
            <a:off x="2973075" y="2567725"/>
            <a:ext cx="5357700" cy="1606200"/>
          </a:xfrm>
          <a:prstGeom prst="roundRect">
            <a:avLst>
              <a:gd fmla="val 50000" name="adj"/>
            </a:avLst>
          </a:prstGeom>
          <a:solidFill>
            <a:srgbClr val="93C47D"/>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t/>
            </a:r>
            <a:endParaRPr sz="1200"/>
          </a:p>
        </p:txBody>
      </p:sp>
      <p:sp>
        <p:nvSpPr>
          <p:cNvPr id="343" name="Google Shape;343;p16"/>
          <p:cNvSpPr/>
          <p:nvPr/>
        </p:nvSpPr>
        <p:spPr>
          <a:xfrm flipH="1">
            <a:off x="3110975" y="2642125"/>
            <a:ext cx="5017500" cy="1457400"/>
          </a:xfrm>
          <a:prstGeom prst="roundRect">
            <a:avLst>
              <a:gd fmla="val 50000" name="adj"/>
            </a:avLst>
          </a:prstGeom>
          <a:solidFill>
            <a:srgbClr val="D9EAD3"/>
          </a:solidFill>
          <a:ln>
            <a:noFill/>
          </a:ln>
        </p:spPr>
        <p:txBody>
          <a:bodyPr anchorCtr="0" anchor="ctr" bIns="91425" lIns="0" spcFirstLastPara="1" rIns="0" wrap="square" tIns="91425">
            <a:noAutofit/>
          </a:bodyPr>
          <a:lstStyle/>
          <a:p>
            <a:pPr indent="0" lvl="0" marL="0" rtl="0" algn="l">
              <a:lnSpc>
                <a:spcPct val="115000"/>
              </a:lnSpc>
              <a:spcBef>
                <a:spcPts val="0"/>
              </a:spcBef>
              <a:spcAft>
                <a:spcPts val="0"/>
              </a:spcAft>
              <a:buNone/>
            </a:pPr>
            <a:r>
              <a:rPr lang="en" sz="1200"/>
              <a:t>2: </a:t>
            </a:r>
            <a:r>
              <a:rPr lang="en" sz="1200">
                <a:solidFill>
                  <a:schemeClr val="dk1"/>
                </a:solidFill>
              </a:rPr>
              <a:t>Major metropolitan areas, particularly New York, Chicago, and Houston, will show a significantly higher concentration of fraudulent job postings compared to smaller cities, as scammers target locations with larger job markets and higher population density to maximize their potential victim pool.</a:t>
            </a:r>
            <a:endParaRPr sz="1200"/>
          </a:p>
        </p:txBody>
      </p:sp>
      <p:grpSp>
        <p:nvGrpSpPr>
          <p:cNvPr id="344" name="Google Shape;344;p16"/>
          <p:cNvGrpSpPr/>
          <p:nvPr/>
        </p:nvGrpSpPr>
        <p:grpSpPr>
          <a:xfrm>
            <a:off x="492310" y="1569704"/>
            <a:ext cx="2276773" cy="3070758"/>
            <a:chOff x="769519" y="1762097"/>
            <a:chExt cx="2160126" cy="2981319"/>
          </a:xfrm>
        </p:grpSpPr>
        <p:grpSp>
          <p:nvGrpSpPr>
            <p:cNvPr id="345" name="Google Shape;345;p16"/>
            <p:cNvGrpSpPr/>
            <p:nvPr/>
          </p:nvGrpSpPr>
          <p:grpSpPr>
            <a:xfrm>
              <a:off x="1211249" y="1762097"/>
              <a:ext cx="1718396" cy="2981319"/>
              <a:chOff x="457199" y="1762084"/>
              <a:chExt cx="1718396" cy="2981319"/>
            </a:xfrm>
          </p:grpSpPr>
          <p:sp>
            <p:nvSpPr>
              <p:cNvPr id="346" name="Google Shape;346;p16"/>
              <p:cNvSpPr/>
              <p:nvPr/>
            </p:nvSpPr>
            <p:spPr>
              <a:xfrm>
                <a:off x="1862446" y="2097257"/>
                <a:ext cx="234906" cy="212158"/>
              </a:xfrm>
              <a:custGeom>
                <a:rect b="b" l="l" r="r" t="t"/>
                <a:pathLst>
                  <a:path extrusionOk="0" h="2397" w="2654">
                    <a:moveTo>
                      <a:pt x="20" y="1451"/>
                    </a:moveTo>
                    <a:lnTo>
                      <a:pt x="1" y="2256"/>
                    </a:lnTo>
                    <a:cubicBezTo>
                      <a:pt x="1473" y="2396"/>
                      <a:pt x="2137" y="1483"/>
                      <a:pt x="2654" y="1193"/>
                    </a:cubicBezTo>
                    <a:lnTo>
                      <a:pt x="1370" y="0"/>
                    </a:lnTo>
                    <a:close/>
                  </a:path>
                </a:pathLst>
              </a:custGeom>
              <a:solidFill>
                <a:srgbClr val="C383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6"/>
              <p:cNvSpPr/>
              <p:nvPr/>
            </p:nvSpPr>
            <p:spPr>
              <a:xfrm>
                <a:off x="2039467" y="2128767"/>
                <a:ext cx="101698" cy="67002"/>
              </a:xfrm>
              <a:custGeom>
                <a:rect b="b" l="l" r="r" t="t"/>
                <a:pathLst>
                  <a:path extrusionOk="0" h="757" w="1149">
                    <a:moveTo>
                      <a:pt x="69" y="136"/>
                    </a:moveTo>
                    <a:cubicBezTo>
                      <a:pt x="48" y="163"/>
                      <a:pt x="31" y="195"/>
                      <a:pt x="22" y="231"/>
                    </a:cubicBezTo>
                    <a:cubicBezTo>
                      <a:pt x="20" y="241"/>
                      <a:pt x="17" y="250"/>
                      <a:pt x="16" y="259"/>
                    </a:cubicBezTo>
                    <a:cubicBezTo>
                      <a:pt x="0" y="359"/>
                      <a:pt x="39" y="457"/>
                      <a:pt x="113" y="519"/>
                    </a:cubicBezTo>
                    <a:cubicBezTo>
                      <a:pt x="142" y="543"/>
                      <a:pt x="175" y="561"/>
                      <a:pt x="213" y="573"/>
                    </a:cubicBezTo>
                    <a:lnTo>
                      <a:pt x="445" y="643"/>
                    </a:lnTo>
                    <a:lnTo>
                      <a:pt x="774" y="742"/>
                    </a:lnTo>
                    <a:cubicBezTo>
                      <a:pt x="822" y="757"/>
                      <a:pt x="869" y="757"/>
                      <a:pt x="913" y="746"/>
                    </a:cubicBezTo>
                    <a:cubicBezTo>
                      <a:pt x="976" y="733"/>
                      <a:pt x="1031" y="697"/>
                      <a:pt x="1070" y="645"/>
                    </a:cubicBezTo>
                    <a:cubicBezTo>
                      <a:pt x="1091" y="617"/>
                      <a:pt x="1107" y="585"/>
                      <a:pt x="1116" y="550"/>
                    </a:cubicBezTo>
                    <a:cubicBezTo>
                      <a:pt x="1149" y="419"/>
                      <a:pt x="1082" y="287"/>
                      <a:pt x="961" y="234"/>
                    </a:cubicBezTo>
                    <a:lnTo>
                      <a:pt x="960" y="233"/>
                    </a:lnTo>
                    <a:cubicBezTo>
                      <a:pt x="955" y="231"/>
                      <a:pt x="947" y="228"/>
                      <a:pt x="940" y="226"/>
                    </a:cubicBezTo>
                    <a:lnTo>
                      <a:pt x="383" y="38"/>
                    </a:lnTo>
                    <a:cubicBezTo>
                      <a:pt x="377" y="35"/>
                      <a:pt x="372" y="34"/>
                      <a:pt x="366" y="33"/>
                    </a:cubicBezTo>
                    <a:cubicBezTo>
                      <a:pt x="252" y="1"/>
                      <a:pt x="135" y="46"/>
                      <a:pt x="69" y="136"/>
                    </a:cubicBezTo>
                    <a:close/>
                  </a:path>
                </a:pathLst>
              </a:custGeom>
              <a:solidFill>
                <a:srgbClr val="C383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16"/>
              <p:cNvSpPr/>
              <p:nvPr/>
            </p:nvSpPr>
            <p:spPr>
              <a:xfrm>
                <a:off x="1962817" y="2006091"/>
                <a:ext cx="212778" cy="173303"/>
              </a:xfrm>
              <a:custGeom>
                <a:rect b="b" l="l" r="r" t="t"/>
                <a:pathLst>
                  <a:path extrusionOk="0" h="1958" w="2404">
                    <a:moveTo>
                      <a:pt x="2382" y="216"/>
                    </a:moveTo>
                    <a:cubicBezTo>
                      <a:pt x="2356" y="83"/>
                      <a:pt x="2218" y="0"/>
                      <a:pt x="2088" y="40"/>
                    </a:cubicBezTo>
                    <a:lnTo>
                      <a:pt x="960" y="379"/>
                    </a:lnTo>
                    <a:lnTo>
                      <a:pt x="1" y="1101"/>
                    </a:lnTo>
                    <a:lnTo>
                      <a:pt x="536" y="1957"/>
                    </a:lnTo>
                    <a:lnTo>
                      <a:pt x="1457" y="805"/>
                    </a:lnTo>
                    <a:lnTo>
                      <a:pt x="2244" y="476"/>
                    </a:lnTo>
                    <a:cubicBezTo>
                      <a:pt x="2346" y="434"/>
                      <a:pt x="2404" y="325"/>
                      <a:pt x="2382" y="216"/>
                    </a:cubicBezTo>
                    <a:close/>
                  </a:path>
                </a:pathLst>
              </a:custGeom>
              <a:solidFill>
                <a:srgbClr val="C383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6"/>
              <p:cNvSpPr/>
              <p:nvPr/>
            </p:nvSpPr>
            <p:spPr>
              <a:xfrm>
                <a:off x="1962817" y="2075218"/>
                <a:ext cx="117099" cy="106123"/>
              </a:xfrm>
              <a:custGeom>
                <a:rect b="b" l="l" r="r" t="t"/>
                <a:pathLst>
                  <a:path extrusionOk="0" h="1199" w="1323">
                    <a:moveTo>
                      <a:pt x="1" y="320"/>
                    </a:moveTo>
                    <a:lnTo>
                      <a:pt x="197" y="172"/>
                    </a:lnTo>
                    <a:lnTo>
                      <a:pt x="1088" y="0"/>
                    </a:lnTo>
                    <a:lnTo>
                      <a:pt x="1322" y="192"/>
                    </a:lnTo>
                    <a:lnTo>
                      <a:pt x="485" y="1198"/>
                    </a:lnTo>
                    <a:close/>
                  </a:path>
                </a:pathLst>
              </a:custGeom>
              <a:solidFill>
                <a:srgbClr val="A35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16"/>
              <p:cNvSpPr/>
              <p:nvPr/>
            </p:nvSpPr>
            <p:spPr>
              <a:xfrm>
                <a:off x="2035307" y="2193202"/>
                <a:ext cx="100193" cy="63285"/>
              </a:xfrm>
              <a:custGeom>
                <a:rect b="b" l="l" r="r" t="t"/>
                <a:pathLst>
                  <a:path extrusionOk="0" h="715" w="1132">
                    <a:moveTo>
                      <a:pt x="1119" y="351"/>
                    </a:moveTo>
                    <a:cubicBezTo>
                      <a:pt x="1094" y="445"/>
                      <a:pt x="1020" y="521"/>
                      <a:pt x="919" y="545"/>
                    </a:cubicBezTo>
                    <a:lnTo>
                      <a:pt x="347" y="680"/>
                    </a:lnTo>
                    <a:cubicBezTo>
                      <a:pt x="199" y="714"/>
                      <a:pt x="51" y="625"/>
                      <a:pt x="10" y="479"/>
                    </a:cubicBezTo>
                    <a:cubicBezTo>
                      <a:pt x="0" y="438"/>
                      <a:pt x="0" y="394"/>
                      <a:pt x="7" y="354"/>
                    </a:cubicBezTo>
                    <a:cubicBezTo>
                      <a:pt x="8" y="346"/>
                      <a:pt x="9" y="340"/>
                      <a:pt x="12" y="334"/>
                    </a:cubicBezTo>
                    <a:cubicBezTo>
                      <a:pt x="13" y="328"/>
                      <a:pt x="15" y="321"/>
                      <a:pt x="17" y="316"/>
                    </a:cubicBezTo>
                    <a:cubicBezTo>
                      <a:pt x="48" y="224"/>
                      <a:pt x="126" y="151"/>
                      <a:pt x="228" y="131"/>
                    </a:cubicBezTo>
                    <a:lnTo>
                      <a:pt x="804" y="16"/>
                    </a:lnTo>
                    <a:cubicBezTo>
                      <a:pt x="886" y="0"/>
                      <a:pt x="968" y="23"/>
                      <a:pt x="1029" y="73"/>
                    </a:cubicBezTo>
                    <a:cubicBezTo>
                      <a:pt x="1037" y="80"/>
                      <a:pt x="1046" y="88"/>
                      <a:pt x="1054" y="97"/>
                    </a:cubicBezTo>
                    <a:cubicBezTo>
                      <a:pt x="1084" y="126"/>
                      <a:pt x="1107" y="163"/>
                      <a:pt x="1118" y="207"/>
                    </a:cubicBezTo>
                    <a:cubicBezTo>
                      <a:pt x="1132" y="257"/>
                      <a:pt x="1132" y="306"/>
                      <a:pt x="1119" y="351"/>
                    </a:cubicBezTo>
                    <a:close/>
                  </a:path>
                </a:pathLst>
              </a:custGeom>
              <a:solidFill>
                <a:srgbClr val="C383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6"/>
              <p:cNvSpPr/>
              <p:nvPr/>
            </p:nvSpPr>
            <p:spPr>
              <a:xfrm>
                <a:off x="2033449" y="2193202"/>
                <a:ext cx="93024" cy="43635"/>
              </a:xfrm>
              <a:custGeom>
                <a:rect b="b" l="l" r="r" t="t"/>
                <a:pathLst>
                  <a:path extrusionOk="0" h="493" w="1051">
                    <a:moveTo>
                      <a:pt x="1050" y="73"/>
                    </a:moveTo>
                    <a:cubicBezTo>
                      <a:pt x="1024" y="118"/>
                      <a:pt x="984" y="155"/>
                      <a:pt x="932" y="179"/>
                    </a:cubicBezTo>
                    <a:lnTo>
                      <a:pt x="401" y="430"/>
                    </a:lnTo>
                    <a:cubicBezTo>
                      <a:pt x="268" y="493"/>
                      <a:pt x="69" y="468"/>
                      <a:pt x="1" y="282"/>
                    </a:cubicBezTo>
                    <a:cubicBezTo>
                      <a:pt x="31" y="191"/>
                      <a:pt x="147" y="151"/>
                      <a:pt x="249" y="131"/>
                    </a:cubicBezTo>
                    <a:lnTo>
                      <a:pt x="825" y="16"/>
                    </a:lnTo>
                    <a:cubicBezTo>
                      <a:pt x="907" y="0"/>
                      <a:pt x="989" y="23"/>
                      <a:pt x="1050" y="73"/>
                    </a:cubicBezTo>
                    <a:close/>
                  </a:path>
                </a:pathLst>
              </a:custGeom>
              <a:solidFill>
                <a:srgbClr val="A35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6"/>
              <p:cNvSpPr/>
              <p:nvPr/>
            </p:nvSpPr>
            <p:spPr>
              <a:xfrm>
                <a:off x="2020880" y="2153461"/>
                <a:ext cx="81872" cy="69569"/>
              </a:xfrm>
              <a:custGeom>
                <a:rect b="b" l="l" r="r" t="t"/>
                <a:pathLst>
                  <a:path extrusionOk="0" h="786" w="925">
                    <a:moveTo>
                      <a:pt x="912" y="330"/>
                    </a:moveTo>
                    <a:cubicBezTo>
                      <a:pt x="897" y="406"/>
                      <a:pt x="853" y="474"/>
                      <a:pt x="781" y="515"/>
                    </a:cubicBezTo>
                    <a:lnTo>
                      <a:pt x="425" y="710"/>
                    </a:lnTo>
                    <a:cubicBezTo>
                      <a:pt x="295" y="785"/>
                      <a:pt x="127" y="742"/>
                      <a:pt x="48" y="614"/>
                    </a:cubicBezTo>
                    <a:cubicBezTo>
                      <a:pt x="13" y="556"/>
                      <a:pt x="1" y="494"/>
                      <a:pt x="9" y="433"/>
                    </a:cubicBezTo>
                    <a:cubicBezTo>
                      <a:pt x="9" y="427"/>
                      <a:pt x="10" y="420"/>
                      <a:pt x="11" y="415"/>
                    </a:cubicBezTo>
                    <a:cubicBezTo>
                      <a:pt x="27" y="332"/>
                      <a:pt x="76" y="260"/>
                      <a:pt x="155" y="218"/>
                    </a:cubicBezTo>
                    <a:lnTo>
                      <a:pt x="519" y="40"/>
                    </a:lnTo>
                    <a:cubicBezTo>
                      <a:pt x="580" y="7"/>
                      <a:pt x="650" y="1"/>
                      <a:pt x="713" y="17"/>
                    </a:cubicBezTo>
                    <a:cubicBezTo>
                      <a:pt x="778" y="33"/>
                      <a:pt x="837" y="74"/>
                      <a:pt x="875" y="135"/>
                    </a:cubicBezTo>
                    <a:cubicBezTo>
                      <a:pt x="913" y="195"/>
                      <a:pt x="925" y="265"/>
                      <a:pt x="912" y="330"/>
                    </a:cubicBezTo>
                    <a:close/>
                  </a:path>
                </a:pathLst>
              </a:custGeom>
              <a:solidFill>
                <a:srgbClr val="A35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6"/>
              <p:cNvSpPr/>
              <p:nvPr/>
            </p:nvSpPr>
            <p:spPr>
              <a:xfrm>
                <a:off x="2031324" y="2152664"/>
                <a:ext cx="97450" cy="74260"/>
              </a:xfrm>
              <a:custGeom>
                <a:rect b="b" l="l" r="r" t="t"/>
                <a:pathLst>
                  <a:path extrusionOk="0" h="839" w="1101">
                    <a:moveTo>
                      <a:pt x="14" y="447"/>
                    </a:moveTo>
                    <a:cubicBezTo>
                      <a:pt x="13" y="452"/>
                      <a:pt x="11" y="459"/>
                      <a:pt x="11" y="465"/>
                    </a:cubicBezTo>
                    <a:cubicBezTo>
                      <a:pt x="9" y="473"/>
                      <a:pt x="9" y="480"/>
                      <a:pt x="7" y="487"/>
                    </a:cubicBezTo>
                    <a:lnTo>
                      <a:pt x="7" y="487"/>
                    </a:lnTo>
                    <a:cubicBezTo>
                      <a:pt x="1" y="540"/>
                      <a:pt x="10" y="596"/>
                      <a:pt x="36" y="648"/>
                    </a:cubicBezTo>
                    <a:cubicBezTo>
                      <a:pt x="104" y="783"/>
                      <a:pt x="268" y="839"/>
                      <a:pt x="405" y="774"/>
                    </a:cubicBezTo>
                    <a:lnTo>
                      <a:pt x="937" y="523"/>
                    </a:lnTo>
                    <a:cubicBezTo>
                      <a:pt x="962" y="511"/>
                      <a:pt x="986" y="496"/>
                      <a:pt x="1005" y="476"/>
                    </a:cubicBezTo>
                    <a:cubicBezTo>
                      <a:pt x="1043" y="442"/>
                      <a:pt x="1069" y="397"/>
                      <a:pt x="1082" y="349"/>
                    </a:cubicBezTo>
                    <a:cubicBezTo>
                      <a:pt x="1100" y="284"/>
                      <a:pt x="1095" y="215"/>
                      <a:pt x="1060" y="152"/>
                    </a:cubicBezTo>
                    <a:cubicBezTo>
                      <a:pt x="1041" y="115"/>
                      <a:pt x="1016" y="86"/>
                      <a:pt x="985" y="62"/>
                    </a:cubicBezTo>
                    <a:cubicBezTo>
                      <a:pt x="962" y="45"/>
                      <a:pt x="936" y="32"/>
                      <a:pt x="908" y="21"/>
                    </a:cubicBezTo>
                    <a:cubicBezTo>
                      <a:pt x="847" y="1"/>
                      <a:pt x="777" y="1"/>
                      <a:pt x="713" y="28"/>
                    </a:cubicBezTo>
                    <a:lnTo>
                      <a:pt x="205" y="249"/>
                    </a:lnTo>
                    <a:lnTo>
                      <a:pt x="173" y="263"/>
                    </a:lnTo>
                    <a:cubicBezTo>
                      <a:pt x="92" y="298"/>
                      <a:pt x="36" y="367"/>
                      <a:pt x="14" y="447"/>
                    </a:cubicBezTo>
                    <a:close/>
                  </a:path>
                </a:pathLst>
              </a:custGeom>
              <a:solidFill>
                <a:srgbClr val="C383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16"/>
              <p:cNvSpPr/>
              <p:nvPr/>
            </p:nvSpPr>
            <p:spPr>
              <a:xfrm>
                <a:off x="2032209" y="2131245"/>
                <a:ext cx="92670" cy="72047"/>
              </a:xfrm>
              <a:custGeom>
                <a:rect b="b" l="l" r="r" t="t"/>
                <a:pathLst>
                  <a:path extrusionOk="0" h="814" w="1047">
                    <a:moveTo>
                      <a:pt x="199" y="486"/>
                    </a:moveTo>
                    <a:lnTo>
                      <a:pt x="167" y="500"/>
                    </a:lnTo>
                    <a:cubicBezTo>
                      <a:pt x="86" y="535"/>
                      <a:pt x="31" y="604"/>
                      <a:pt x="8" y="684"/>
                    </a:cubicBezTo>
                    <a:cubicBezTo>
                      <a:pt x="7" y="690"/>
                      <a:pt x="4" y="697"/>
                      <a:pt x="4" y="702"/>
                    </a:cubicBezTo>
                    <a:cubicBezTo>
                      <a:pt x="2" y="710"/>
                      <a:pt x="2" y="717"/>
                      <a:pt x="1" y="724"/>
                    </a:cubicBezTo>
                    <a:lnTo>
                      <a:pt x="1" y="724"/>
                    </a:lnTo>
                    <a:cubicBezTo>
                      <a:pt x="95" y="803"/>
                      <a:pt x="233" y="813"/>
                      <a:pt x="339" y="741"/>
                    </a:cubicBezTo>
                    <a:lnTo>
                      <a:pt x="531" y="610"/>
                    </a:lnTo>
                    <a:lnTo>
                      <a:pt x="947" y="326"/>
                    </a:lnTo>
                    <a:cubicBezTo>
                      <a:pt x="959" y="318"/>
                      <a:pt x="970" y="309"/>
                      <a:pt x="979" y="300"/>
                    </a:cubicBezTo>
                    <a:cubicBezTo>
                      <a:pt x="1009" y="271"/>
                      <a:pt x="1032" y="238"/>
                      <a:pt x="1047" y="202"/>
                    </a:cubicBezTo>
                    <a:lnTo>
                      <a:pt x="1046" y="200"/>
                    </a:lnTo>
                    <a:cubicBezTo>
                      <a:pt x="1040" y="198"/>
                      <a:pt x="1033" y="196"/>
                      <a:pt x="1025" y="194"/>
                    </a:cubicBezTo>
                    <a:lnTo>
                      <a:pt x="468" y="5"/>
                    </a:lnTo>
                    <a:cubicBezTo>
                      <a:pt x="464" y="3"/>
                      <a:pt x="457" y="2"/>
                      <a:pt x="452" y="0"/>
                    </a:cubicBezTo>
                    <a:lnTo>
                      <a:pt x="102" y="227"/>
                    </a:lnTo>
                    <a:cubicBezTo>
                      <a:pt x="86" y="326"/>
                      <a:pt x="124" y="424"/>
                      <a:pt x="199" y="486"/>
                    </a:cubicBezTo>
                    <a:close/>
                  </a:path>
                </a:pathLst>
              </a:custGeom>
              <a:solidFill>
                <a:srgbClr val="A35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16"/>
              <p:cNvSpPr/>
              <p:nvPr/>
            </p:nvSpPr>
            <p:spPr>
              <a:xfrm>
                <a:off x="2023624" y="2096549"/>
                <a:ext cx="102672" cy="58771"/>
              </a:xfrm>
              <a:custGeom>
                <a:rect b="b" l="l" r="r" t="t"/>
                <a:pathLst>
                  <a:path extrusionOk="0" h="664" w="1160">
                    <a:moveTo>
                      <a:pt x="72" y="128"/>
                    </a:moveTo>
                    <a:cubicBezTo>
                      <a:pt x="42" y="167"/>
                      <a:pt x="22" y="213"/>
                      <a:pt x="17" y="264"/>
                    </a:cubicBezTo>
                    <a:cubicBezTo>
                      <a:pt x="1" y="416"/>
                      <a:pt x="108" y="552"/>
                      <a:pt x="257" y="574"/>
                    </a:cubicBezTo>
                    <a:lnTo>
                      <a:pt x="445" y="600"/>
                    </a:lnTo>
                    <a:lnTo>
                      <a:pt x="840" y="655"/>
                    </a:lnTo>
                    <a:cubicBezTo>
                      <a:pt x="899" y="663"/>
                      <a:pt x="956" y="652"/>
                      <a:pt x="1006" y="626"/>
                    </a:cubicBezTo>
                    <a:cubicBezTo>
                      <a:pt x="1041" y="607"/>
                      <a:pt x="1071" y="581"/>
                      <a:pt x="1095" y="549"/>
                    </a:cubicBezTo>
                    <a:cubicBezTo>
                      <a:pt x="1123" y="510"/>
                      <a:pt x="1143" y="463"/>
                      <a:pt x="1147" y="412"/>
                    </a:cubicBezTo>
                    <a:cubicBezTo>
                      <a:pt x="1160" y="271"/>
                      <a:pt x="1063" y="144"/>
                      <a:pt x="924" y="119"/>
                    </a:cubicBezTo>
                    <a:lnTo>
                      <a:pt x="737" y="87"/>
                    </a:lnTo>
                    <a:lnTo>
                      <a:pt x="538" y="53"/>
                    </a:lnTo>
                    <a:lnTo>
                      <a:pt x="345" y="20"/>
                    </a:lnTo>
                    <a:cubicBezTo>
                      <a:pt x="236" y="0"/>
                      <a:pt x="132" y="46"/>
                      <a:pt x="72" y="128"/>
                    </a:cubicBezTo>
                    <a:close/>
                  </a:path>
                </a:pathLst>
              </a:custGeom>
              <a:solidFill>
                <a:srgbClr val="C383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6"/>
              <p:cNvSpPr/>
              <p:nvPr/>
            </p:nvSpPr>
            <p:spPr>
              <a:xfrm>
                <a:off x="2011763" y="2119031"/>
                <a:ext cx="78066" cy="73463"/>
              </a:xfrm>
              <a:custGeom>
                <a:rect b="b" l="l" r="r" t="t"/>
                <a:pathLst>
                  <a:path extrusionOk="0" h="830" w="882">
                    <a:moveTo>
                      <a:pt x="879" y="286"/>
                    </a:moveTo>
                    <a:cubicBezTo>
                      <a:pt x="876" y="362"/>
                      <a:pt x="841" y="438"/>
                      <a:pt x="777" y="489"/>
                    </a:cubicBezTo>
                    <a:lnTo>
                      <a:pt x="456" y="735"/>
                    </a:lnTo>
                    <a:cubicBezTo>
                      <a:pt x="338" y="830"/>
                      <a:pt x="166" y="813"/>
                      <a:pt x="68" y="699"/>
                    </a:cubicBezTo>
                    <a:cubicBezTo>
                      <a:pt x="25" y="647"/>
                      <a:pt x="3" y="587"/>
                      <a:pt x="2" y="526"/>
                    </a:cubicBezTo>
                    <a:cubicBezTo>
                      <a:pt x="1" y="520"/>
                      <a:pt x="1" y="513"/>
                      <a:pt x="1" y="508"/>
                    </a:cubicBezTo>
                    <a:cubicBezTo>
                      <a:pt x="4" y="424"/>
                      <a:pt x="42" y="345"/>
                      <a:pt x="113" y="292"/>
                    </a:cubicBezTo>
                    <a:lnTo>
                      <a:pt x="446" y="58"/>
                    </a:lnTo>
                    <a:cubicBezTo>
                      <a:pt x="502" y="17"/>
                      <a:pt x="569" y="0"/>
                      <a:pt x="634" y="7"/>
                    </a:cubicBezTo>
                    <a:cubicBezTo>
                      <a:pt x="701" y="13"/>
                      <a:pt x="765" y="45"/>
                      <a:pt x="812" y="98"/>
                    </a:cubicBezTo>
                    <a:cubicBezTo>
                      <a:pt x="860" y="152"/>
                      <a:pt x="881" y="220"/>
                      <a:pt x="879" y="286"/>
                    </a:cubicBezTo>
                    <a:close/>
                  </a:path>
                </a:pathLst>
              </a:custGeom>
              <a:solidFill>
                <a:srgbClr val="A35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16"/>
              <p:cNvSpPr/>
              <p:nvPr/>
            </p:nvSpPr>
            <p:spPr>
              <a:xfrm>
                <a:off x="2022650" y="2113543"/>
                <a:ext cx="93201" cy="81252"/>
              </a:xfrm>
              <a:custGeom>
                <a:rect b="b" l="l" r="r" t="t"/>
                <a:pathLst>
                  <a:path extrusionOk="0" h="918" w="1053">
                    <a:moveTo>
                      <a:pt x="1044" y="309"/>
                    </a:moveTo>
                    <a:cubicBezTo>
                      <a:pt x="1036" y="384"/>
                      <a:pt x="996" y="456"/>
                      <a:pt x="927" y="503"/>
                    </a:cubicBezTo>
                    <a:lnTo>
                      <a:pt x="440" y="831"/>
                    </a:lnTo>
                    <a:cubicBezTo>
                      <a:pt x="315" y="917"/>
                      <a:pt x="144" y="886"/>
                      <a:pt x="56" y="765"/>
                    </a:cubicBezTo>
                    <a:cubicBezTo>
                      <a:pt x="17" y="710"/>
                      <a:pt x="0" y="649"/>
                      <a:pt x="4" y="587"/>
                    </a:cubicBezTo>
                    <a:cubicBezTo>
                      <a:pt x="4" y="581"/>
                      <a:pt x="4" y="574"/>
                      <a:pt x="5" y="568"/>
                    </a:cubicBezTo>
                    <a:cubicBezTo>
                      <a:pt x="14" y="486"/>
                      <a:pt x="57" y="411"/>
                      <a:pt x="133" y="363"/>
                    </a:cubicBezTo>
                    <a:lnTo>
                      <a:pt x="630" y="48"/>
                    </a:lnTo>
                    <a:cubicBezTo>
                      <a:pt x="690" y="12"/>
                      <a:pt x="758" y="0"/>
                      <a:pt x="822" y="12"/>
                    </a:cubicBezTo>
                    <a:cubicBezTo>
                      <a:pt x="889" y="22"/>
                      <a:pt x="950" y="59"/>
                      <a:pt x="993" y="117"/>
                    </a:cubicBezTo>
                    <a:cubicBezTo>
                      <a:pt x="1036" y="174"/>
                      <a:pt x="1052" y="243"/>
                      <a:pt x="1044" y="309"/>
                    </a:cubicBezTo>
                    <a:close/>
                  </a:path>
                </a:pathLst>
              </a:custGeom>
              <a:solidFill>
                <a:srgbClr val="C383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16"/>
              <p:cNvSpPr/>
              <p:nvPr/>
            </p:nvSpPr>
            <p:spPr>
              <a:xfrm>
                <a:off x="1895814" y="2110091"/>
                <a:ext cx="164098" cy="170293"/>
              </a:xfrm>
              <a:custGeom>
                <a:rect b="b" l="l" r="r" t="t"/>
                <a:pathLst>
                  <a:path extrusionOk="0" h="1924" w="1854">
                    <a:moveTo>
                      <a:pt x="1" y="1320"/>
                    </a:moveTo>
                    <a:lnTo>
                      <a:pt x="950" y="154"/>
                    </a:lnTo>
                    <a:lnTo>
                      <a:pt x="1854" y="0"/>
                    </a:lnTo>
                    <a:lnTo>
                      <a:pt x="1718" y="534"/>
                    </a:lnTo>
                    <a:lnTo>
                      <a:pt x="1385" y="701"/>
                    </a:lnTo>
                    <a:cubicBezTo>
                      <a:pt x="1385" y="701"/>
                      <a:pt x="1256" y="1923"/>
                      <a:pt x="1" y="1320"/>
                    </a:cubicBezTo>
                    <a:close/>
                  </a:path>
                </a:pathLst>
              </a:custGeom>
              <a:solidFill>
                <a:srgbClr val="A35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16"/>
              <p:cNvSpPr/>
              <p:nvPr/>
            </p:nvSpPr>
            <p:spPr>
              <a:xfrm>
                <a:off x="2047787" y="2110091"/>
                <a:ext cx="53460" cy="67091"/>
              </a:xfrm>
              <a:custGeom>
                <a:rect b="b" l="l" r="r" t="t"/>
                <a:pathLst>
                  <a:path extrusionOk="0" h="758" w="604">
                    <a:moveTo>
                      <a:pt x="137" y="0"/>
                    </a:moveTo>
                    <a:lnTo>
                      <a:pt x="518" y="372"/>
                    </a:lnTo>
                    <a:cubicBezTo>
                      <a:pt x="601" y="453"/>
                      <a:pt x="603" y="586"/>
                      <a:pt x="525" y="669"/>
                    </a:cubicBezTo>
                    <a:cubicBezTo>
                      <a:pt x="454" y="744"/>
                      <a:pt x="339" y="757"/>
                      <a:pt x="254" y="701"/>
                    </a:cubicBezTo>
                    <a:lnTo>
                      <a:pt x="1" y="534"/>
                    </a:lnTo>
                    <a:close/>
                  </a:path>
                </a:pathLst>
              </a:custGeom>
              <a:solidFill>
                <a:srgbClr val="A35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16"/>
              <p:cNvSpPr/>
              <p:nvPr/>
            </p:nvSpPr>
            <p:spPr>
              <a:xfrm>
                <a:off x="1864216" y="2087078"/>
                <a:ext cx="193129" cy="201272"/>
              </a:xfrm>
              <a:custGeom>
                <a:rect b="b" l="l" r="r" t="t"/>
                <a:pathLst>
                  <a:path extrusionOk="0" h="2274" w="2182">
                    <a:moveTo>
                      <a:pt x="0" y="1566"/>
                    </a:moveTo>
                    <a:lnTo>
                      <a:pt x="1115" y="186"/>
                    </a:lnTo>
                    <a:lnTo>
                      <a:pt x="2181" y="1"/>
                    </a:lnTo>
                    <a:lnTo>
                      <a:pt x="2024" y="632"/>
                    </a:lnTo>
                    <a:lnTo>
                      <a:pt x="1630" y="830"/>
                    </a:lnTo>
                    <a:cubicBezTo>
                      <a:pt x="1630" y="830"/>
                      <a:pt x="1483" y="2274"/>
                      <a:pt x="0" y="1566"/>
                    </a:cubicBezTo>
                    <a:close/>
                  </a:path>
                </a:pathLst>
              </a:custGeom>
              <a:solidFill>
                <a:srgbClr val="C383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16"/>
              <p:cNvSpPr/>
              <p:nvPr/>
            </p:nvSpPr>
            <p:spPr>
              <a:xfrm>
                <a:off x="2053186" y="2101152"/>
                <a:ext cx="61072" cy="68684"/>
              </a:xfrm>
              <a:custGeom>
                <a:rect b="b" l="l" r="r" t="t"/>
                <a:pathLst>
                  <a:path extrusionOk="0" h="776" w="690">
                    <a:moveTo>
                      <a:pt x="204" y="1"/>
                    </a:moveTo>
                    <a:lnTo>
                      <a:pt x="1" y="442"/>
                    </a:lnTo>
                    <a:lnTo>
                      <a:pt x="111" y="548"/>
                    </a:lnTo>
                    <a:lnTo>
                      <a:pt x="258" y="688"/>
                    </a:lnTo>
                    <a:cubicBezTo>
                      <a:pt x="265" y="696"/>
                      <a:pt x="274" y="703"/>
                      <a:pt x="282" y="708"/>
                    </a:cubicBezTo>
                    <a:cubicBezTo>
                      <a:pt x="369" y="774"/>
                      <a:pt x="489" y="776"/>
                      <a:pt x="578" y="710"/>
                    </a:cubicBezTo>
                    <a:cubicBezTo>
                      <a:pt x="626" y="675"/>
                      <a:pt x="658" y="626"/>
                      <a:pt x="672" y="574"/>
                    </a:cubicBezTo>
                    <a:cubicBezTo>
                      <a:pt x="690" y="504"/>
                      <a:pt x="680" y="427"/>
                      <a:pt x="635" y="364"/>
                    </a:cubicBezTo>
                    <a:lnTo>
                      <a:pt x="403" y="35"/>
                    </a:lnTo>
                    <a:close/>
                  </a:path>
                </a:pathLst>
              </a:custGeom>
              <a:solidFill>
                <a:srgbClr val="A35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16"/>
              <p:cNvSpPr/>
              <p:nvPr/>
            </p:nvSpPr>
            <p:spPr>
              <a:xfrm>
                <a:off x="2043273" y="2087078"/>
                <a:ext cx="63019" cy="79039"/>
              </a:xfrm>
              <a:custGeom>
                <a:rect b="b" l="l" r="r" t="t"/>
                <a:pathLst>
                  <a:path extrusionOk="0" h="893" w="712">
                    <a:moveTo>
                      <a:pt x="158" y="1"/>
                    </a:moveTo>
                    <a:lnTo>
                      <a:pt x="610" y="438"/>
                    </a:lnTo>
                    <a:cubicBezTo>
                      <a:pt x="708" y="533"/>
                      <a:pt x="712" y="689"/>
                      <a:pt x="618" y="789"/>
                    </a:cubicBezTo>
                    <a:lnTo>
                      <a:pt x="618" y="789"/>
                    </a:lnTo>
                    <a:cubicBezTo>
                      <a:pt x="536" y="877"/>
                      <a:pt x="401" y="893"/>
                      <a:pt x="299" y="826"/>
                    </a:cubicBezTo>
                    <a:lnTo>
                      <a:pt x="1" y="632"/>
                    </a:lnTo>
                    <a:close/>
                  </a:path>
                </a:pathLst>
              </a:custGeom>
              <a:solidFill>
                <a:srgbClr val="C383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16"/>
              <p:cNvSpPr/>
              <p:nvPr/>
            </p:nvSpPr>
            <p:spPr>
              <a:xfrm>
                <a:off x="1007739" y="2465165"/>
                <a:ext cx="635903" cy="81"/>
              </a:xfrm>
              <a:custGeom>
                <a:rect b="b" l="l" r="r" t="t"/>
                <a:pathLst>
                  <a:path extrusionOk="0" fill="none" h="1" w="7808">
                    <a:moveTo>
                      <a:pt x="1" y="1"/>
                    </a:moveTo>
                    <a:lnTo>
                      <a:pt x="7808" y="1"/>
                    </a:lnTo>
                  </a:path>
                </a:pathLst>
              </a:custGeom>
              <a:noFill/>
              <a:ln cap="rnd" cmpd="sng" w="2375">
                <a:solidFill>
                  <a:srgbClr val="E2E9E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16"/>
              <p:cNvSpPr/>
              <p:nvPr/>
            </p:nvSpPr>
            <p:spPr>
              <a:xfrm>
                <a:off x="1170702" y="2568351"/>
                <a:ext cx="310052" cy="81"/>
              </a:xfrm>
              <a:custGeom>
                <a:rect b="b" l="l" r="r" t="t"/>
                <a:pathLst>
                  <a:path extrusionOk="0" fill="none" h="1" w="3807">
                    <a:moveTo>
                      <a:pt x="0" y="0"/>
                    </a:moveTo>
                    <a:lnTo>
                      <a:pt x="3806" y="0"/>
                    </a:lnTo>
                  </a:path>
                </a:pathLst>
              </a:custGeom>
              <a:noFill/>
              <a:ln cap="rnd" cmpd="sng" w="2375">
                <a:solidFill>
                  <a:srgbClr val="E2E9E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16"/>
              <p:cNvSpPr/>
              <p:nvPr/>
            </p:nvSpPr>
            <p:spPr>
              <a:xfrm>
                <a:off x="1240171" y="1801746"/>
                <a:ext cx="192693" cy="165817"/>
              </a:xfrm>
              <a:custGeom>
                <a:rect b="b" l="l" r="r" t="t"/>
                <a:pathLst>
                  <a:path extrusionOk="0" h="2036" w="2366">
                    <a:moveTo>
                      <a:pt x="0" y="401"/>
                    </a:moveTo>
                    <a:lnTo>
                      <a:pt x="1496" y="0"/>
                    </a:lnTo>
                    <a:lnTo>
                      <a:pt x="2307" y="428"/>
                    </a:lnTo>
                    <a:lnTo>
                      <a:pt x="2307" y="428"/>
                    </a:lnTo>
                    <a:cubicBezTo>
                      <a:pt x="2366" y="2035"/>
                      <a:pt x="655" y="1663"/>
                      <a:pt x="0" y="40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16"/>
              <p:cNvSpPr/>
              <p:nvPr/>
            </p:nvSpPr>
            <p:spPr>
              <a:xfrm>
                <a:off x="879470" y="4293274"/>
                <a:ext cx="247748" cy="287166"/>
              </a:xfrm>
              <a:custGeom>
                <a:rect b="b" l="l" r="r" t="t"/>
                <a:pathLst>
                  <a:path extrusionOk="0" h="3526" w="3042">
                    <a:moveTo>
                      <a:pt x="1" y="3409"/>
                    </a:moveTo>
                    <a:lnTo>
                      <a:pt x="2594" y="3526"/>
                    </a:lnTo>
                    <a:lnTo>
                      <a:pt x="3041" y="0"/>
                    </a:lnTo>
                    <a:lnTo>
                      <a:pt x="453" y="155"/>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6"/>
              <p:cNvSpPr/>
              <p:nvPr/>
            </p:nvSpPr>
            <p:spPr>
              <a:xfrm>
                <a:off x="838342" y="4503066"/>
                <a:ext cx="479696" cy="240337"/>
              </a:xfrm>
              <a:custGeom>
                <a:rect b="b" l="l" r="r" t="t"/>
                <a:pathLst>
                  <a:path extrusionOk="0" h="2951" w="5890">
                    <a:moveTo>
                      <a:pt x="0" y="2950"/>
                    </a:moveTo>
                    <a:lnTo>
                      <a:pt x="5890" y="2950"/>
                    </a:lnTo>
                    <a:lnTo>
                      <a:pt x="5839" y="2424"/>
                    </a:lnTo>
                    <a:cubicBezTo>
                      <a:pt x="5820" y="2253"/>
                      <a:pt x="5776" y="2094"/>
                      <a:pt x="5707" y="1950"/>
                    </a:cubicBezTo>
                    <a:cubicBezTo>
                      <a:pt x="5562" y="1643"/>
                      <a:pt x="5308" y="1408"/>
                      <a:pt x="4977" y="1282"/>
                    </a:cubicBezTo>
                    <a:lnTo>
                      <a:pt x="4828" y="1226"/>
                    </a:lnTo>
                    <a:cubicBezTo>
                      <a:pt x="4682" y="1170"/>
                      <a:pt x="4549" y="1098"/>
                      <a:pt x="4430" y="1010"/>
                    </a:cubicBezTo>
                    <a:cubicBezTo>
                      <a:pt x="4328" y="935"/>
                      <a:pt x="4236" y="849"/>
                      <a:pt x="4157" y="752"/>
                    </a:cubicBezTo>
                    <a:cubicBezTo>
                      <a:pt x="3983" y="544"/>
                      <a:pt x="3864" y="289"/>
                      <a:pt x="3812" y="1"/>
                    </a:cubicBezTo>
                    <a:lnTo>
                      <a:pt x="503" y="1"/>
                    </a:lnTo>
                    <a:lnTo>
                      <a:pt x="179" y="1950"/>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6"/>
              <p:cNvSpPr/>
              <p:nvPr/>
            </p:nvSpPr>
            <p:spPr>
              <a:xfrm>
                <a:off x="838342" y="4661795"/>
                <a:ext cx="479696" cy="81605"/>
              </a:xfrm>
              <a:custGeom>
                <a:rect b="b" l="l" r="r" t="t"/>
                <a:pathLst>
                  <a:path extrusionOk="0" h="1002" w="5890">
                    <a:moveTo>
                      <a:pt x="0" y="1001"/>
                    </a:moveTo>
                    <a:lnTo>
                      <a:pt x="5890" y="1001"/>
                    </a:lnTo>
                    <a:lnTo>
                      <a:pt x="5839" y="475"/>
                    </a:lnTo>
                    <a:cubicBezTo>
                      <a:pt x="5820" y="304"/>
                      <a:pt x="5776" y="145"/>
                      <a:pt x="5707" y="1"/>
                    </a:cubicBezTo>
                    <a:lnTo>
                      <a:pt x="179" y="1"/>
                    </a:lnTo>
                    <a:close/>
                  </a:path>
                </a:pathLst>
              </a:cu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16"/>
              <p:cNvSpPr/>
              <p:nvPr/>
            </p:nvSpPr>
            <p:spPr>
              <a:xfrm>
                <a:off x="847138" y="4702516"/>
                <a:ext cx="301744" cy="81"/>
              </a:xfrm>
              <a:custGeom>
                <a:rect b="b" l="l" r="r" t="t"/>
                <a:pathLst>
                  <a:path extrusionOk="0" fill="none" h="1" w="3705">
                    <a:moveTo>
                      <a:pt x="3705" y="0"/>
                    </a:moveTo>
                    <a:lnTo>
                      <a:pt x="1" y="0"/>
                    </a:lnTo>
                  </a:path>
                </a:pathLst>
              </a:custGeom>
              <a:noFill/>
              <a:ln cap="flat" cmpd="sng" w="9525">
                <a:solidFill>
                  <a:schemeClr val="accent3"/>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6"/>
              <p:cNvSpPr/>
              <p:nvPr/>
            </p:nvSpPr>
            <p:spPr>
              <a:xfrm>
                <a:off x="1048867" y="4585322"/>
                <a:ext cx="269167" cy="158080"/>
              </a:xfrm>
              <a:custGeom>
                <a:rect b="b" l="l" r="r" t="t"/>
                <a:pathLst>
                  <a:path extrusionOk="0" h="1941" w="3305">
                    <a:moveTo>
                      <a:pt x="0" y="1940"/>
                    </a:moveTo>
                    <a:lnTo>
                      <a:pt x="3305" y="1940"/>
                    </a:lnTo>
                    <a:lnTo>
                      <a:pt x="3254" y="1414"/>
                    </a:lnTo>
                    <a:cubicBezTo>
                      <a:pt x="3235" y="1243"/>
                      <a:pt x="3191" y="1084"/>
                      <a:pt x="3122" y="940"/>
                    </a:cubicBezTo>
                    <a:cubicBezTo>
                      <a:pt x="2977" y="633"/>
                      <a:pt x="2723" y="398"/>
                      <a:pt x="2392" y="272"/>
                    </a:cubicBezTo>
                    <a:lnTo>
                      <a:pt x="2243" y="216"/>
                    </a:lnTo>
                    <a:cubicBezTo>
                      <a:pt x="2097" y="160"/>
                      <a:pt x="1964" y="88"/>
                      <a:pt x="1845" y="0"/>
                    </a:cubicBezTo>
                    <a:cubicBezTo>
                      <a:pt x="1009" y="355"/>
                      <a:pt x="298" y="1078"/>
                      <a:pt x="0" y="1940"/>
                    </a:cubicBezTo>
                    <a:close/>
                  </a:path>
                </a:pathLst>
              </a:cu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16"/>
              <p:cNvSpPr/>
              <p:nvPr/>
            </p:nvSpPr>
            <p:spPr>
              <a:xfrm>
                <a:off x="1036977" y="4446465"/>
                <a:ext cx="130227" cy="56684"/>
              </a:xfrm>
              <a:custGeom>
                <a:rect b="b" l="l" r="r" t="t"/>
                <a:pathLst>
                  <a:path extrusionOk="0" h="696" w="1599">
                    <a:moveTo>
                      <a:pt x="1373" y="696"/>
                    </a:moveTo>
                    <a:lnTo>
                      <a:pt x="1505" y="403"/>
                    </a:lnTo>
                    <a:cubicBezTo>
                      <a:pt x="1599" y="196"/>
                      <a:pt x="1487" y="1"/>
                      <a:pt x="1276" y="1"/>
                    </a:cubicBezTo>
                    <a:lnTo>
                      <a:pt x="979" y="1"/>
                    </a:lnTo>
                    <a:cubicBezTo>
                      <a:pt x="747" y="1"/>
                      <a:pt x="504" y="118"/>
                      <a:pt x="332" y="315"/>
                    </a:cubicBezTo>
                    <a:lnTo>
                      <a:pt x="1" y="69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6"/>
              <p:cNvSpPr/>
              <p:nvPr/>
            </p:nvSpPr>
            <p:spPr>
              <a:xfrm>
                <a:off x="831257" y="2925552"/>
                <a:ext cx="757089" cy="214601"/>
              </a:xfrm>
              <a:custGeom>
                <a:rect b="b" l="l" r="r" t="t"/>
                <a:pathLst>
                  <a:path extrusionOk="0" h="2635" w="9296">
                    <a:moveTo>
                      <a:pt x="7605" y="2635"/>
                    </a:moveTo>
                    <a:lnTo>
                      <a:pt x="1384" y="2635"/>
                    </a:lnTo>
                    <a:cubicBezTo>
                      <a:pt x="0" y="2494"/>
                      <a:pt x="273" y="971"/>
                      <a:pt x="1830" y="248"/>
                    </a:cubicBezTo>
                    <a:cubicBezTo>
                      <a:pt x="1867" y="229"/>
                      <a:pt x="1906" y="212"/>
                      <a:pt x="1945" y="196"/>
                    </a:cubicBezTo>
                    <a:lnTo>
                      <a:pt x="7007" y="1"/>
                    </a:lnTo>
                    <a:cubicBezTo>
                      <a:pt x="7094" y="49"/>
                      <a:pt x="7185" y="104"/>
                      <a:pt x="7278" y="164"/>
                    </a:cubicBezTo>
                    <a:cubicBezTo>
                      <a:pt x="7284" y="168"/>
                      <a:pt x="7287" y="170"/>
                      <a:pt x="7293" y="173"/>
                    </a:cubicBezTo>
                    <a:cubicBezTo>
                      <a:pt x="8238" y="796"/>
                      <a:pt x="9296" y="2013"/>
                      <a:pt x="7605" y="2635"/>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16"/>
              <p:cNvSpPr/>
              <p:nvPr/>
            </p:nvSpPr>
            <p:spPr>
              <a:xfrm>
                <a:off x="914327" y="2960327"/>
                <a:ext cx="588585" cy="326096"/>
              </a:xfrm>
              <a:custGeom>
                <a:rect b="b" l="l" r="r" t="t"/>
                <a:pathLst>
                  <a:path extrusionOk="0" h="4004" w="7227">
                    <a:moveTo>
                      <a:pt x="0" y="4004"/>
                    </a:moveTo>
                    <a:lnTo>
                      <a:pt x="7226" y="4004"/>
                    </a:lnTo>
                    <a:cubicBezTo>
                      <a:pt x="6761" y="1563"/>
                      <a:pt x="5848" y="263"/>
                      <a:pt x="5848" y="263"/>
                    </a:cubicBezTo>
                    <a:lnTo>
                      <a:pt x="1435" y="0"/>
                    </a:lnTo>
                    <a:cubicBezTo>
                      <a:pt x="388" y="1032"/>
                      <a:pt x="85" y="2863"/>
                      <a:pt x="0" y="4004"/>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6"/>
              <p:cNvSpPr/>
              <p:nvPr/>
            </p:nvSpPr>
            <p:spPr>
              <a:xfrm>
                <a:off x="875235" y="3238693"/>
                <a:ext cx="333344" cy="1192074"/>
              </a:xfrm>
              <a:custGeom>
                <a:rect b="b" l="l" r="r" t="t"/>
                <a:pathLst>
                  <a:path extrusionOk="0" h="14637" w="4093">
                    <a:moveTo>
                      <a:pt x="0" y="14636"/>
                    </a:moveTo>
                    <a:lnTo>
                      <a:pt x="3283" y="14636"/>
                    </a:lnTo>
                    <a:lnTo>
                      <a:pt x="3821" y="7594"/>
                    </a:lnTo>
                    <a:lnTo>
                      <a:pt x="4093" y="0"/>
                    </a:lnTo>
                    <a:lnTo>
                      <a:pt x="480" y="586"/>
                    </a:lnTo>
                    <a:lnTo>
                      <a:pt x="574" y="3690"/>
                    </a:lnTo>
                    <a:lnTo>
                      <a:pt x="816" y="7546"/>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16"/>
              <p:cNvSpPr/>
              <p:nvPr/>
            </p:nvSpPr>
            <p:spPr>
              <a:xfrm>
                <a:off x="919620" y="3080127"/>
                <a:ext cx="102862" cy="1350642"/>
              </a:xfrm>
              <a:custGeom>
                <a:rect b="b" l="l" r="r" t="t"/>
                <a:pathLst>
                  <a:path extrusionOk="0" fill="none" h="16584" w="1263">
                    <a:moveTo>
                      <a:pt x="0" y="16583"/>
                    </a:moveTo>
                    <a:lnTo>
                      <a:pt x="795" y="10016"/>
                    </a:lnTo>
                    <a:lnTo>
                      <a:pt x="1262" y="9760"/>
                    </a:lnTo>
                    <a:lnTo>
                      <a:pt x="855" y="9394"/>
                    </a:lnTo>
                    <a:lnTo>
                      <a:pt x="581" y="3975"/>
                    </a:lnTo>
                    <a:cubicBezTo>
                      <a:pt x="525" y="2981"/>
                      <a:pt x="607" y="1983"/>
                      <a:pt x="826" y="1010"/>
                    </a:cubicBezTo>
                    <a:lnTo>
                      <a:pt x="1052" y="0"/>
                    </a:lnTo>
                  </a:path>
                </a:pathLst>
              </a:custGeom>
              <a:noFill/>
              <a:ln cap="flat" cmpd="sng" w="9525">
                <a:solidFill>
                  <a:schemeClr val="lt2"/>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6"/>
              <p:cNvSpPr/>
              <p:nvPr/>
            </p:nvSpPr>
            <p:spPr>
              <a:xfrm>
                <a:off x="1620582" y="2564116"/>
                <a:ext cx="309074" cy="315101"/>
              </a:xfrm>
              <a:custGeom>
                <a:rect b="b" l="l" r="r" t="t"/>
                <a:pathLst>
                  <a:path extrusionOk="0" h="3869" w="3795">
                    <a:moveTo>
                      <a:pt x="2679" y="1"/>
                    </a:moveTo>
                    <a:cubicBezTo>
                      <a:pt x="3794" y="1675"/>
                      <a:pt x="1377" y="3868"/>
                      <a:pt x="0" y="1362"/>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16"/>
              <p:cNvSpPr/>
              <p:nvPr/>
            </p:nvSpPr>
            <p:spPr>
              <a:xfrm>
                <a:off x="1542480" y="2352288"/>
                <a:ext cx="296125" cy="284316"/>
              </a:xfrm>
              <a:custGeom>
                <a:rect b="b" l="l" r="r" t="t"/>
                <a:pathLst>
                  <a:path extrusionOk="0" h="3491" w="3636">
                    <a:moveTo>
                      <a:pt x="724" y="3490"/>
                    </a:moveTo>
                    <a:cubicBezTo>
                      <a:pt x="0" y="1613"/>
                      <a:pt x="2839" y="0"/>
                      <a:pt x="3635" y="2746"/>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6"/>
              <p:cNvSpPr/>
              <p:nvPr/>
            </p:nvSpPr>
            <p:spPr>
              <a:xfrm>
                <a:off x="1217368" y="2367925"/>
                <a:ext cx="567328" cy="366328"/>
              </a:xfrm>
              <a:custGeom>
                <a:rect b="b" l="l" r="r" t="t"/>
                <a:pathLst>
                  <a:path extrusionOk="0" h="4498" w="6966">
                    <a:moveTo>
                      <a:pt x="6966" y="2034"/>
                    </a:moveTo>
                    <a:lnTo>
                      <a:pt x="6626" y="4497"/>
                    </a:lnTo>
                    <a:cubicBezTo>
                      <a:pt x="5773" y="4400"/>
                      <a:pt x="1997" y="3292"/>
                      <a:pt x="710" y="2381"/>
                    </a:cubicBezTo>
                    <a:cubicBezTo>
                      <a:pt x="160" y="1992"/>
                      <a:pt x="0" y="1242"/>
                      <a:pt x="347" y="662"/>
                    </a:cubicBezTo>
                    <a:cubicBezTo>
                      <a:pt x="491" y="422"/>
                      <a:pt x="703" y="244"/>
                      <a:pt x="947" y="140"/>
                    </a:cubicBezTo>
                    <a:cubicBezTo>
                      <a:pt x="1212" y="26"/>
                      <a:pt x="1511" y="0"/>
                      <a:pt x="1803" y="8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16"/>
              <p:cNvSpPr/>
              <p:nvPr/>
            </p:nvSpPr>
            <p:spPr>
              <a:xfrm>
                <a:off x="1812049" y="2219702"/>
                <a:ext cx="89017" cy="90890"/>
              </a:xfrm>
              <a:custGeom>
                <a:rect b="b" l="l" r="r" t="t"/>
                <a:pathLst>
                  <a:path extrusionOk="0" h="1116" w="1093">
                    <a:moveTo>
                      <a:pt x="978" y="709"/>
                    </a:moveTo>
                    <a:lnTo>
                      <a:pt x="851" y="899"/>
                    </a:lnTo>
                    <a:cubicBezTo>
                      <a:pt x="737" y="1070"/>
                      <a:pt x="506" y="1116"/>
                      <a:pt x="336" y="1002"/>
                    </a:cubicBezTo>
                    <a:lnTo>
                      <a:pt x="218" y="923"/>
                    </a:lnTo>
                    <a:cubicBezTo>
                      <a:pt x="47" y="808"/>
                      <a:pt x="1" y="577"/>
                      <a:pt x="115" y="406"/>
                    </a:cubicBezTo>
                    <a:lnTo>
                      <a:pt x="242" y="217"/>
                    </a:lnTo>
                    <a:cubicBezTo>
                      <a:pt x="355" y="46"/>
                      <a:pt x="587" y="0"/>
                      <a:pt x="758" y="114"/>
                    </a:cubicBezTo>
                    <a:lnTo>
                      <a:pt x="875" y="192"/>
                    </a:lnTo>
                    <a:cubicBezTo>
                      <a:pt x="1047" y="307"/>
                      <a:pt x="1093" y="539"/>
                      <a:pt x="978" y="70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6"/>
              <p:cNvSpPr/>
              <p:nvPr/>
            </p:nvSpPr>
            <p:spPr>
              <a:xfrm>
                <a:off x="1648679" y="2210255"/>
                <a:ext cx="313146" cy="532715"/>
              </a:xfrm>
              <a:custGeom>
                <a:rect b="b" l="l" r="r" t="t"/>
                <a:pathLst>
                  <a:path extrusionOk="0" h="6541" w="3845">
                    <a:moveTo>
                      <a:pt x="3845" y="1"/>
                    </a:moveTo>
                    <a:cubicBezTo>
                      <a:pt x="3277" y="758"/>
                      <a:pt x="3651" y="3708"/>
                      <a:pt x="2543" y="5450"/>
                    </a:cubicBezTo>
                    <a:cubicBezTo>
                      <a:pt x="2480" y="5549"/>
                      <a:pt x="2409" y="5634"/>
                      <a:pt x="2331" y="5710"/>
                    </a:cubicBezTo>
                    <a:cubicBezTo>
                      <a:pt x="2307" y="5733"/>
                      <a:pt x="2282" y="5754"/>
                      <a:pt x="2257" y="5775"/>
                    </a:cubicBezTo>
                    <a:cubicBezTo>
                      <a:pt x="1320" y="6541"/>
                      <a:pt x="1" y="5431"/>
                      <a:pt x="546" y="4349"/>
                    </a:cubicBezTo>
                    <a:lnTo>
                      <a:pt x="869" y="3706"/>
                    </a:lnTo>
                    <a:lnTo>
                      <a:pt x="2552" y="362"/>
                    </a:lnTo>
                    <a:close/>
                  </a:path>
                </a:pathLst>
              </a:custGeom>
              <a:solidFill>
                <a:srgbClr val="C383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16"/>
              <p:cNvSpPr/>
              <p:nvPr/>
            </p:nvSpPr>
            <p:spPr>
              <a:xfrm>
                <a:off x="1648679" y="2511994"/>
                <a:ext cx="189924" cy="231215"/>
              </a:xfrm>
              <a:custGeom>
                <a:rect b="b" l="l" r="r" t="t"/>
                <a:pathLst>
                  <a:path extrusionOk="0" h="2839" w="2332">
                    <a:moveTo>
                      <a:pt x="2331" y="2005"/>
                    </a:moveTo>
                    <a:cubicBezTo>
                      <a:pt x="2309" y="2026"/>
                      <a:pt x="2285" y="2047"/>
                      <a:pt x="2261" y="2066"/>
                    </a:cubicBezTo>
                    <a:cubicBezTo>
                      <a:pt x="1324" y="2838"/>
                      <a:pt x="1" y="1727"/>
                      <a:pt x="546" y="643"/>
                    </a:cubicBezTo>
                    <a:lnTo>
                      <a:pt x="869" y="1"/>
                    </a:lnTo>
                    <a:cubicBezTo>
                      <a:pt x="658" y="1682"/>
                      <a:pt x="1457" y="2560"/>
                      <a:pt x="2330" y="2004"/>
                    </a:cubicBezTo>
                    <a:cubicBezTo>
                      <a:pt x="2330" y="2004"/>
                      <a:pt x="2330" y="2004"/>
                      <a:pt x="2331" y="2005"/>
                    </a:cubicBezTo>
                    <a:close/>
                  </a:path>
                </a:pathLst>
              </a:custGeom>
              <a:solidFill>
                <a:srgbClr val="A35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6"/>
              <p:cNvSpPr/>
              <p:nvPr/>
            </p:nvSpPr>
            <p:spPr>
              <a:xfrm>
                <a:off x="1831514" y="2238026"/>
                <a:ext cx="112879" cy="100907"/>
              </a:xfrm>
              <a:custGeom>
                <a:rect b="b" l="l" r="r" t="t"/>
                <a:pathLst>
                  <a:path extrusionOk="0" h="1239" w="1386">
                    <a:moveTo>
                      <a:pt x="268" y="0"/>
                    </a:moveTo>
                    <a:lnTo>
                      <a:pt x="1385" y="794"/>
                    </a:lnTo>
                    <a:lnTo>
                      <a:pt x="1293" y="1238"/>
                    </a:lnTo>
                    <a:lnTo>
                      <a:pt x="1" y="45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6"/>
              <p:cNvSpPr/>
              <p:nvPr/>
            </p:nvSpPr>
            <p:spPr>
              <a:xfrm>
                <a:off x="931999" y="2282086"/>
                <a:ext cx="530761" cy="808643"/>
              </a:xfrm>
              <a:custGeom>
                <a:rect b="b" l="l" r="r" t="t"/>
                <a:pathLst>
                  <a:path extrusionOk="0" h="9929" w="6517">
                    <a:moveTo>
                      <a:pt x="6516" y="9917"/>
                    </a:moveTo>
                    <a:lnTo>
                      <a:pt x="1737" y="9925"/>
                    </a:lnTo>
                    <a:lnTo>
                      <a:pt x="0" y="9929"/>
                    </a:lnTo>
                    <a:cubicBezTo>
                      <a:pt x="0" y="9929"/>
                      <a:pt x="317" y="9162"/>
                      <a:pt x="593" y="8149"/>
                    </a:cubicBezTo>
                    <a:cubicBezTo>
                      <a:pt x="825" y="7297"/>
                      <a:pt x="1027" y="6274"/>
                      <a:pt x="990" y="5386"/>
                    </a:cubicBezTo>
                    <a:cubicBezTo>
                      <a:pt x="969" y="4854"/>
                      <a:pt x="900" y="4296"/>
                      <a:pt x="900" y="3725"/>
                    </a:cubicBezTo>
                    <a:cubicBezTo>
                      <a:pt x="901" y="3361"/>
                      <a:pt x="597" y="849"/>
                      <a:pt x="900" y="617"/>
                    </a:cubicBezTo>
                    <a:cubicBezTo>
                      <a:pt x="1599" y="85"/>
                      <a:pt x="3608" y="0"/>
                      <a:pt x="3487" y="114"/>
                    </a:cubicBezTo>
                    <a:lnTo>
                      <a:pt x="5061" y="1008"/>
                    </a:lnTo>
                    <a:cubicBezTo>
                      <a:pt x="5149" y="1310"/>
                      <a:pt x="6001" y="2492"/>
                      <a:pt x="6138" y="3177"/>
                    </a:cubicBezTo>
                    <a:cubicBezTo>
                      <a:pt x="6150" y="3228"/>
                      <a:pt x="6160" y="3282"/>
                      <a:pt x="6168" y="3335"/>
                    </a:cubicBezTo>
                    <a:cubicBezTo>
                      <a:pt x="6195" y="3513"/>
                      <a:pt x="6214" y="3696"/>
                      <a:pt x="6211" y="3883"/>
                    </a:cubicBezTo>
                    <a:cubicBezTo>
                      <a:pt x="6212" y="3936"/>
                      <a:pt x="6210" y="3991"/>
                      <a:pt x="6203" y="4046"/>
                    </a:cubicBezTo>
                    <a:cubicBezTo>
                      <a:pt x="6201" y="4125"/>
                      <a:pt x="6192" y="4207"/>
                      <a:pt x="6178" y="4287"/>
                    </a:cubicBezTo>
                    <a:cubicBezTo>
                      <a:pt x="6101" y="4760"/>
                      <a:pt x="5882" y="5230"/>
                      <a:pt x="5420" y="5643"/>
                    </a:cubicBezTo>
                    <a:lnTo>
                      <a:pt x="5427" y="5675"/>
                    </a:lnTo>
                    <a:lnTo>
                      <a:pt x="5428" y="5682"/>
                    </a:lnTo>
                    <a:lnTo>
                      <a:pt x="5735" y="6869"/>
                    </a:lnTo>
                    <a:lnTo>
                      <a:pt x="6041" y="8065"/>
                    </a:lnTo>
                    <a:lnTo>
                      <a:pt x="6049" y="8097"/>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6"/>
              <p:cNvSpPr/>
              <p:nvPr/>
            </p:nvSpPr>
            <p:spPr>
              <a:xfrm>
                <a:off x="831257" y="2452542"/>
                <a:ext cx="567817" cy="687619"/>
              </a:xfrm>
              <a:custGeom>
                <a:rect b="b" l="l" r="r" t="t"/>
                <a:pathLst>
                  <a:path extrusionOk="0" h="8443" w="6972">
                    <a:moveTo>
                      <a:pt x="3148" y="7245"/>
                    </a:moveTo>
                    <a:lnTo>
                      <a:pt x="2974" y="7832"/>
                    </a:lnTo>
                    <a:lnTo>
                      <a:pt x="2854" y="8237"/>
                    </a:lnTo>
                    <a:lnTo>
                      <a:pt x="2535" y="8443"/>
                    </a:lnTo>
                    <a:lnTo>
                      <a:pt x="1384" y="8443"/>
                    </a:lnTo>
                    <a:cubicBezTo>
                      <a:pt x="0" y="8302"/>
                      <a:pt x="273" y="6779"/>
                      <a:pt x="1830" y="6056"/>
                    </a:cubicBezTo>
                    <a:cubicBezTo>
                      <a:pt x="2062" y="5204"/>
                      <a:pt x="2264" y="4181"/>
                      <a:pt x="2227" y="3293"/>
                    </a:cubicBezTo>
                    <a:cubicBezTo>
                      <a:pt x="2206" y="2761"/>
                      <a:pt x="2137" y="2203"/>
                      <a:pt x="2137" y="1632"/>
                    </a:cubicBezTo>
                    <a:lnTo>
                      <a:pt x="3713" y="0"/>
                    </a:lnTo>
                    <a:lnTo>
                      <a:pt x="3675" y="3847"/>
                    </a:lnTo>
                    <a:lnTo>
                      <a:pt x="6792" y="3847"/>
                    </a:lnTo>
                    <a:lnTo>
                      <a:pt x="6972" y="4776"/>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16"/>
              <p:cNvSpPr/>
              <p:nvPr/>
            </p:nvSpPr>
            <p:spPr>
              <a:xfrm>
                <a:off x="1355573" y="1888155"/>
                <a:ext cx="170785" cy="170703"/>
              </a:xfrm>
              <a:custGeom>
                <a:rect b="b" l="l" r="r" t="t"/>
                <a:pathLst>
                  <a:path extrusionOk="0" h="2096" w="2097">
                    <a:moveTo>
                      <a:pt x="2096" y="1049"/>
                    </a:moveTo>
                    <a:cubicBezTo>
                      <a:pt x="2096" y="1627"/>
                      <a:pt x="1628" y="2096"/>
                      <a:pt x="1049" y="2096"/>
                    </a:cubicBezTo>
                    <a:cubicBezTo>
                      <a:pt x="471" y="2096"/>
                      <a:pt x="1" y="1627"/>
                      <a:pt x="1" y="1049"/>
                    </a:cubicBezTo>
                    <a:cubicBezTo>
                      <a:pt x="1" y="470"/>
                      <a:pt x="471" y="0"/>
                      <a:pt x="1049" y="0"/>
                    </a:cubicBezTo>
                    <a:cubicBezTo>
                      <a:pt x="1628" y="0"/>
                      <a:pt x="2096" y="470"/>
                      <a:pt x="2096" y="10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6"/>
              <p:cNvSpPr/>
              <p:nvPr/>
            </p:nvSpPr>
            <p:spPr>
              <a:xfrm>
                <a:off x="1268757" y="1791647"/>
                <a:ext cx="170703" cy="170785"/>
              </a:xfrm>
              <a:custGeom>
                <a:rect b="b" l="l" r="r" t="t"/>
                <a:pathLst>
                  <a:path extrusionOk="0" h="2097" w="2096">
                    <a:moveTo>
                      <a:pt x="2096" y="1048"/>
                    </a:moveTo>
                    <a:cubicBezTo>
                      <a:pt x="2096" y="1627"/>
                      <a:pt x="1627" y="2096"/>
                      <a:pt x="1047" y="2096"/>
                    </a:cubicBezTo>
                    <a:cubicBezTo>
                      <a:pt x="469" y="2096"/>
                      <a:pt x="0" y="1627"/>
                      <a:pt x="0" y="1048"/>
                    </a:cubicBezTo>
                    <a:cubicBezTo>
                      <a:pt x="0" y="470"/>
                      <a:pt x="469" y="1"/>
                      <a:pt x="1047" y="1"/>
                    </a:cubicBezTo>
                    <a:cubicBezTo>
                      <a:pt x="1627" y="1"/>
                      <a:pt x="2096" y="470"/>
                      <a:pt x="2096" y="104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16"/>
              <p:cNvSpPr/>
              <p:nvPr/>
            </p:nvSpPr>
            <p:spPr>
              <a:xfrm>
                <a:off x="1157183" y="1822676"/>
                <a:ext cx="170785" cy="170785"/>
              </a:xfrm>
              <a:custGeom>
                <a:rect b="b" l="l" r="r" t="t"/>
                <a:pathLst>
                  <a:path extrusionOk="0" h="2097" w="2097">
                    <a:moveTo>
                      <a:pt x="2096" y="1049"/>
                    </a:moveTo>
                    <a:cubicBezTo>
                      <a:pt x="2096" y="1627"/>
                      <a:pt x="1626" y="2096"/>
                      <a:pt x="1048" y="2096"/>
                    </a:cubicBezTo>
                    <a:cubicBezTo>
                      <a:pt x="469" y="2096"/>
                      <a:pt x="1" y="1627"/>
                      <a:pt x="1" y="1049"/>
                    </a:cubicBezTo>
                    <a:cubicBezTo>
                      <a:pt x="1" y="469"/>
                      <a:pt x="469" y="1"/>
                      <a:pt x="1048" y="1"/>
                    </a:cubicBezTo>
                    <a:cubicBezTo>
                      <a:pt x="1626" y="1"/>
                      <a:pt x="2096" y="469"/>
                      <a:pt x="2096" y="104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6"/>
              <p:cNvSpPr/>
              <p:nvPr/>
            </p:nvSpPr>
            <p:spPr>
              <a:xfrm>
                <a:off x="1100989" y="1945327"/>
                <a:ext cx="120616" cy="196032"/>
              </a:xfrm>
              <a:custGeom>
                <a:rect b="b" l="l" r="r" t="t"/>
                <a:pathLst>
                  <a:path extrusionOk="0" h="2407" w="1481">
                    <a:moveTo>
                      <a:pt x="423" y="182"/>
                    </a:moveTo>
                    <a:cubicBezTo>
                      <a:pt x="0" y="1266"/>
                      <a:pt x="150" y="1956"/>
                      <a:pt x="834" y="2407"/>
                    </a:cubicBezTo>
                    <a:lnTo>
                      <a:pt x="1481" y="1700"/>
                    </a:lnTo>
                    <a:lnTo>
                      <a:pt x="1094" y="0"/>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16"/>
              <p:cNvSpPr/>
              <p:nvPr/>
            </p:nvSpPr>
            <p:spPr>
              <a:xfrm>
                <a:off x="1165327" y="2083777"/>
                <a:ext cx="182431" cy="323245"/>
              </a:xfrm>
              <a:custGeom>
                <a:rect b="b" l="l" r="r" t="t"/>
                <a:pathLst>
                  <a:path extrusionOk="0" h="3969" w="2240">
                    <a:moveTo>
                      <a:pt x="0" y="0"/>
                    </a:moveTo>
                    <a:lnTo>
                      <a:pt x="246" y="2640"/>
                    </a:lnTo>
                    <a:lnTo>
                      <a:pt x="2211" y="3968"/>
                    </a:lnTo>
                    <a:lnTo>
                      <a:pt x="2240" y="715"/>
                    </a:lnTo>
                    <a:close/>
                  </a:path>
                </a:pathLst>
              </a:custGeom>
              <a:solidFill>
                <a:srgbClr val="C383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6"/>
              <p:cNvSpPr/>
              <p:nvPr/>
            </p:nvSpPr>
            <p:spPr>
              <a:xfrm>
                <a:off x="1139103" y="2143799"/>
                <a:ext cx="61733" cy="66376"/>
              </a:xfrm>
              <a:custGeom>
                <a:rect b="b" l="l" r="r" t="t"/>
                <a:pathLst>
                  <a:path extrusionOk="0" h="815" w="758">
                    <a:moveTo>
                      <a:pt x="1" y="0"/>
                    </a:moveTo>
                    <a:lnTo>
                      <a:pt x="466" y="814"/>
                    </a:lnTo>
                    <a:lnTo>
                      <a:pt x="758" y="195"/>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16"/>
              <p:cNvSpPr/>
              <p:nvPr/>
            </p:nvSpPr>
            <p:spPr>
              <a:xfrm>
                <a:off x="1244569" y="2187125"/>
                <a:ext cx="103188" cy="129331"/>
              </a:xfrm>
              <a:custGeom>
                <a:rect b="b" l="l" r="r" t="t"/>
                <a:pathLst>
                  <a:path extrusionOk="0" h="1588" w="1267">
                    <a:moveTo>
                      <a:pt x="1248" y="1588"/>
                    </a:moveTo>
                    <a:cubicBezTo>
                      <a:pt x="1248" y="1588"/>
                      <a:pt x="35" y="1368"/>
                      <a:pt x="0" y="0"/>
                    </a:cubicBezTo>
                    <a:lnTo>
                      <a:pt x="1267" y="413"/>
                    </a:lnTo>
                    <a:close/>
                  </a:path>
                </a:pathLst>
              </a:custGeom>
              <a:solidFill>
                <a:srgbClr val="A35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6"/>
              <p:cNvSpPr/>
              <p:nvPr/>
            </p:nvSpPr>
            <p:spPr>
              <a:xfrm>
                <a:off x="1375038" y="1927247"/>
                <a:ext cx="91216" cy="143909"/>
              </a:xfrm>
              <a:custGeom>
                <a:rect b="b" l="l" r="r" t="t"/>
                <a:pathLst>
                  <a:path extrusionOk="0" h="1767" w="1120">
                    <a:moveTo>
                      <a:pt x="457" y="0"/>
                    </a:moveTo>
                    <a:cubicBezTo>
                      <a:pt x="1042" y="720"/>
                      <a:pt x="1120" y="1666"/>
                      <a:pt x="1120" y="1666"/>
                    </a:cubicBezTo>
                    <a:lnTo>
                      <a:pt x="484" y="1767"/>
                    </a:lnTo>
                    <a:lnTo>
                      <a:pt x="1" y="244"/>
                    </a:lnTo>
                    <a:close/>
                  </a:path>
                </a:pathLst>
              </a:cu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16"/>
              <p:cNvSpPr/>
              <p:nvPr/>
            </p:nvSpPr>
            <p:spPr>
              <a:xfrm>
                <a:off x="1171517" y="1915356"/>
                <a:ext cx="310052" cy="365107"/>
              </a:xfrm>
              <a:custGeom>
                <a:rect b="b" l="l" r="r" t="t"/>
                <a:pathLst>
                  <a:path extrusionOk="0" h="4483" w="3807">
                    <a:moveTo>
                      <a:pt x="123" y="989"/>
                    </a:moveTo>
                    <a:lnTo>
                      <a:pt x="312" y="1738"/>
                    </a:lnTo>
                    <a:lnTo>
                      <a:pt x="399" y="2078"/>
                    </a:lnTo>
                    <a:lnTo>
                      <a:pt x="631" y="2995"/>
                    </a:lnTo>
                    <a:cubicBezTo>
                      <a:pt x="755" y="3489"/>
                      <a:pt x="1128" y="3884"/>
                      <a:pt x="1615" y="4038"/>
                    </a:cubicBezTo>
                    <a:lnTo>
                      <a:pt x="2371" y="4276"/>
                    </a:lnTo>
                    <a:cubicBezTo>
                      <a:pt x="3027" y="4483"/>
                      <a:pt x="3701" y="4028"/>
                      <a:pt x="3762" y="3343"/>
                    </a:cubicBezTo>
                    <a:cubicBezTo>
                      <a:pt x="3806" y="2840"/>
                      <a:pt x="3806" y="2254"/>
                      <a:pt x="3615" y="1631"/>
                    </a:cubicBezTo>
                    <a:cubicBezTo>
                      <a:pt x="3393" y="908"/>
                      <a:pt x="2813" y="342"/>
                      <a:pt x="2122" y="117"/>
                    </a:cubicBezTo>
                    <a:lnTo>
                      <a:pt x="2119" y="116"/>
                    </a:lnTo>
                    <a:lnTo>
                      <a:pt x="1998" y="79"/>
                    </a:lnTo>
                    <a:lnTo>
                      <a:pt x="1985" y="76"/>
                    </a:lnTo>
                    <a:cubicBezTo>
                      <a:pt x="1925" y="61"/>
                      <a:pt x="1862" y="47"/>
                      <a:pt x="1800" y="37"/>
                    </a:cubicBezTo>
                    <a:cubicBezTo>
                      <a:pt x="1653" y="10"/>
                      <a:pt x="1499" y="0"/>
                      <a:pt x="1345" y="5"/>
                    </a:cubicBezTo>
                    <a:lnTo>
                      <a:pt x="856" y="18"/>
                    </a:lnTo>
                    <a:cubicBezTo>
                      <a:pt x="357" y="33"/>
                      <a:pt x="1" y="505"/>
                      <a:pt x="123" y="989"/>
                    </a:cubicBezTo>
                    <a:close/>
                  </a:path>
                </a:pathLst>
              </a:custGeom>
              <a:solidFill>
                <a:srgbClr val="C383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6"/>
              <p:cNvSpPr/>
              <p:nvPr/>
            </p:nvSpPr>
            <p:spPr>
              <a:xfrm>
                <a:off x="1410057" y="2026686"/>
                <a:ext cx="103921" cy="115160"/>
              </a:xfrm>
              <a:custGeom>
                <a:rect b="b" l="l" r="r" t="t"/>
                <a:pathLst>
                  <a:path extrusionOk="0" fill="none" h="1414" w="1276">
                    <a:moveTo>
                      <a:pt x="1275" y="707"/>
                    </a:moveTo>
                    <a:cubicBezTo>
                      <a:pt x="1275" y="1098"/>
                      <a:pt x="989" y="1413"/>
                      <a:pt x="638" y="1413"/>
                    </a:cubicBezTo>
                    <a:cubicBezTo>
                      <a:pt x="286" y="1413"/>
                      <a:pt x="1" y="1098"/>
                      <a:pt x="1" y="707"/>
                    </a:cubicBezTo>
                    <a:cubicBezTo>
                      <a:pt x="1" y="317"/>
                      <a:pt x="286" y="0"/>
                      <a:pt x="638" y="0"/>
                    </a:cubicBezTo>
                    <a:cubicBezTo>
                      <a:pt x="989" y="0"/>
                      <a:pt x="1275" y="317"/>
                      <a:pt x="1275" y="707"/>
                    </a:cubicBezTo>
                    <a:close/>
                  </a:path>
                </a:pathLst>
              </a:custGeom>
              <a:solidFill>
                <a:schemeClr val="accent4"/>
              </a:solidFill>
              <a:ln cap="flat" cmpd="sng" w="9525">
                <a:solidFill>
                  <a:schemeClr val="accent4"/>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16"/>
              <p:cNvSpPr/>
              <p:nvPr/>
            </p:nvSpPr>
            <p:spPr>
              <a:xfrm>
                <a:off x="1416980" y="2070420"/>
                <a:ext cx="26957" cy="54241"/>
              </a:xfrm>
              <a:custGeom>
                <a:rect b="b" l="l" r="r" t="t"/>
                <a:pathLst>
                  <a:path extrusionOk="0" h="666" w="331">
                    <a:moveTo>
                      <a:pt x="313" y="318"/>
                    </a:moveTo>
                    <a:cubicBezTo>
                      <a:pt x="331" y="498"/>
                      <a:pt x="278" y="650"/>
                      <a:pt x="197" y="658"/>
                    </a:cubicBezTo>
                    <a:cubicBezTo>
                      <a:pt x="114" y="666"/>
                      <a:pt x="34" y="527"/>
                      <a:pt x="17" y="347"/>
                    </a:cubicBezTo>
                    <a:cubicBezTo>
                      <a:pt x="0" y="168"/>
                      <a:pt x="52" y="16"/>
                      <a:pt x="134" y="9"/>
                    </a:cubicBezTo>
                    <a:cubicBezTo>
                      <a:pt x="215" y="1"/>
                      <a:pt x="296" y="139"/>
                      <a:pt x="313" y="3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6"/>
              <p:cNvSpPr/>
              <p:nvPr/>
            </p:nvSpPr>
            <p:spPr>
              <a:xfrm>
                <a:off x="1341728" y="2074655"/>
                <a:ext cx="129086" cy="117766"/>
              </a:xfrm>
              <a:custGeom>
                <a:rect b="b" l="l" r="r" t="t"/>
                <a:pathLst>
                  <a:path extrusionOk="0" h="1446" w="1585">
                    <a:moveTo>
                      <a:pt x="718" y="0"/>
                    </a:moveTo>
                    <a:cubicBezTo>
                      <a:pt x="883" y="395"/>
                      <a:pt x="1154" y="476"/>
                      <a:pt x="1343" y="479"/>
                    </a:cubicBezTo>
                    <a:cubicBezTo>
                      <a:pt x="1464" y="480"/>
                      <a:pt x="1563" y="574"/>
                      <a:pt x="1572" y="695"/>
                    </a:cubicBezTo>
                    <a:cubicBezTo>
                      <a:pt x="1585" y="854"/>
                      <a:pt x="1504" y="1006"/>
                      <a:pt x="1363" y="1082"/>
                    </a:cubicBezTo>
                    <a:lnTo>
                      <a:pt x="867" y="1351"/>
                    </a:lnTo>
                    <a:cubicBezTo>
                      <a:pt x="589" y="1445"/>
                      <a:pt x="291" y="1278"/>
                      <a:pt x="225" y="992"/>
                    </a:cubicBezTo>
                    <a:lnTo>
                      <a:pt x="0" y="24"/>
                    </a:lnTo>
                    <a:close/>
                  </a:path>
                </a:pathLst>
              </a:custGeom>
              <a:solidFill>
                <a:srgbClr val="C383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16"/>
              <p:cNvSpPr/>
              <p:nvPr/>
            </p:nvSpPr>
            <p:spPr>
              <a:xfrm>
                <a:off x="1397841" y="2073597"/>
                <a:ext cx="75742" cy="106038"/>
              </a:xfrm>
              <a:custGeom>
                <a:rect b="b" l="l" r="r" t="t"/>
                <a:pathLst>
                  <a:path extrusionOk="0" h="1302" w="930">
                    <a:moveTo>
                      <a:pt x="361" y="1301"/>
                    </a:moveTo>
                    <a:lnTo>
                      <a:pt x="331" y="1245"/>
                    </a:lnTo>
                    <a:lnTo>
                      <a:pt x="659" y="1067"/>
                    </a:lnTo>
                    <a:cubicBezTo>
                      <a:pt x="788" y="997"/>
                      <a:pt x="864" y="857"/>
                      <a:pt x="852" y="710"/>
                    </a:cubicBezTo>
                    <a:cubicBezTo>
                      <a:pt x="843" y="605"/>
                      <a:pt x="758" y="525"/>
                      <a:pt x="654" y="524"/>
                    </a:cubicBezTo>
                    <a:cubicBezTo>
                      <a:pt x="449" y="521"/>
                      <a:pt x="170" y="432"/>
                      <a:pt x="1" y="26"/>
                    </a:cubicBezTo>
                    <a:lnTo>
                      <a:pt x="59" y="1"/>
                    </a:lnTo>
                    <a:cubicBezTo>
                      <a:pt x="215" y="375"/>
                      <a:pt x="468" y="458"/>
                      <a:pt x="654" y="460"/>
                    </a:cubicBezTo>
                    <a:cubicBezTo>
                      <a:pt x="792" y="462"/>
                      <a:pt x="904" y="568"/>
                      <a:pt x="915" y="705"/>
                    </a:cubicBezTo>
                    <a:cubicBezTo>
                      <a:pt x="929" y="876"/>
                      <a:pt x="840" y="1041"/>
                      <a:pt x="689" y="1123"/>
                    </a:cubicBezTo>
                    <a:close/>
                  </a:path>
                </a:pathLst>
              </a:custGeom>
              <a:solidFill>
                <a:srgbClr val="A35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6"/>
              <p:cNvSpPr/>
              <p:nvPr/>
            </p:nvSpPr>
            <p:spPr>
              <a:xfrm>
                <a:off x="1328209" y="2083695"/>
                <a:ext cx="27120" cy="54241"/>
              </a:xfrm>
              <a:custGeom>
                <a:rect b="b" l="l" r="r" t="t"/>
                <a:pathLst>
                  <a:path extrusionOk="0" h="666" w="333">
                    <a:moveTo>
                      <a:pt x="315" y="318"/>
                    </a:moveTo>
                    <a:cubicBezTo>
                      <a:pt x="332" y="497"/>
                      <a:pt x="280" y="649"/>
                      <a:pt x="197" y="657"/>
                    </a:cubicBezTo>
                    <a:cubicBezTo>
                      <a:pt x="116" y="665"/>
                      <a:pt x="35" y="526"/>
                      <a:pt x="18" y="346"/>
                    </a:cubicBezTo>
                    <a:cubicBezTo>
                      <a:pt x="1" y="167"/>
                      <a:pt x="53" y="15"/>
                      <a:pt x="136" y="7"/>
                    </a:cubicBezTo>
                    <a:cubicBezTo>
                      <a:pt x="217" y="0"/>
                      <a:pt x="297" y="138"/>
                      <a:pt x="315" y="3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6"/>
              <p:cNvSpPr/>
              <p:nvPr/>
            </p:nvSpPr>
            <p:spPr>
              <a:xfrm>
                <a:off x="1273888" y="2018379"/>
                <a:ext cx="83723" cy="47074"/>
              </a:xfrm>
              <a:custGeom>
                <a:rect b="b" l="l" r="r" t="t"/>
                <a:pathLst>
                  <a:path extrusionOk="0" h="578" w="1028">
                    <a:moveTo>
                      <a:pt x="520" y="408"/>
                    </a:moveTo>
                    <a:cubicBezTo>
                      <a:pt x="112" y="578"/>
                      <a:pt x="0" y="368"/>
                      <a:pt x="293" y="190"/>
                    </a:cubicBezTo>
                    <a:cubicBezTo>
                      <a:pt x="607" y="1"/>
                      <a:pt x="1028" y="196"/>
                      <a:pt x="520" y="40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6"/>
              <p:cNvSpPr/>
              <p:nvPr/>
            </p:nvSpPr>
            <p:spPr>
              <a:xfrm>
                <a:off x="1385951" y="2014959"/>
                <a:ext cx="58231" cy="26306"/>
              </a:xfrm>
              <a:custGeom>
                <a:rect b="b" l="l" r="r" t="t"/>
                <a:pathLst>
                  <a:path extrusionOk="0" h="323" w="715">
                    <a:moveTo>
                      <a:pt x="319" y="259"/>
                    </a:moveTo>
                    <a:cubicBezTo>
                      <a:pt x="0" y="206"/>
                      <a:pt x="90" y="6"/>
                      <a:pt x="355" y="4"/>
                    </a:cubicBezTo>
                    <a:cubicBezTo>
                      <a:pt x="642" y="0"/>
                      <a:pt x="715" y="323"/>
                      <a:pt x="319" y="25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6"/>
              <p:cNvSpPr/>
              <p:nvPr/>
            </p:nvSpPr>
            <p:spPr>
              <a:xfrm>
                <a:off x="1352641" y="2185660"/>
                <a:ext cx="59860" cy="42513"/>
              </a:xfrm>
              <a:custGeom>
                <a:rect b="b" l="l" r="r" t="t"/>
                <a:pathLst>
                  <a:path extrusionOk="0" h="522" w="735">
                    <a:moveTo>
                      <a:pt x="734" y="58"/>
                    </a:moveTo>
                    <a:lnTo>
                      <a:pt x="0" y="1"/>
                    </a:lnTo>
                    <a:cubicBezTo>
                      <a:pt x="0" y="1"/>
                      <a:pt x="84" y="425"/>
                      <a:pt x="296" y="471"/>
                    </a:cubicBezTo>
                    <a:cubicBezTo>
                      <a:pt x="527" y="521"/>
                      <a:pt x="734" y="58"/>
                      <a:pt x="734" y="5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6"/>
              <p:cNvSpPr/>
              <p:nvPr/>
            </p:nvSpPr>
            <p:spPr>
              <a:xfrm>
                <a:off x="1278693" y="2053236"/>
                <a:ext cx="103921" cy="115160"/>
              </a:xfrm>
              <a:custGeom>
                <a:rect b="b" l="l" r="r" t="t"/>
                <a:pathLst>
                  <a:path extrusionOk="0" fill="none" h="1414" w="1276">
                    <a:moveTo>
                      <a:pt x="1275" y="707"/>
                    </a:moveTo>
                    <a:cubicBezTo>
                      <a:pt x="1275" y="1096"/>
                      <a:pt x="991" y="1413"/>
                      <a:pt x="638" y="1413"/>
                    </a:cubicBezTo>
                    <a:cubicBezTo>
                      <a:pt x="286" y="1413"/>
                      <a:pt x="1" y="1096"/>
                      <a:pt x="1" y="707"/>
                    </a:cubicBezTo>
                    <a:cubicBezTo>
                      <a:pt x="1" y="316"/>
                      <a:pt x="286" y="0"/>
                      <a:pt x="638" y="0"/>
                    </a:cubicBezTo>
                    <a:cubicBezTo>
                      <a:pt x="991" y="0"/>
                      <a:pt x="1275" y="316"/>
                      <a:pt x="1275" y="707"/>
                    </a:cubicBezTo>
                    <a:close/>
                  </a:path>
                </a:pathLst>
              </a:custGeom>
              <a:solidFill>
                <a:schemeClr val="accent4"/>
              </a:solidFill>
              <a:ln cap="flat" cmpd="sng" w="9525">
                <a:solidFill>
                  <a:schemeClr val="accent4"/>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6"/>
              <p:cNvSpPr/>
              <p:nvPr/>
            </p:nvSpPr>
            <p:spPr>
              <a:xfrm>
                <a:off x="1220789" y="2083532"/>
                <a:ext cx="58069" cy="16533"/>
              </a:xfrm>
              <a:custGeom>
                <a:rect b="b" l="l" r="r" t="t"/>
                <a:pathLst>
                  <a:path extrusionOk="0" fill="none" h="203" w="713">
                    <a:moveTo>
                      <a:pt x="713" y="202"/>
                    </a:moveTo>
                    <a:lnTo>
                      <a:pt x="0" y="1"/>
                    </a:lnTo>
                  </a:path>
                </a:pathLst>
              </a:custGeom>
              <a:solidFill>
                <a:schemeClr val="accent4"/>
              </a:solidFill>
              <a:ln cap="flat" cmpd="sng" w="9525">
                <a:solidFill>
                  <a:schemeClr val="accent4"/>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16"/>
              <p:cNvSpPr/>
              <p:nvPr/>
            </p:nvSpPr>
            <p:spPr>
              <a:xfrm>
                <a:off x="1064015" y="1884735"/>
                <a:ext cx="235124" cy="207027"/>
              </a:xfrm>
              <a:custGeom>
                <a:rect b="b" l="l" r="r" t="t"/>
                <a:pathLst>
                  <a:path extrusionOk="0" h="2542" w="2887">
                    <a:moveTo>
                      <a:pt x="2502" y="386"/>
                    </a:moveTo>
                    <a:cubicBezTo>
                      <a:pt x="2887" y="1296"/>
                      <a:pt x="2161" y="2541"/>
                      <a:pt x="641" y="2450"/>
                    </a:cubicBezTo>
                    <a:cubicBezTo>
                      <a:pt x="0" y="1157"/>
                      <a:pt x="28" y="0"/>
                      <a:pt x="2502" y="386"/>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16"/>
              <p:cNvSpPr/>
              <p:nvPr/>
            </p:nvSpPr>
            <p:spPr>
              <a:xfrm>
                <a:off x="1036162" y="1921627"/>
                <a:ext cx="189109" cy="270552"/>
              </a:xfrm>
              <a:custGeom>
                <a:rect b="b" l="l" r="r" t="t"/>
                <a:pathLst>
                  <a:path extrusionOk="0" h="3322" w="2322">
                    <a:moveTo>
                      <a:pt x="2321" y="2099"/>
                    </a:moveTo>
                    <a:cubicBezTo>
                      <a:pt x="794" y="1"/>
                      <a:pt x="1" y="3322"/>
                      <a:pt x="2245" y="3148"/>
                    </a:cubicBezTo>
                    <a:close/>
                  </a:path>
                </a:pathLst>
              </a:custGeom>
              <a:solidFill>
                <a:srgbClr val="C383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6"/>
              <p:cNvSpPr/>
              <p:nvPr/>
            </p:nvSpPr>
            <p:spPr>
              <a:xfrm>
                <a:off x="1168829" y="1983115"/>
                <a:ext cx="57336" cy="151564"/>
              </a:xfrm>
              <a:custGeom>
                <a:rect b="b" l="l" r="r" t="t"/>
                <a:pathLst>
                  <a:path extrusionOk="0" h="1861" w="704">
                    <a:moveTo>
                      <a:pt x="675" y="0"/>
                    </a:moveTo>
                    <a:lnTo>
                      <a:pt x="704" y="1762"/>
                    </a:lnTo>
                    <a:lnTo>
                      <a:pt x="556" y="1860"/>
                    </a:lnTo>
                    <a:lnTo>
                      <a:pt x="1" y="166"/>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16"/>
              <p:cNvSpPr/>
              <p:nvPr/>
            </p:nvSpPr>
            <p:spPr>
              <a:xfrm>
                <a:off x="1230643" y="1858918"/>
                <a:ext cx="190087" cy="111821"/>
              </a:xfrm>
              <a:custGeom>
                <a:rect b="b" l="l" r="r" t="t"/>
                <a:pathLst>
                  <a:path extrusionOk="0" h="1373" w="2334">
                    <a:moveTo>
                      <a:pt x="1" y="894"/>
                    </a:moveTo>
                    <a:cubicBezTo>
                      <a:pt x="1222" y="1372"/>
                      <a:pt x="2334" y="977"/>
                      <a:pt x="2334" y="977"/>
                    </a:cubicBezTo>
                    <a:cubicBezTo>
                      <a:pt x="2334" y="977"/>
                      <a:pt x="1928" y="0"/>
                      <a:pt x="1" y="89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16"/>
              <p:cNvSpPr/>
              <p:nvPr/>
            </p:nvSpPr>
            <p:spPr>
              <a:xfrm>
                <a:off x="1020363" y="1897439"/>
                <a:ext cx="84700" cy="131285"/>
              </a:xfrm>
              <a:custGeom>
                <a:rect b="b" l="l" r="r" t="t"/>
                <a:pathLst>
                  <a:path extrusionOk="0" h="1612" w="1040">
                    <a:moveTo>
                      <a:pt x="1039" y="620"/>
                    </a:moveTo>
                    <a:cubicBezTo>
                      <a:pt x="1039" y="1"/>
                      <a:pt x="355" y="298"/>
                      <a:pt x="826" y="699"/>
                    </a:cubicBezTo>
                    <a:cubicBezTo>
                      <a:pt x="0" y="588"/>
                      <a:pt x="624" y="1611"/>
                      <a:pt x="1004" y="1254"/>
                    </a:cubicBezTo>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16"/>
              <p:cNvSpPr/>
              <p:nvPr/>
            </p:nvSpPr>
            <p:spPr>
              <a:xfrm>
                <a:off x="1133647" y="2233465"/>
                <a:ext cx="239522" cy="176323"/>
              </a:xfrm>
              <a:custGeom>
                <a:rect b="b" l="l" r="r" t="t"/>
                <a:pathLst>
                  <a:path extrusionOk="0" h="2165" w="2941">
                    <a:moveTo>
                      <a:pt x="2676" y="2164"/>
                    </a:moveTo>
                    <a:lnTo>
                      <a:pt x="2676" y="2164"/>
                    </a:lnTo>
                    <a:cubicBezTo>
                      <a:pt x="2941" y="725"/>
                      <a:pt x="1586" y="420"/>
                      <a:pt x="564" y="0"/>
                    </a:cubicBezTo>
                    <a:lnTo>
                      <a:pt x="0" y="724"/>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6"/>
              <p:cNvSpPr/>
              <p:nvPr/>
            </p:nvSpPr>
            <p:spPr>
              <a:xfrm>
                <a:off x="950894" y="2728627"/>
                <a:ext cx="177382" cy="119558"/>
              </a:xfrm>
              <a:custGeom>
                <a:rect b="b" l="l" r="r" t="t"/>
                <a:pathLst>
                  <a:path extrusionOk="0" h="1468" w="2178">
                    <a:moveTo>
                      <a:pt x="102" y="209"/>
                    </a:moveTo>
                    <a:cubicBezTo>
                      <a:pt x="1182" y="1"/>
                      <a:pt x="2177" y="303"/>
                      <a:pt x="1645" y="1370"/>
                    </a:cubicBezTo>
                    <a:lnTo>
                      <a:pt x="0" y="1468"/>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16"/>
              <p:cNvSpPr/>
              <p:nvPr/>
            </p:nvSpPr>
            <p:spPr>
              <a:xfrm>
                <a:off x="701847" y="2765846"/>
                <a:ext cx="237731" cy="293112"/>
              </a:xfrm>
              <a:custGeom>
                <a:rect b="b" l="l" r="r" t="t"/>
                <a:pathLst>
                  <a:path extrusionOk="0" h="3599" w="2919">
                    <a:moveTo>
                      <a:pt x="2919" y="2844"/>
                    </a:moveTo>
                    <a:cubicBezTo>
                      <a:pt x="0" y="3599"/>
                      <a:pt x="473" y="469"/>
                      <a:pt x="220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16"/>
              <p:cNvSpPr/>
              <p:nvPr/>
            </p:nvSpPr>
            <p:spPr>
              <a:xfrm>
                <a:off x="783370" y="2306844"/>
                <a:ext cx="378952" cy="647142"/>
              </a:xfrm>
              <a:custGeom>
                <a:rect b="b" l="l" r="r" t="t"/>
                <a:pathLst>
                  <a:path extrusionOk="0" h="7946" w="4653">
                    <a:moveTo>
                      <a:pt x="2048" y="7690"/>
                    </a:moveTo>
                    <a:lnTo>
                      <a:pt x="312" y="7945"/>
                    </a:lnTo>
                    <a:cubicBezTo>
                      <a:pt x="1" y="5484"/>
                      <a:pt x="730" y="2799"/>
                      <a:pt x="2365" y="634"/>
                    </a:cubicBezTo>
                    <a:cubicBezTo>
                      <a:pt x="2747" y="127"/>
                      <a:pt x="3453" y="0"/>
                      <a:pt x="3987" y="342"/>
                    </a:cubicBezTo>
                    <a:cubicBezTo>
                      <a:pt x="4447" y="637"/>
                      <a:pt x="4652" y="1203"/>
                      <a:pt x="4489" y="1724"/>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16"/>
              <p:cNvSpPr/>
              <p:nvPr/>
            </p:nvSpPr>
            <p:spPr>
              <a:xfrm>
                <a:off x="1246198" y="2668931"/>
                <a:ext cx="245142" cy="165573"/>
              </a:xfrm>
              <a:custGeom>
                <a:rect b="b" l="l" r="r" t="t"/>
                <a:pathLst>
                  <a:path extrusionOk="0" h="2033" w="3010">
                    <a:moveTo>
                      <a:pt x="986" y="2033"/>
                    </a:moveTo>
                    <a:lnTo>
                      <a:pt x="3009" y="0"/>
                    </a:lnTo>
                    <a:lnTo>
                      <a:pt x="63" y="796"/>
                    </a:lnTo>
                    <a:lnTo>
                      <a:pt x="1" y="1845"/>
                    </a:lnTo>
                    <a:close/>
                  </a:path>
                </a:pathLst>
              </a:custGeom>
              <a:solidFill>
                <a:srgbClr val="C383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16"/>
              <p:cNvSpPr/>
              <p:nvPr/>
            </p:nvSpPr>
            <p:spPr>
              <a:xfrm>
                <a:off x="1218427" y="2686930"/>
                <a:ext cx="69959" cy="53833"/>
              </a:xfrm>
              <a:custGeom>
                <a:rect b="b" l="l" r="r" t="t"/>
                <a:pathLst>
                  <a:path extrusionOk="0" h="661" w="859">
                    <a:moveTo>
                      <a:pt x="659" y="634"/>
                    </a:moveTo>
                    <a:lnTo>
                      <a:pt x="227" y="655"/>
                    </a:lnTo>
                    <a:cubicBezTo>
                      <a:pt x="99" y="660"/>
                      <a:pt x="1" y="545"/>
                      <a:pt x="26" y="419"/>
                    </a:cubicBezTo>
                    <a:lnTo>
                      <a:pt x="34" y="381"/>
                    </a:lnTo>
                    <a:cubicBezTo>
                      <a:pt x="83" y="144"/>
                      <a:pt x="326" y="1"/>
                      <a:pt x="556" y="72"/>
                    </a:cubicBezTo>
                    <a:cubicBezTo>
                      <a:pt x="712" y="120"/>
                      <a:pt x="825" y="253"/>
                      <a:pt x="845" y="415"/>
                    </a:cubicBezTo>
                    <a:cubicBezTo>
                      <a:pt x="858" y="528"/>
                      <a:pt x="773" y="628"/>
                      <a:pt x="659" y="634"/>
                    </a:cubicBezTo>
                    <a:close/>
                  </a:path>
                </a:pathLst>
              </a:custGeom>
              <a:solidFill>
                <a:srgbClr val="C383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16"/>
              <p:cNvSpPr/>
              <p:nvPr/>
            </p:nvSpPr>
            <p:spPr>
              <a:xfrm>
                <a:off x="1347103" y="2594412"/>
                <a:ext cx="180965" cy="128272"/>
              </a:xfrm>
              <a:custGeom>
                <a:rect b="b" l="l" r="r" t="t"/>
                <a:pathLst>
                  <a:path extrusionOk="0" h="1575" w="2222">
                    <a:moveTo>
                      <a:pt x="1" y="1575"/>
                    </a:moveTo>
                    <a:lnTo>
                      <a:pt x="1770" y="915"/>
                    </a:lnTo>
                    <a:lnTo>
                      <a:pt x="1782" y="857"/>
                    </a:lnTo>
                    <a:cubicBezTo>
                      <a:pt x="1828" y="629"/>
                      <a:pt x="1970" y="433"/>
                      <a:pt x="2173" y="321"/>
                    </a:cubicBezTo>
                    <a:cubicBezTo>
                      <a:pt x="2205" y="301"/>
                      <a:pt x="2222" y="265"/>
                      <a:pt x="2214" y="230"/>
                    </a:cubicBezTo>
                    <a:cubicBezTo>
                      <a:pt x="2213" y="225"/>
                      <a:pt x="2211" y="219"/>
                      <a:pt x="2208" y="214"/>
                    </a:cubicBezTo>
                    <a:cubicBezTo>
                      <a:pt x="2148" y="75"/>
                      <a:pt x="1999" y="0"/>
                      <a:pt x="1856" y="31"/>
                    </a:cubicBezTo>
                    <a:cubicBezTo>
                      <a:pt x="1832" y="37"/>
                      <a:pt x="1809" y="45"/>
                      <a:pt x="1785" y="56"/>
                    </a:cubicBezTo>
                    <a:lnTo>
                      <a:pt x="1685" y="115"/>
                    </a:lnTo>
                    <a:lnTo>
                      <a:pt x="1674" y="121"/>
                    </a:lnTo>
                    <a:cubicBezTo>
                      <a:pt x="1499" y="221"/>
                      <a:pt x="1385" y="401"/>
                      <a:pt x="1369" y="602"/>
                    </a:cubicBezTo>
                    <a:lnTo>
                      <a:pt x="43" y="1545"/>
                    </a:lnTo>
                    <a:close/>
                  </a:path>
                </a:pathLst>
              </a:custGeom>
              <a:solidFill>
                <a:srgbClr val="C383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16"/>
              <p:cNvSpPr/>
              <p:nvPr/>
            </p:nvSpPr>
            <p:spPr>
              <a:xfrm>
                <a:off x="1403623" y="2603697"/>
                <a:ext cx="102210" cy="114752"/>
              </a:xfrm>
              <a:custGeom>
                <a:rect b="b" l="l" r="r" t="t"/>
                <a:pathLst>
                  <a:path extrusionOk="0" h="1409" w="1255">
                    <a:moveTo>
                      <a:pt x="1" y="1408"/>
                    </a:moveTo>
                    <a:lnTo>
                      <a:pt x="779" y="961"/>
                    </a:lnTo>
                    <a:cubicBezTo>
                      <a:pt x="829" y="582"/>
                      <a:pt x="1003" y="405"/>
                      <a:pt x="1207" y="293"/>
                    </a:cubicBezTo>
                    <a:cubicBezTo>
                      <a:pt x="1239" y="275"/>
                      <a:pt x="1255" y="237"/>
                      <a:pt x="1248" y="203"/>
                    </a:cubicBezTo>
                    <a:cubicBezTo>
                      <a:pt x="1246" y="197"/>
                      <a:pt x="1244" y="192"/>
                      <a:pt x="1242" y="187"/>
                    </a:cubicBezTo>
                    <a:cubicBezTo>
                      <a:pt x="1196" y="80"/>
                      <a:pt x="1097" y="12"/>
                      <a:pt x="991" y="1"/>
                    </a:cubicBezTo>
                    <a:lnTo>
                      <a:pt x="980" y="7"/>
                    </a:lnTo>
                    <a:cubicBezTo>
                      <a:pt x="805" y="107"/>
                      <a:pt x="691" y="287"/>
                      <a:pt x="675" y="488"/>
                    </a:cubicBezTo>
                    <a:lnTo>
                      <a:pt x="591" y="905"/>
                    </a:lnTo>
                    <a:close/>
                  </a:path>
                </a:pathLst>
              </a:custGeom>
              <a:solidFill>
                <a:srgbClr val="A35E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16"/>
              <p:cNvSpPr/>
              <p:nvPr/>
            </p:nvSpPr>
            <p:spPr>
              <a:xfrm>
                <a:off x="1307442" y="2601091"/>
                <a:ext cx="181372" cy="130064"/>
              </a:xfrm>
              <a:custGeom>
                <a:rect b="b" l="l" r="r" t="t"/>
                <a:pathLst>
                  <a:path extrusionOk="0" h="1597" w="2227">
                    <a:moveTo>
                      <a:pt x="1772" y="937"/>
                    </a:moveTo>
                    <a:lnTo>
                      <a:pt x="1783" y="879"/>
                    </a:lnTo>
                    <a:cubicBezTo>
                      <a:pt x="1829" y="651"/>
                      <a:pt x="1970" y="455"/>
                      <a:pt x="2174" y="343"/>
                    </a:cubicBezTo>
                    <a:cubicBezTo>
                      <a:pt x="2212" y="321"/>
                      <a:pt x="2227" y="275"/>
                      <a:pt x="2209" y="236"/>
                    </a:cubicBezTo>
                    <a:cubicBezTo>
                      <a:pt x="2140" y="73"/>
                      <a:pt x="1948" y="1"/>
                      <a:pt x="1788" y="79"/>
                    </a:cubicBezTo>
                    <a:lnTo>
                      <a:pt x="1676" y="143"/>
                    </a:lnTo>
                    <a:cubicBezTo>
                      <a:pt x="1501" y="243"/>
                      <a:pt x="1386" y="424"/>
                      <a:pt x="1370" y="624"/>
                    </a:cubicBezTo>
                    <a:lnTo>
                      <a:pt x="1" y="1597"/>
                    </a:lnTo>
                    <a:close/>
                  </a:path>
                </a:pathLst>
              </a:custGeom>
              <a:solidFill>
                <a:srgbClr val="C383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16"/>
              <p:cNvSpPr/>
              <p:nvPr/>
            </p:nvSpPr>
            <p:spPr>
              <a:xfrm>
                <a:off x="811874" y="2775945"/>
                <a:ext cx="514635" cy="235124"/>
              </a:xfrm>
              <a:custGeom>
                <a:rect b="b" l="l" r="r" t="t"/>
                <a:pathLst>
                  <a:path extrusionOk="0" h="2887" w="6319">
                    <a:moveTo>
                      <a:pt x="1830" y="331"/>
                    </a:moveTo>
                    <a:lnTo>
                      <a:pt x="5589" y="1"/>
                    </a:lnTo>
                    <a:lnTo>
                      <a:pt x="6319" y="719"/>
                    </a:lnTo>
                    <a:cubicBezTo>
                      <a:pt x="6319" y="719"/>
                      <a:pt x="4040" y="2465"/>
                      <a:pt x="1646" y="2759"/>
                    </a:cubicBezTo>
                    <a:cubicBezTo>
                      <a:pt x="611" y="2886"/>
                      <a:pt x="1" y="1633"/>
                      <a:pt x="740" y="898"/>
                    </a:cubicBezTo>
                    <a:lnTo>
                      <a:pt x="857" y="783"/>
                    </a:lnTo>
                    <a:cubicBezTo>
                      <a:pt x="1119" y="523"/>
                      <a:pt x="1463" y="363"/>
                      <a:pt x="1830" y="331"/>
                    </a:cubicBezTo>
                    <a:close/>
                  </a:path>
                </a:pathLst>
              </a:custGeom>
              <a:solidFill>
                <a:srgbClr val="C3836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16"/>
              <p:cNvSpPr/>
              <p:nvPr/>
            </p:nvSpPr>
            <p:spPr>
              <a:xfrm>
                <a:off x="926217" y="3090633"/>
                <a:ext cx="369993" cy="123548"/>
              </a:xfrm>
              <a:custGeom>
                <a:rect b="b" l="l" r="r" t="t"/>
                <a:pathLst>
                  <a:path extrusionOk="0" h="1517" w="4543">
                    <a:moveTo>
                      <a:pt x="0" y="919"/>
                    </a:moveTo>
                    <a:lnTo>
                      <a:pt x="4307" y="1516"/>
                    </a:lnTo>
                    <a:lnTo>
                      <a:pt x="4542" y="1"/>
                    </a:lnTo>
                    <a:lnTo>
                      <a:pt x="329"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6"/>
              <p:cNvSpPr/>
              <p:nvPr/>
            </p:nvSpPr>
            <p:spPr>
              <a:xfrm>
                <a:off x="1323323" y="3090633"/>
                <a:ext cx="149366" cy="123548"/>
              </a:xfrm>
              <a:custGeom>
                <a:rect b="b" l="l" r="r" t="t"/>
                <a:pathLst>
                  <a:path extrusionOk="0" h="1517" w="1834">
                    <a:moveTo>
                      <a:pt x="0" y="1"/>
                    </a:moveTo>
                    <a:lnTo>
                      <a:pt x="273" y="1516"/>
                    </a:lnTo>
                    <a:lnTo>
                      <a:pt x="1834" y="919"/>
                    </a:lnTo>
                    <a:lnTo>
                      <a:pt x="1506"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6"/>
              <p:cNvSpPr/>
              <p:nvPr/>
            </p:nvSpPr>
            <p:spPr>
              <a:xfrm>
                <a:off x="1482702" y="4293111"/>
                <a:ext cx="239930" cy="272588"/>
              </a:xfrm>
              <a:custGeom>
                <a:rect b="b" l="l" r="r" t="t"/>
                <a:pathLst>
                  <a:path extrusionOk="0" h="3347" w="2946">
                    <a:moveTo>
                      <a:pt x="385" y="3347"/>
                    </a:moveTo>
                    <a:lnTo>
                      <a:pt x="2945" y="3347"/>
                    </a:lnTo>
                    <a:lnTo>
                      <a:pt x="2536" y="1"/>
                    </a:lnTo>
                    <a:lnTo>
                      <a:pt x="0" y="195"/>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6"/>
              <p:cNvSpPr/>
              <p:nvPr/>
            </p:nvSpPr>
            <p:spPr>
              <a:xfrm>
                <a:off x="1492068" y="4498831"/>
                <a:ext cx="478719" cy="236916"/>
              </a:xfrm>
              <a:custGeom>
                <a:rect b="b" l="l" r="r" t="t"/>
                <a:pathLst>
                  <a:path extrusionOk="0" h="2909" w="5878">
                    <a:moveTo>
                      <a:pt x="72" y="2908"/>
                    </a:moveTo>
                    <a:lnTo>
                      <a:pt x="5878" y="2908"/>
                    </a:lnTo>
                    <a:lnTo>
                      <a:pt x="5726" y="2389"/>
                    </a:lnTo>
                    <a:cubicBezTo>
                      <a:pt x="5675" y="2220"/>
                      <a:pt x="5601" y="2064"/>
                      <a:pt x="5506" y="1922"/>
                    </a:cubicBezTo>
                    <a:cubicBezTo>
                      <a:pt x="5304" y="1620"/>
                      <a:pt x="5009" y="1387"/>
                      <a:pt x="4657" y="1263"/>
                    </a:cubicBezTo>
                    <a:lnTo>
                      <a:pt x="4500" y="1208"/>
                    </a:lnTo>
                    <a:cubicBezTo>
                      <a:pt x="4346" y="1154"/>
                      <a:pt x="4201" y="1083"/>
                      <a:pt x="4067" y="996"/>
                    </a:cubicBezTo>
                    <a:cubicBezTo>
                      <a:pt x="3952" y="922"/>
                      <a:pt x="3844" y="837"/>
                      <a:pt x="3748" y="741"/>
                    </a:cubicBezTo>
                    <a:cubicBezTo>
                      <a:pt x="3537" y="536"/>
                      <a:pt x="3371" y="285"/>
                      <a:pt x="3263" y="0"/>
                    </a:cubicBezTo>
                    <a:lnTo>
                      <a:pt x="1" y="0"/>
                    </a:lnTo>
                    <a:lnTo>
                      <a:pt x="56" y="1922"/>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16"/>
              <p:cNvSpPr/>
              <p:nvPr/>
            </p:nvSpPr>
            <p:spPr>
              <a:xfrm>
                <a:off x="1496547" y="4655280"/>
                <a:ext cx="474240" cy="80465"/>
              </a:xfrm>
              <a:custGeom>
                <a:rect b="b" l="l" r="r" t="t"/>
                <a:pathLst>
                  <a:path extrusionOk="0" h="988" w="5823">
                    <a:moveTo>
                      <a:pt x="17" y="987"/>
                    </a:moveTo>
                    <a:lnTo>
                      <a:pt x="5823" y="987"/>
                    </a:lnTo>
                    <a:lnTo>
                      <a:pt x="5671" y="468"/>
                    </a:lnTo>
                    <a:cubicBezTo>
                      <a:pt x="5620" y="299"/>
                      <a:pt x="5546" y="143"/>
                      <a:pt x="5451" y="1"/>
                    </a:cubicBezTo>
                    <a:lnTo>
                      <a:pt x="1" y="1"/>
                    </a:lnTo>
                    <a:close/>
                  </a:path>
                </a:pathLst>
              </a:cu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16"/>
              <p:cNvSpPr/>
              <p:nvPr/>
            </p:nvSpPr>
            <p:spPr>
              <a:xfrm>
                <a:off x="1495244" y="4695430"/>
                <a:ext cx="297428" cy="81"/>
              </a:xfrm>
              <a:custGeom>
                <a:rect b="b" l="l" r="r" t="t"/>
                <a:pathLst>
                  <a:path extrusionOk="0" fill="none" h="1" w="3652">
                    <a:moveTo>
                      <a:pt x="1" y="1"/>
                    </a:moveTo>
                    <a:lnTo>
                      <a:pt x="3652" y="1"/>
                    </a:lnTo>
                  </a:path>
                </a:pathLst>
              </a:custGeom>
              <a:noFill/>
              <a:ln cap="flat" cmpd="sng" w="9525">
                <a:solidFill>
                  <a:schemeClr val="accent3"/>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16"/>
              <p:cNvSpPr/>
              <p:nvPr/>
            </p:nvSpPr>
            <p:spPr>
              <a:xfrm>
                <a:off x="1705280" y="4579865"/>
                <a:ext cx="265503" cy="155881"/>
              </a:xfrm>
              <a:custGeom>
                <a:rect b="b" l="l" r="r" t="t"/>
                <a:pathLst>
                  <a:path extrusionOk="0" h="1914" w="3260">
                    <a:moveTo>
                      <a:pt x="1" y="1913"/>
                    </a:moveTo>
                    <a:lnTo>
                      <a:pt x="3260" y="1913"/>
                    </a:lnTo>
                    <a:lnTo>
                      <a:pt x="3108" y="1394"/>
                    </a:lnTo>
                    <a:cubicBezTo>
                      <a:pt x="3057" y="1225"/>
                      <a:pt x="2983" y="1069"/>
                      <a:pt x="2888" y="927"/>
                    </a:cubicBezTo>
                    <a:cubicBezTo>
                      <a:pt x="2686" y="625"/>
                      <a:pt x="2391" y="392"/>
                      <a:pt x="2039" y="268"/>
                    </a:cubicBezTo>
                    <a:lnTo>
                      <a:pt x="1882" y="213"/>
                    </a:lnTo>
                    <a:cubicBezTo>
                      <a:pt x="1728" y="159"/>
                      <a:pt x="1583" y="88"/>
                      <a:pt x="1449" y="1"/>
                    </a:cubicBezTo>
                    <a:cubicBezTo>
                      <a:pt x="693" y="350"/>
                      <a:pt x="130" y="1064"/>
                      <a:pt x="1" y="1913"/>
                    </a:cubicBezTo>
                    <a:close/>
                  </a:path>
                </a:pathLst>
              </a:custGeom>
              <a:solidFill>
                <a:schemeClr val="lt1"/>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16"/>
              <p:cNvSpPr/>
              <p:nvPr/>
            </p:nvSpPr>
            <p:spPr>
              <a:xfrm>
                <a:off x="1647620" y="4442963"/>
                <a:ext cx="120616" cy="55951"/>
              </a:xfrm>
              <a:custGeom>
                <a:rect b="b" l="l" r="r" t="t"/>
                <a:pathLst>
                  <a:path extrusionOk="0" h="687" w="1481">
                    <a:moveTo>
                      <a:pt x="1353" y="686"/>
                    </a:moveTo>
                    <a:lnTo>
                      <a:pt x="1428" y="398"/>
                    </a:lnTo>
                    <a:cubicBezTo>
                      <a:pt x="1480" y="195"/>
                      <a:pt x="1332" y="0"/>
                      <a:pt x="1124" y="0"/>
                    </a:cubicBezTo>
                    <a:lnTo>
                      <a:pt x="833" y="0"/>
                    </a:lnTo>
                    <a:cubicBezTo>
                      <a:pt x="603" y="0"/>
                      <a:pt x="385" y="117"/>
                      <a:pt x="255" y="310"/>
                    </a:cubicBezTo>
                    <a:lnTo>
                      <a:pt x="1" y="686"/>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16"/>
              <p:cNvSpPr/>
              <p:nvPr/>
            </p:nvSpPr>
            <p:spPr>
              <a:xfrm>
                <a:off x="1220218" y="3238612"/>
                <a:ext cx="499976" cy="1200707"/>
              </a:xfrm>
              <a:custGeom>
                <a:rect b="b" l="l" r="r" t="t"/>
                <a:pathLst>
                  <a:path extrusionOk="0" h="14743" w="6139">
                    <a:moveTo>
                      <a:pt x="1" y="0"/>
                    </a:moveTo>
                    <a:lnTo>
                      <a:pt x="2492" y="7679"/>
                    </a:lnTo>
                    <a:lnTo>
                      <a:pt x="2848" y="14743"/>
                    </a:lnTo>
                    <a:lnTo>
                      <a:pt x="6138" y="14682"/>
                    </a:lnTo>
                    <a:lnTo>
                      <a:pt x="5475" y="7371"/>
                    </a:lnTo>
                    <a:cubicBezTo>
                      <a:pt x="5475" y="7371"/>
                      <a:pt x="4925" y="5542"/>
                      <a:pt x="4328" y="3406"/>
                    </a:cubicBezTo>
                    <a:cubicBezTo>
                      <a:pt x="4062" y="2459"/>
                      <a:pt x="3809" y="1581"/>
                      <a:pt x="3626" y="955"/>
                    </a:cubicBezTo>
                    <a:cubicBezTo>
                      <a:pt x="3454" y="368"/>
                      <a:pt x="3344" y="0"/>
                      <a:pt x="334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16"/>
              <p:cNvSpPr/>
              <p:nvPr/>
            </p:nvSpPr>
            <p:spPr>
              <a:xfrm>
                <a:off x="1244895" y="3285440"/>
                <a:ext cx="268516" cy="1152737"/>
              </a:xfrm>
              <a:custGeom>
                <a:rect b="b" l="l" r="r" t="t"/>
                <a:pathLst>
                  <a:path extrusionOk="0" fill="none" h="14154" w="3297">
                    <a:moveTo>
                      <a:pt x="3296" y="14154"/>
                    </a:moveTo>
                    <a:lnTo>
                      <a:pt x="2934" y="7017"/>
                    </a:lnTo>
                    <a:lnTo>
                      <a:pt x="905" y="0"/>
                    </a:lnTo>
                    <a:lnTo>
                      <a:pt x="1" y="12"/>
                    </a:lnTo>
                  </a:path>
                </a:pathLst>
              </a:custGeom>
              <a:noFill/>
              <a:ln cap="flat" cmpd="sng" w="9525">
                <a:solidFill>
                  <a:schemeClr val="lt2"/>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16"/>
              <p:cNvSpPr/>
              <p:nvPr/>
            </p:nvSpPr>
            <p:spPr>
              <a:xfrm>
                <a:off x="578302" y="1762084"/>
                <a:ext cx="450377" cy="318685"/>
              </a:xfrm>
              <a:custGeom>
                <a:rect b="b" l="l" r="r" t="t"/>
                <a:pathLst>
                  <a:path extrusionOk="0" h="3913" w="5530">
                    <a:moveTo>
                      <a:pt x="4679" y="1956"/>
                    </a:moveTo>
                    <a:lnTo>
                      <a:pt x="4679" y="2900"/>
                    </a:lnTo>
                    <a:lnTo>
                      <a:pt x="5530" y="3912"/>
                    </a:lnTo>
                    <a:lnTo>
                      <a:pt x="1956" y="3912"/>
                    </a:lnTo>
                    <a:cubicBezTo>
                      <a:pt x="876" y="3912"/>
                      <a:pt x="0" y="3037"/>
                      <a:pt x="0" y="1956"/>
                    </a:cubicBezTo>
                    <a:cubicBezTo>
                      <a:pt x="0" y="876"/>
                      <a:pt x="876" y="0"/>
                      <a:pt x="1956" y="0"/>
                    </a:cubicBezTo>
                    <a:lnTo>
                      <a:pt x="2723" y="0"/>
                    </a:lnTo>
                    <a:cubicBezTo>
                      <a:pt x="3804" y="0"/>
                      <a:pt x="4679" y="876"/>
                      <a:pt x="4679" y="1956"/>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16"/>
              <p:cNvSpPr/>
              <p:nvPr/>
            </p:nvSpPr>
            <p:spPr>
              <a:xfrm>
                <a:off x="836551" y="1928794"/>
                <a:ext cx="56684" cy="56847"/>
              </a:xfrm>
              <a:custGeom>
                <a:rect b="b" l="l" r="r" t="t"/>
                <a:pathLst>
                  <a:path extrusionOk="0" h="698" w="696">
                    <a:moveTo>
                      <a:pt x="1" y="348"/>
                    </a:moveTo>
                    <a:cubicBezTo>
                      <a:pt x="1" y="540"/>
                      <a:pt x="156" y="697"/>
                      <a:pt x="348" y="697"/>
                    </a:cubicBezTo>
                    <a:cubicBezTo>
                      <a:pt x="540" y="697"/>
                      <a:pt x="696" y="540"/>
                      <a:pt x="696" y="348"/>
                    </a:cubicBezTo>
                    <a:cubicBezTo>
                      <a:pt x="696" y="156"/>
                      <a:pt x="540" y="1"/>
                      <a:pt x="348" y="1"/>
                    </a:cubicBezTo>
                    <a:cubicBezTo>
                      <a:pt x="156" y="1"/>
                      <a:pt x="1" y="156"/>
                      <a:pt x="1" y="34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16"/>
              <p:cNvSpPr/>
              <p:nvPr/>
            </p:nvSpPr>
            <p:spPr>
              <a:xfrm>
                <a:off x="740287" y="1928794"/>
                <a:ext cx="56765" cy="56847"/>
              </a:xfrm>
              <a:custGeom>
                <a:rect b="b" l="l" r="r" t="t"/>
                <a:pathLst>
                  <a:path extrusionOk="0" h="698" w="697">
                    <a:moveTo>
                      <a:pt x="1" y="348"/>
                    </a:moveTo>
                    <a:cubicBezTo>
                      <a:pt x="1" y="540"/>
                      <a:pt x="157" y="697"/>
                      <a:pt x="349" y="697"/>
                    </a:cubicBezTo>
                    <a:cubicBezTo>
                      <a:pt x="540" y="697"/>
                      <a:pt x="697" y="540"/>
                      <a:pt x="697" y="348"/>
                    </a:cubicBezTo>
                    <a:cubicBezTo>
                      <a:pt x="697" y="156"/>
                      <a:pt x="540" y="1"/>
                      <a:pt x="349" y="1"/>
                    </a:cubicBezTo>
                    <a:cubicBezTo>
                      <a:pt x="157" y="1"/>
                      <a:pt x="1" y="156"/>
                      <a:pt x="1" y="34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16"/>
              <p:cNvSpPr/>
              <p:nvPr/>
            </p:nvSpPr>
            <p:spPr>
              <a:xfrm>
                <a:off x="644106" y="1928794"/>
                <a:ext cx="56684" cy="56847"/>
              </a:xfrm>
              <a:custGeom>
                <a:rect b="b" l="l" r="r" t="t"/>
                <a:pathLst>
                  <a:path extrusionOk="0" h="698" w="696">
                    <a:moveTo>
                      <a:pt x="1" y="348"/>
                    </a:moveTo>
                    <a:cubicBezTo>
                      <a:pt x="1" y="540"/>
                      <a:pt x="156" y="697"/>
                      <a:pt x="348" y="697"/>
                    </a:cubicBezTo>
                    <a:cubicBezTo>
                      <a:pt x="540" y="697"/>
                      <a:pt x="696" y="540"/>
                      <a:pt x="696" y="348"/>
                    </a:cubicBezTo>
                    <a:cubicBezTo>
                      <a:pt x="696" y="156"/>
                      <a:pt x="540" y="1"/>
                      <a:pt x="348" y="1"/>
                    </a:cubicBezTo>
                    <a:cubicBezTo>
                      <a:pt x="156" y="1"/>
                      <a:pt x="1" y="156"/>
                      <a:pt x="1" y="34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16"/>
              <p:cNvSpPr/>
              <p:nvPr/>
            </p:nvSpPr>
            <p:spPr>
              <a:xfrm>
                <a:off x="457199" y="4743318"/>
                <a:ext cx="114671" cy="81"/>
              </a:xfrm>
              <a:custGeom>
                <a:rect b="b" l="l" r="r" t="t"/>
                <a:pathLst>
                  <a:path extrusionOk="0" fill="none" h="1" w="1408">
                    <a:moveTo>
                      <a:pt x="0" y="0"/>
                    </a:moveTo>
                    <a:lnTo>
                      <a:pt x="1407" y="0"/>
                    </a:lnTo>
                  </a:path>
                </a:pathLst>
              </a:custGeom>
              <a:noFill/>
              <a:ln cap="flat" cmpd="sng" w="475">
                <a:solidFill>
                  <a:srgbClr val="A0A6A7"/>
                </a:solidFill>
                <a:prstDash val="solid"/>
                <a:miter lim="1143"/>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16"/>
            <p:cNvGrpSpPr/>
            <p:nvPr/>
          </p:nvGrpSpPr>
          <p:grpSpPr>
            <a:xfrm>
              <a:off x="769519" y="1930262"/>
              <a:ext cx="610990" cy="1282996"/>
              <a:chOff x="1002469" y="1874709"/>
              <a:chExt cx="610990" cy="1282996"/>
            </a:xfrm>
          </p:grpSpPr>
          <p:sp>
            <p:nvSpPr>
              <p:cNvPr id="435" name="Google Shape;435;p16"/>
              <p:cNvSpPr/>
              <p:nvPr/>
            </p:nvSpPr>
            <p:spPr>
              <a:xfrm flipH="1">
                <a:off x="1247170" y="1874709"/>
                <a:ext cx="72733" cy="819386"/>
              </a:xfrm>
              <a:custGeom>
                <a:rect b="b" l="l" r="r" t="t"/>
                <a:pathLst>
                  <a:path extrusionOk="0" h="11198" w="994">
                    <a:moveTo>
                      <a:pt x="472" y="1"/>
                    </a:moveTo>
                    <a:cubicBezTo>
                      <a:pt x="431" y="1"/>
                      <a:pt x="384" y="76"/>
                      <a:pt x="331" y="230"/>
                    </a:cubicBezTo>
                    <a:cubicBezTo>
                      <a:pt x="0" y="1184"/>
                      <a:pt x="331" y="11198"/>
                      <a:pt x="331" y="11198"/>
                    </a:cubicBezTo>
                    <a:lnTo>
                      <a:pt x="994" y="11198"/>
                    </a:lnTo>
                    <a:cubicBezTo>
                      <a:pt x="994" y="11198"/>
                      <a:pt x="987" y="9293"/>
                      <a:pt x="861" y="5327"/>
                    </a:cubicBezTo>
                    <a:cubicBezTo>
                      <a:pt x="756" y="2003"/>
                      <a:pt x="686" y="1"/>
                      <a:pt x="472" y="1"/>
                    </a:cubicBezTo>
                    <a:close/>
                  </a:path>
                </a:pathLst>
              </a:custGeom>
              <a:solidFill>
                <a:srgbClr val="718A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6"/>
              <p:cNvSpPr/>
              <p:nvPr/>
            </p:nvSpPr>
            <p:spPr>
              <a:xfrm flipH="1">
                <a:off x="1323781" y="2298813"/>
                <a:ext cx="81221" cy="395278"/>
              </a:xfrm>
              <a:custGeom>
                <a:rect b="b" l="l" r="r" t="t"/>
                <a:pathLst>
                  <a:path extrusionOk="0" h="5402" w="1110">
                    <a:moveTo>
                      <a:pt x="165" y="1"/>
                    </a:moveTo>
                    <a:cubicBezTo>
                      <a:pt x="1" y="1"/>
                      <a:pt x="109" y="2091"/>
                      <a:pt x="660" y="5402"/>
                    </a:cubicBezTo>
                    <a:lnTo>
                      <a:pt x="1110" y="5402"/>
                    </a:lnTo>
                    <a:cubicBezTo>
                      <a:pt x="661" y="1606"/>
                      <a:pt x="308" y="1"/>
                      <a:pt x="165" y="1"/>
                    </a:cubicBezTo>
                    <a:close/>
                  </a:path>
                </a:pathLst>
              </a:custGeom>
              <a:solidFill>
                <a:srgbClr val="4C5F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6"/>
              <p:cNvSpPr/>
              <p:nvPr/>
            </p:nvSpPr>
            <p:spPr>
              <a:xfrm flipH="1">
                <a:off x="1210437" y="2145445"/>
                <a:ext cx="72148" cy="548647"/>
              </a:xfrm>
              <a:custGeom>
                <a:rect b="b" l="l" r="r" t="t"/>
                <a:pathLst>
                  <a:path extrusionOk="0" h="7498" w="986">
                    <a:moveTo>
                      <a:pt x="773" y="0"/>
                    </a:moveTo>
                    <a:cubicBezTo>
                      <a:pt x="678" y="0"/>
                      <a:pt x="533" y="436"/>
                      <a:pt x="335" y="1220"/>
                    </a:cubicBezTo>
                    <a:cubicBezTo>
                      <a:pt x="0" y="2548"/>
                      <a:pt x="481" y="7498"/>
                      <a:pt x="481" y="7498"/>
                    </a:cubicBezTo>
                    <a:lnTo>
                      <a:pt x="727" y="7498"/>
                    </a:lnTo>
                    <a:cubicBezTo>
                      <a:pt x="953" y="2178"/>
                      <a:pt x="986" y="0"/>
                      <a:pt x="773" y="0"/>
                    </a:cubicBezTo>
                    <a:close/>
                  </a:path>
                </a:pathLst>
              </a:custGeom>
              <a:solidFill>
                <a:srgbClr val="4C5F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16"/>
              <p:cNvSpPr/>
              <p:nvPr/>
            </p:nvSpPr>
            <p:spPr>
              <a:xfrm flipH="1">
                <a:off x="1283316" y="2094810"/>
                <a:ext cx="111808" cy="599283"/>
              </a:xfrm>
              <a:custGeom>
                <a:rect b="b" l="l" r="r" t="t"/>
                <a:pathLst>
                  <a:path extrusionOk="0" h="8190" w="1528">
                    <a:moveTo>
                      <a:pt x="760" y="1"/>
                    </a:moveTo>
                    <a:cubicBezTo>
                      <a:pt x="636" y="1"/>
                      <a:pt x="1" y="1017"/>
                      <a:pt x="898" y="8190"/>
                    </a:cubicBezTo>
                    <a:lnTo>
                      <a:pt x="1528" y="8190"/>
                    </a:lnTo>
                    <a:cubicBezTo>
                      <a:pt x="1528" y="8190"/>
                      <a:pt x="873" y="131"/>
                      <a:pt x="775" y="7"/>
                    </a:cubicBezTo>
                    <a:cubicBezTo>
                      <a:pt x="771" y="3"/>
                      <a:pt x="766" y="1"/>
                      <a:pt x="760" y="1"/>
                    </a:cubicBezTo>
                    <a:close/>
                  </a:path>
                </a:pathLst>
              </a:custGeom>
              <a:solidFill>
                <a:srgbClr val="4C5F3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16"/>
              <p:cNvSpPr/>
              <p:nvPr/>
            </p:nvSpPr>
            <p:spPr>
              <a:xfrm flipH="1">
                <a:off x="1076311" y="2694160"/>
                <a:ext cx="409400" cy="404205"/>
              </a:xfrm>
              <a:custGeom>
                <a:rect b="b" l="l" r="r" t="t"/>
                <a:pathLst>
                  <a:path extrusionOk="0" h="5524" w="5595">
                    <a:moveTo>
                      <a:pt x="1465" y="0"/>
                    </a:moveTo>
                    <a:cubicBezTo>
                      <a:pt x="1465" y="1575"/>
                      <a:pt x="489" y="2128"/>
                      <a:pt x="148" y="3127"/>
                    </a:cubicBezTo>
                    <a:cubicBezTo>
                      <a:pt x="89" y="3295"/>
                      <a:pt x="49" y="3474"/>
                      <a:pt x="35" y="3674"/>
                    </a:cubicBezTo>
                    <a:cubicBezTo>
                      <a:pt x="1" y="4150"/>
                      <a:pt x="110" y="4734"/>
                      <a:pt x="467" y="5524"/>
                    </a:cubicBezTo>
                    <a:lnTo>
                      <a:pt x="5013" y="5524"/>
                    </a:lnTo>
                    <a:cubicBezTo>
                      <a:pt x="5449" y="4781"/>
                      <a:pt x="5594" y="4182"/>
                      <a:pt x="5569" y="3673"/>
                    </a:cubicBezTo>
                    <a:cubicBezTo>
                      <a:pt x="5560" y="3476"/>
                      <a:pt x="5524" y="3294"/>
                      <a:pt x="5469" y="3121"/>
                    </a:cubicBezTo>
                    <a:cubicBezTo>
                      <a:pt x="5114" y="1966"/>
                      <a:pt x="3931" y="1248"/>
                      <a:pt x="3931" y="0"/>
                    </a:cubicBezTo>
                    <a:close/>
                  </a:path>
                </a:pathLst>
              </a:custGeom>
              <a:solidFill>
                <a:srgbClr val="ECE8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16"/>
              <p:cNvSpPr/>
              <p:nvPr/>
            </p:nvSpPr>
            <p:spPr>
              <a:xfrm flipH="1">
                <a:off x="1159508" y="2694160"/>
                <a:ext cx="326203" cy="404205"/>
              </a:xfrm>
              <a:custGeom>
                <a:rect b="b" l="l" r="r" t="t"/>
                <a:pathLst>
                  <a:path extrusionOk="0" h="5524" w="4458">
                    <a:moveTo>
                      <a:pt x="1465" y="0"/>
                    </a:moveTo>
                    <a:cubicBezTo>
                      <a:pt x="1465" y="1575"/>
                      <a:pt x="489" y="2128"/>
                      <a:pt x="147" y="3127"/>
                    </a:cubicBezTo>
                    <a:cubicBezTo>
                      <a:pt x="89" y="3295"/>
                      <a:pt x="49" y="3474"/>
                      <a:pt x="35" y="3674"/>
                    </a:cubicBezTo>
                    <a:cubicBezTo>
                      <a:pt x="1" y="4150"/>
                      <a:pt x="110" y="4734"/>
                      <a:pt x="467" y="5524"/>
                    </a:cubicBezTo>
                    <a:lnTo>
                      <a:pt x="3877" y="5524"/>
                    </a:lnTo>
                    <a:cubicBezTo>
                      <a:pt x="4313" y="4781"/>
                      <a:pt x="4458" y="4182"/>
                      <a:pt x="4433" y="3673"/>
                    </a:cubicBezTo>
                    <a:cubicBezTo>
                      <a:pt x="4422" y="3476"/>
                      <a:pt x="4388" y="3294"/>
                      <a:pt x="4333" y="3121"/>
                    </a:cubicBezTo>
                    <a:cubicBezTo>
                      <a:pt x="3978" y="1966"/>
                      <a:pt x="2794" y="1248"/>
                      <a:pt x="279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16"/>
              <p:cNvSpPr/>
              <p:nvPr/>
            </p:nvSpPr>
            <p:spPr>
              <a:xfrm flipH="1">
                <a:off x="1107410" y="2010296"/>
                <a:ext cx="150077" cy="683797"/>
              </a:xfrm>
              <a:custGeom>
                <a:rect b="b" l="l" r="r" t="t"/>
                <a:pathLst>
                  <a:path extrusionOk="0" h="9345" w="2051">
                    <a:moveTo>
                      <a:pt x="1813" y="0"/>
                    </a:moveTo>
                    <a:cubicBezTo>
                      <a:pt x="1701" y="0"/>
                      <a:pt x="1460" y="746"/>
                      <a:pt x="1107" y="2318"/>
                    </a:cubicBezTo>
                    <a:cubicBezTo>
                      <a:pt x="0" y="7237"/>
                      <a:pt x="246" y="9345"/>
                      <a:pt x="246" y="9345"/>
                    </a:cubicBezTo>
                    <a:lnTo>
                      <a:pt x="621" y="9345"/>
                    </a:lnTo>
                    <a:cubicBezTo>
                      <a:pt x="1704" y="3377"/>
                      <a:pt x="2051" y="0"/>
                      <a:pt x="1813" y="0"/>
                    </a:cubicBezTo>
                    <a:close/>
                  </a:path>
                </a:pathLst>
              </a:custGeom>
              <a:solidFill>
                <a:srgbClr val="718A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16"/>
              <p:cNvSpPr/>
              <p:nvPr/>
            </p:nvSpPr>
            <p:spPr>
              <a:xfrm flipH="1">
                <a:off x="1327146" y="2451010"/>
                <a:ext cx="127320" cy="243079"/>
              </a:xfrm>
              <a:custGeom>
                <a:rect b="b" l="l" r="r" t="t"/>
                <a:pathLst>
                  <a:path extrusionOk="0" h="3322" w="1740">
                    <a:moveTo>
                      <a:pt x="329" y="1"/>
                    </a:moveTo>
                    <a:cubicBezTo>
                      <a:pt x="0" y="1"/>
                      <a:pt x="409" y="1094"/>
                      <a:pt x="1259" y="3322"/>
                    </a:cubicBezTo>
                    <a:lnTo>
                      <a:pt x="1526" y="3322"/>
                    </a:lnTo>
                    <a:cubicBezTo>
                      <a:pt x="1526" y="3322"/>
                      <a:pt x="1740" y="1009"/>
                      <a:pt x="774" y="248"/>
                    </a:cubicBezTo>
                    <a:cubicBezTo>
                      <a:pt x="566" y="83"/>
                      <a:pt x="420" y="1"/>
                      <a:pt x="329" y="1"/>
                    </a:cubicBezTo>
                    <a:close/>
                  </a:path>
                </a:pathLst>
              </a:custGeom>
              <a:solidFill>
                <a:srgbClr val="718A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16"/>
              <p:cNvSpPr/>
              <p:nvPr/>
            </p:nvSpPr>
            <p:spPr>
              <a:xfrm flipH="1">
                <a:off x="1120801" y="2485328"/>
                <a:ext cx="126442" cy="208761"/>
              </a:xfrm>
              <a:custGeom>
                <a:rect b="b" l="l" r="r" t="t"/>
                <a:pathLst>
                  <a:path extrusionOk="0" h="2853" w="1728">
                    <a:moveTo>
                      <a:pt x="1533" y="0"/>
                    </a:moveTo>
                    <a:cubicBezTo>
                      <a:pt x="1330" y="0"/>
                      <a:pt x="667" y="1004"/>
                      <a:pt x="1" y="2853"/>
                    </a:cubicBezTo>
                    <a:lnTo>
                      <a:pt x="481" y="2853"/>
                    </a:lnTo>
                    <a:cubicBezTo>
                      <a:pt x="1506" y="906"/>
                      <a:pt x="1727" y="0"/>
                      <a:pt x="1533" y="0"/>
                    </a:cubicBezTo>
                    <a:close/>
                  </a:path>
                </a:pathLst>
              </a:custGeom>
              <a:solidFill>
                <a:srgbClr val="718A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16"/>
              <p:cNvSpPr/>
              <p:nvPr/>
            </p:nvSpPr>
            <p:spPr>
              <a:xfrm flipH="1">
                <a:off x="1078213" y="2862968"/>
                <a:ext cx="404937" cy="101929"/>
              </a:xfrm>
              <a:custGeom>
                <a:rect b="b" l="l" r="r" t="t"/>
                <a:pathLst>
                  <a:path extrusionOk="0" h="1393" w="5534">
                    <a:moveTo>
                      <a:pt x="1491" y="0"/>
                    </a:moveTo>
                    <a:cubicBezTo>
                      <a:pt x="1034" y="0"/>
                      <a:pt x="801" y="305"/>
                      <a:pt x="632" y="528"/>
                    </a:cubicBezTo>
                    <a:cubicBezTo>
                      <a:pt x="466" y="746"/>
                      <a:pt x="381" y="836"/>
                      <a:pt x="216" y="836"/>
                    </a:cubicBezTo>
                    <a:cubicBezTo>
                      <a:pt x="177" y="836"/>
                      <a:pt x="144" y="830"/>
                      <a:pt x="112" y="821"/>
                    </a:cubicBezTo>
                    <a:cubicBezTo>
                      <a:pt x="54" y="988"/>
                      <a:pt x="14" y="1167"/>
                      <a:pt x="1" y="1367"/>
                    </a:cubicBezTo>
                    <a:cubicBezTo>
                      <a:pt x="66" y="1383"/>
                      <a:pt x="138" y="1392"/>
                      <a:pt x="216" y="1392"/>
                    </a:cubicBezTo>
                    <a:cubicBezTo>
                      <a:pt x="673" y="1392"/>
                      <a:pt x="906" y="1088"/>
                      <a:pt x="1076" y="865"/>
                    </a:cubicBezTo>
                    <a:cubicBezTo>
                      <a:pt x="1241" y="646"/>
                      <a:pt x="1326" y="557"/>
                      <a:pt x="1491" y="557"/>
                    </a:cubicBezTo>
                    <a:cubicBezTo>
                      <a:pt x="1655" y="557"/>
                      <a:pt x="1739" y="646"/>
                      <a:pt x="1906" y="865"/>
                    </a:cubicBezTo>
                    <a:cubicBezTo>
                      <a:pt x="2076" y="1088"/>
                      <a:pt x="2308" y="1392"/>
                      <a:pt x="2764" y="1392"/>
                    </a:cubicBezTo>
                    <a:cubicBezTo>
                      <a:pt x="3220" y="1392"/>
                      <a:pt x="3453" y="1088"/>
                      <a:pt x="3623" y="865"/>
                    </a:cubicBezTo>
                    <a:cubicBezTo>
                      <a:pt x="3788" y="646"/>
                      <a:pt x="3874" y="557"/>
                      <a:pt x="4038" y="557"/>
                    </a:cubicBezTo>
                    <a:cubicBezTo>
                      <a:pt x="4202" y="557"/>
                      <a:pt x="4286" y="646"/>
                      <a:pt x="4454" y="865"/>
                    </a:cubicBezTo>
                    <a:cubicBezTo>
                      <a:pt x="4623" y="1088"/>
                      <a:pt x="4856" y="1392"/>
                      <a:pt x="5312" y="1392"/>
                    </a:cubicBezTo>
                    <a:cubicBezTo>
                      <a:pt x="5393" y="1392"/>
                      <a:pt x="5467" y="1383"/>
                      <a:pt x="5534" y="1366"/>
                    </a:cubicBezTo>
                    <a:cubicBezTo>
                      <a:pt x="5524" y="1169"/>
                      <a:pt x="5489" y="987"/>
                      <a:pt x="5434" y="814"/>
                    </a:cubicBezTo>
                    <a:cubicBezTo>
                      <a:pt x="5398" y="829"/>
                      <a:pt x="5358" y="836"/>
                      <a:pt x="5312" y="836"/>
                    </a:cubicBezTo>
                    <a:cubicBezTo>
                      <a:pt x="5148" y="836"/>
                      <a:pt x="5063" y="746"/>
                      <a:pt x="4896" y="528"/>
                    </a:cubicBezTo>
                    <a:cubicBezTo>
                      <a:pt x="4728" y="305"/>
                      <a:pt x="4495" y="0"/>
                      <a:pt x="4038" y="0"/>
                    </a:cubicBezTo>
                    <a:cubicBezTo>
                      <a:pt x="3581" y="0"/>
                      <a:pt x="3348" y="305"/>
                      <a:pt x="3180" y="528"/>
                    </a:cubicBezTo>
                    <a:cubicBezTo>
                      <a:pt x="3013" y="746"/>
                      <a:pt x="2929" y="836"/>
                      <a:pt x="2764" y="836"/>
                    </a:cubicBezTo>
                    <a:cubicBezTo>
                      <a:pt x="2599" y="836"/>
                      <a:pt x="2516" y="746"/>
                      <a:pt x="2349" y="528"/>
                    </a:cubicBezTo>
                    <a:cubicBezTo>
                      <a:pt x="2179" y="305"/>
                      <a:pt x="1947" y="0"/>
                      <a:pt x="1491" y="0"/>
                    </a:cubicBezTo>
                    <a:close/>
                  </a:path>
                </a:pathLst>
              </a:custGeom>
              <a:solidFill>
                <a:srgbClr val="EBE2D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16"/>
              <p:cNvSpPr/>
              <p:nvPr/>
            </p:nvSpPr>
            <p:spPr>
              <a:xfrm flipH="1">
                <a:off x="1002469" y="3088337"/>
                <a:ext cx="610990" cy="69368"/>
              </a:xfrm>
              <a:custGeom>
                <a:rect b="b" l="l" r="r" t="t"/>
                <a:pathLst>
                  <a:path extrusionOk="0" h="948" w="8350">
                    <a:moveTo>
                      <a:pt x="0" y="1"/>
                    </a:moveTo>
                    <a:lnTo>
                      <a:pt x="0" y="947"/>
                    </a:lnTo>
                    <a:lnTo>
                      <a:pt x="8349" y="947"/>
                    </a:lnTo>
                    <a:lnTo>
                      <a:pt x="8349" y="1"/>
                    </a:lnTo>
                    <a:close/>
                  </a:path>
                </a:pathLst>
              </a:custGeom>
              <a:solidFill>
                <a:srgbClr val="C19E6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17"/>
          <p:cNvSpPr/>
          <p:nvPr/>
        </p:nvSpPr>
        <p:spPr>
          <a:xfrm>
            <a:off x="881100" y="1508617"/>
            <a:ext cx="2226900" cy="3183900"/>
          </a:xfrm>
          <a:prstGeom prst="roundRect">
            <a:avLst>
              <a:gd fmla="val 9634" name="adj"/>
            </a:avLst>
          </a:prstGeom>
          <a:solidFill>
            <a:schemeClr val="lt1"/>
          </a:solidFill>
          <a:ln cap="flat" cmpd="sng" w="19050">
            <a:solidFill>
              <a:schemeClr val="accent6"/>
            </a:solidFill>
            <a:prstDash val="solid"/>
            <a:round/>
            <a:headEnd len="sm" w="sm" type="none"/>
            <a:tailEnd len="sm" w="sm" type="none"/>
          </a:ln>
          <a:effectLst>
            <a:outerShdw rotWithShape="0" algn="bl" dir="2280000" dist="57150">
              <a:schemeClr val="accent6"/>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1" name="Google Shape;451;p17"/>
          <p:cNvSpPr/>
          <p:nvPr/>
        </p:nvSpPr>
        <p:spPr>
          <a:xfrm flipH="1">
            <a:off x="1184350" y="1624554"/>
            <a:ext cx="1620300" cy="36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lang="en" sz="1800">
                <a:latin typeface="Fira Sans Extra Condensed SemiBold"/>
                <a:ea typeface="Fira Sans Extra Condensed SemiBold"/>
                <a:cs typeface="Fira Sans Extra Condensed SemiBold"/>
                <a:sym typeface="Fira Sans Extra Condensed SemiBold"/>
              </a:rPr>
              <a:t>Kaggle Datasets</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452" name="Google Shape;452;p17"/>
          <p:cNvSpPr/>
          <p:nvPr/>
        </p:nvSpPr>
        <p:spPr>
          <a:xfrm>
            <a:off x="3290400" y="1508625"/>
            <a:ext cx="4972500" cy="3183900"/>
          </a:xfrm>
          <a:prstGeom prst="roundRect">
            <a:avLst>
              <a:gd fmla="val 9634" name="adj"/>
            </a:avLst>
          </a:prstGeom>
          <a:solidFill>
            <a:schemeClr val="lt1"/>
          </a:solidFill>
          <a:ln cap="flat" cmpd="sng" w="19050">
            <a:solidFill>
              <a:schemeClr val="accent6"/>
            </a:solidFill>
            <a:prstDash val="solid"/>
            <a:round/>
            <a:headEnd len="sm" w="sm" type="none"/>
            <a:tailEnd len="sm" w="sm" type="none"/>
          </a:ln>
          <a:effectLst>
            <a:outerShdw rotWithShape="0" algn="bl" dir="2280000" dist="57150">
              <a:schemeClr val="accent6"/>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453" name="Google Shape;453;p17"/>
          <p:cNvGrpSpPr/>
          <p:nvPr/>
        </p:nvGrpSpPr>
        <p:grpSpPr>
          <a:xfrm>
            <a:off x="3671521" y="1624554"/>
            <a:ext cx="4176204" cy="590748"/>
            <a:chOff x="2224154" y="2577976"/>
            <a:chExt cx="2214905" cy="590748"/>
          </a:xfrm>
        </p:grpSpPr>
        <p:sp>
          <p:nvSpPr>
            <p:cNvPr id="454" name="Google Shape;454;p17"/>
            <p:cNvSpPr txBox="1"/>
            <p:nvPr/>
          </p:nvSpPr>
          <p:spPr>
            <a:xfrm flipH="1">
              <a:off x="2224159" y="2891224"/>
              <a:ext cx="2214900" cy="277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Four main questions were asked to the respondents:</a:t>
              </a:r>
              <a:endParaRPr sz="1200">
                <a:solidFill>
                  <a:schemeClr val="dk1"/>
                </a:solidFill>
              </a:endParaRPr>
            </a:p>
          </p:txBody>
        </p:sp>
        <p:sp>
          <p:nvSpPr>
            <p:cNvPr id="455" name="Google Shape;455;p17"/>
            <p:cNvSpPr/>
            <p:nvPr/>
          </p:nvSpPr>
          <p:spPr>
            <a:xfrm flipH="1">
              <a:off x="2224154" y="2577976"/>
              <a:ext cx="2212800" cy="361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 sz="1800">
                  <a:latin typeface="Fira Sans Extra Condensed SemiBold"/>
                  <a:ea typeface="Fira Sans Extra Condensed SemiBold"/>
                  <a:cs typeface="Fira Sans Extra Condensed SemiBold"/>
                  <a:sym typeface="Fira Sans Extra Condensed SemiBold"/>
                </a:rPr>
                <a:t>Google Survey Form</a:t>
              </a:r>
              <a:endParaRPr sz="1800">
                <a:solidFill>
                  <a:srgbClr val="000000"/>
                </a:solidFill>
                <a:latin typeface="Fira Sans Extra Condensed SemiBold"/>
                <a:ea typeface="Fira Sans Extra Condensed SemiBold"/>
                <a:cs typeface="Fira Sans Extra Condensed SemiBold"/>
                <a:sym typeface="Fira Sans Extra Condensed SemiBold"/>
              </a:endParaRPr>
            </a:p>
          </p:txBody>
        </p:sp>
      </p:grpSp>
      <p:sp>
        <p:nvSpPr>
          <p:cNvPr id="456" name="Google Shape;456;p17"/>
          <p:cNvSpPr txBox="1"/>
          <p:nvPr>
            <p:ph type="title"/>
          </p:nvPr>
        </p:nvSpPr>
        <p:spPr>
          <a:xfrm>
            <a:off x="720000" y="546925"/>
            <a:ext cx="7704000" cy="38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collection                                                                                                                                                                                                   </a:t>
            </a:r>
            <a:endParaRPr/>
          </a:p>
        </p:txBody>
      </p:sp>
      <p:sp>
        <p:nvSpPr>
          <p:cNvPr id="457" name="Google Shape;457;p17"/>
          <p:cNvSpPr/>
          <p:nvPr/>
        </p:nvSpPr>
        <p:spPr>
          <a:xfrm flipH="1">
            <a:off x="3671526" y="3996225"/>
            <a:ext cx="4464600" cy="441600"/>
          </a:xfrm>
          <a:prstGeom prst="roundRect">
            <a:avLst>
              <a:gd fmla="val 50000" name="adj"/>
            </a:avLst>
          </a:prstGeom>
          <a:solidFill>
            <a:srgbClr val="CFE2F3"/>
          </a:solidFill>
          <a:ln cap="flat" cmpd="sng" w="19050">
            <a:solidFill>
              <a:srgbClr val="0000FF"/>
            </a:solidFill>
            <a:prstDash val="solid"/>
            <a:round/>
            <a:headEnd len="sm" w="sm" type="none"/>
            <a:tailEnd len="sm" w="sm" type="none"/>
          </a:ln>
        </p:spPr>
        <p:txBody>
          <a:bodyPr anchorCtr="0" anchor="ctr" bIns="91425" lIns="182875" spcFirstLastPara="1" rIns="0" wrap="square" tIns="91425">
            <a:noAutofit/>
          </a:bodyPr>
          <a:lstStyle/>
          <a:p>
            <a:pPr indent="0" lvl="0" marL="0" rtl="0" algn="l">
              <a:spcBef>
                <a:spcPts val="0"/>
              </a:spcBef>
              <a:spcAft>
                <a:spcPts val="0"/>
              </a:spcAft>
              <a:buNone/>
            </a:pPr>
            <a:r>
              <a:rPr lang="en" sz="1200">
                <a:solidFill>
                  <a:srgbClr val="0000FF"/>
                </a:solidFill>
              </a:rPr>
              <a:t>What industry was the suspicious job posting in?</a:t>
            </a:r>
            <a:endParaRPr sz="1200">
              <a:solidFill>
                <a:srgbClr val="0000FF"/>
              </a:solidFill>
              <a:latin typeface="Roboto Medium"/>
              <a:ea typeface="Roboto Medium"/>
              <a:cs typeface="Roboto Medium"/>
              <a:sym typeface="Roboto Medium"/>
            </a:endParaRPr>
          </a:p>
        </p:txBody>
      </p:sp>
      <p:sp>
        <p:nvSpPr>
          <p:cNvPr id="458" name="Google Shape;458;p17"/>
          <p:cNvSpPr/>
          <p:nvPr/>
        </p:nvSpPr>
        <p:spPr>
          <a:xfrm flipH="1">
            <a:off x="3671526" y="2926200"/>
            <a:ext cx="4464600" cy="441600"/>
          </a:xfrm>
          <a:prstGeom prst="roundRect">
            <a:avLst>
              <a:gd fmla="val 50000" name="adj"/>
            </a:avLst>
          </a:prstGeom>
          <a:solidFill>
            <a:srgbClr val="F2CFB7"/>
          </a:solidFill>
          <a:ln cap="flat" cmpd="sng" w="19050">
            <a:solidFill>
              <a:srgbClr val="783B19"/>
            </a:solidFill>
            <a:prstDash val="solid"/>
            <a:round/>
            <a:headEnd len="sm" w="sm" type="none"/>
            <a:tailEnd len="sm" w="sm" type="none"/>
          </a:ln>
        </p:spPr>
        <p:txBody>
          <a:bodyPr anchorCtr="0" anchor="ctr" bIns="91425" lIns="182875" spcFirstLastPara="1" rIns="0" wrap="square" tIns="91425">
            <a:noAutofit/>
          </a:bodyPr>
          <a:lstStyle/>
          <a:p>
            <a:pPr indent="0" lvl="0" marL="0" rtl="0" algn="l">
              <a:spcBef>
                <a:spcPts val="0"/>
              </a:spcBef>
              <a:spcAft>
                <a:spcPts val="0"/>
              </a:spcAft>
              <a:buNone/>
            </a:pPr>
            <a:r>
              <a:rPr lang="en" sz="1200">
                <a:solidFill>
                  <a:srgbClr val="A35E55"/>
                </a:solidFill>
              </a:rPr>
              <a:t>What position level did the suspicious job claim to offer?</a:t>
            </a:r>
            <a:endParaRPr sz="1800">
              <a:solidFill>
                <a:srgbClr val="A35E55"/>
              </a:solidFill>
              <a:latin typeface="Fira Sans Extra Condensed SemiBold"/>
              <a:ea typeface="Fira Sans Extra Condensed SemiBold"/>
              <a:cs typeface="Fira Sans Extra Condensed SemiBold"/>
              <a:sym typeface="Fira Sans Extra Condensed SemiBold"/>
            </a:endParaRPr>
          </a:p>
        </p:txBody>
      </p:sp>
      <p:sp>
        <p:nvSpPr>
          <p:cNvPr id="459" name="Google Shape;459;p17"/>
          <p:cNvSpPr/>
          <p:nvPr/>
        </p:nvSpPr>
        <p:spPr>
          <a:xfrm flipH="1">
            <a:off x="3671526" y="3450325"/>
            <a:ext cx="4464600" cy="441600"/>
          </a:xfrm>
          <a:prstGeom prst="roundRect">
            <a:avLst>
              <a:gd fmla="val 50000" name="adj"/>
            </a:avLst>
          </a:prstGeom>
          <a:solidFill>
            <a:srgbClr val="D9D2E9"/>
          </a:solidFill>
          <a:ln cap="flat" cmpd="sng" w="19050">
            <a:solidFill>
              <a:srgbClr val="9900FF"/>
            </a:solidFill>
            <a:prstDash val="solid"/>
            <a:round/>
            <a:headEnd len="sm" w="sm" type="none"/>
            <a:tailEnd len="sm" w="sm" type="none"/>
          </a:ln>
        </p:spPr>
        <p:txBody>
          <a:bodyPr anchorCtr="0" anchor="ctr" bIns="91425" lIns="182875" spcFirstLastPara="1" rIns="0" wrap="square" tIns="91425">
            <a:noAutofit/>
          </a:bodyPr>
          <a:lstStyle/>
          <a:p>
            <a:pPr indent="0" lvl="0" marL="0" rtl="0" algn="l">
              <a:spcBef>
                <a:spcPts val="0"/>
              </a:spcBef>
              <a:spcAft>
                <a:spcPts val="0"/>
              </a:spcAft>
              <a:buClr>
                <a:schemeClr val="dk1"/>
              </a:buClr>
              <a:buSzPts val="1100"/>
              <a:buFont typeface="Arial"/>
              <a:buNone/>
            </a:pPr>
            <a:r>
              <a:rPr lang="en" sz="1200">
                <a:solidFill>
                  <a:srgbClr val="9900FF"/>
                </a:solidFill>
              </a:rPr>
              <a:t>What were some of the red flags in the suspicious job listing?</a:t>
            </a:r>
            <a:endParaRPr sz="1200">
              <a:solidFill>
                <a:srgbClr val="9900FF"/>
              </a:solidFill>
              <a:latin typeface="Roboto"/>
              <a:ea typeface="Roboto"/>
              <a:cs typeface="Roboto"/>
              <a:sym typeface="Roboto"/>
            </a:endParaRPr>
          </a:p>
        </p:txBody>
      </p:sp>
      <p:sp>
        <p:nvSpPr>
          <p:cNvPr id="460" name="Google Shape;460;p17"/>
          <p:cNvSpPr/>
          <p:nvPr/>
        </p:nvSpPr>
        <p:spPr>
          <a:xfrm flipH="1">
            <a:off x="3671526" y="2402075"/>
            <a:ext cx="4464600" cy="441600"/>
          </a:xfrm>
          <a:prstGeom prst="roundRect">
            <a:avLst>
              <a:gd fmla="val 50000" name="adj"/>
            </a:avLst>
          </a:prstGeom>
          <a:solidFill>
            <a:srgbClr val="FCE5CD"/>
          </a:solidFill>
          <a:ln cap="flat" cmpd="sng" w="19050">
            <a:solidFill>
              <a:srgbClr val="FF9900"/>
            </a:solidFill>
            <a:prstDash val="solid"/>
            <a:round/>
            <a:headEnd len="sm" w="sm" type="none"/>
            <a:tailEnd len="sm" w="sm" type="none"/>
          </a:ln>
        </p:spPr>
        <p:txBody>
          <a:bodyPr anchorCtr="0" anchor="ctr" bIns="91425" lIns="182875" spcFirstLastPara="1" rIns="0" wrap="square" tIns="91425">
            <a:noAutofit/>
          </a:bodyPr>
          <a:lstStyle/>
          <a:p>
            <a:pPr indent="0" lvl="0" marL="0" rtl="0" algn="l">
              <a:spcBef>
                <a:spcPts val="0"/>
              </a:spcBef>
              <a:spcAft>
                <a:spcPts val="0"/>
              </a:spcAft>
              <a:buClr>
                <a:schemeClr val="dk1"/>
              </a:buClr>
              <a:buSzPts val="1100"/>
              <a:buFont typeface="Arial"/>
              <a:buNone/>
            </a:pPr>
            <a:r>
              <a:rPr lang="en" sz="1200">
                <a:solidFill>
                  <a:srgbClr val="FF9900"/>
                </a:solidFill>
              </a:rPr>
              <a:t>Have you come across a LinkedIn job posting that seemed suspicious or fake?</a:t>
            </a:r>
            <a:endParaRPr sz="1000">
              <a:solidFill>
                <a:srgbClr val="FF9900"/>
              </a:solidFill>
              <a:latin typeface="Roboto"/>
              <a:ea typeface="Roboto"/>
              <a:cs typeface="Roboto"/>
              <a:sym typeface="Roboto"/>
            </a:endParaRPr>
          </a:p>
        </p:txBody>
      </p:sp>
      <p:sp>
        <p:nvSpPr>
          <p:cNvPr id="461" name="Google Shape;461;p17"/>
          <p:cNvSpPr txBox="1"/>
          <p:nvPr/>
        </p:nvSpPr>
        <p:spPr>
          <a:xfrm>
            <a:off x="989925" y="2042175"/>
            <a:ext cx="2083800" cy="247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200">
                <a:solidFill>
                  <a:srgbClr val="4A86E8"/>
                </a:solidFill>
                <a:highlight>
                  <a:srgbClr val="FFFFFF"/>
                </a:highlight>
              </a:rPr>
              <a:t>D1:</a:t>
            </a:r>
            <a:r>
              <a:rPr lang="en" sz="1200">
                <a:solidFill>
                  <a:schemeClr val="dk1"/>
                </a:solidFill>
                <a:highlight>
                  <a:srgbClr val="FFFFFF"/>
                </a:highlight>
              </a:rPr>
              <a:t> Employment Scam Aegean Dataset (EMSCAD)</a:t>
            </a:r>
            <a:endParaRPr sz="1200">
              <a:solidFill>
                <a:schemeClr val="dk1"/>
              </a:solidFill>
              <a:highlight>
                <a:srgbClr val="FFFFFF"/>
              </a:highlight>
            </a:endParaRPr>
          </a:p>
          <a:p>
            <a:pPr indent="0" lvl="0" marL="0" rtl="0" algn="l">
              <a:spcBef>
                <a:spcPts val="1200"/>
              </a:spcBef>
              <a:spcAft>
                <a:spcPts val="0"/>
              </a:spcAft>
              <a:buNone/>
            </a:pPr>
            <a:r>
              <a:rPr b="1" lang="en" sz="1200">
                <a:solidFill>
                  <a:srgbClr val="4A86E8"/>
                </a:solidFill>
              </a:rPr>
              <a:t>D2:</a:t>
            </a:r>
            <a:r>
              <a:rPr lang="en" sz="1200">
                <a:solidFill>
                  <a:schemeClr val="dk1"/>
                </a:solidFill>
              </a:rPr>
              <a:t> </a:t>
            </a:r>
            <a:r>
              <a:rPr lang="en" sz="1200">
                <a:solidFill>
                  <a:schemeClr val="dk1"/>
                </a:solidFill>
              </a:rPr>
              <a:t>LinkedIn</a:t>
            </a:r>
            <a:r>
              <a:rPr lang="en" sz="1200">
                <a:solidFill>
                  <a:schemeClr val="dk1"/>
                </a:solidFill>
              </a:rPr>
              <a:t> Job Postings Dataset</a:t>
            </a:r>
            <a:endParaRPr sz="12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18"/>
          <p:cNvSpPr txBox="1"/>
          <p:nvPr>
            <p:ph type="title"/>
          </p:nvPr>
        </p:nvSpPr>
        <p:spPr>
          <a:xfrm>
            <a:off x="720000" y="540000"/>
            <a:ext cx="7704000" cy="38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Methodology</a:t>
            </a:r>
            <a:endParaRPr/>
          </a:p>
        </p:txBody>
      </p:sp>
      <p:cxnSp>
        <p:nvCxnSpPr>
          <p:cNvPr id="467" name="Google Shape;467;p18"/>
          <p:cNvCxnSpPr>
            <a:endCxn id="468" idx="1"/>
          </p:cNvCxnSpPr>
          <p:nvPr/>
        </p:nvCxnSpPr>
        <p:spPr>
          <a:xfrm flipH="1" rot="10800000">
            <a:off x="2492113" y="1797413"/>
            <a:ext cx="1117200" cy="265500"/>
          </a:xfrm>
          <a:prstGeom prst="bentConnector3">
            <a:avLst>
              <a:gd fmla="val 50000" name="adj1"/>
            </a:avLst>
          </a:prstGeom>
          <a:noFill/>
          <a:ln cap="rnd" cmpd="sng" w="19050">
            <a:solidFill>
              <a:schemeClr val="accent6"/>
            </a:solidFill>
            <a:prstDash val="solid"/>
            <a:round/>
            <a:headEnd len="med" w="med" type="oval"/>
            <a:tailEnd len="med" w="med" type="none"/>
          </a:ln>
        </p:spPr>
      </p:cxnSp>
      <p:cxnSp>
        <p:nvCxnSpPr>
          <p:cNvPr id="469" name="Google Shape;469;p18"/>
          <p:cNvCxnSpPr>
            <a:stCxn id="470" idx="6"/>
            <a:endCxn id="471" idx="1"/>
          </p:cNvCxnSpPr>
          <p:nvPr/>
        </p:nvCxnSpPr>
        <p:spPr>
          <a:xfrm>
            <a:off x="2475913" y="2682395"/>
            <a:ext cx="1133400" cy="284400"/>
          </a:xfrm>
          <a:prstGeom prst="bentConnector3">
            <a:avLst>
              <a:gd fmla="val 50000" name="adj1"/>
            </a:avLst>
          </a:prstGeom>
          <a:noFill/>
          <a:ln cap="rnd" cmpd="sng" w="19050">
            <a:solidFill>
              <a:schemeClr val="accent6"/>
            </a:solidFill>
            <a:prstDash val="solid"/>
            <a:round/>
            <a:headEnd len="med" w="med" type="oval"/>
            <a:tailEnd len="med" w="med" type="none"/>
          </a:ln>
        </p:spPr>
      </p:cxnSp>
      <p:cxnSp>
        <p:nvCxnSpPr>
          <p:cNvPr id="472" name="Google Shape;472;p18"/>
          <p:cNvCxnSpPr>
            <a:endCxn id="473" idx="1"/>
          </p:cNvCxnSpPr>
          <p:nvPr/>
        </p:nvCxnSpPr>
        <p:spPr>
          <a:xfrm>
            <a:off x="2471413" y="3087599"/>
            <a:ext cx="1137900" cy="497100"/>
          </a:xfrm>
          <a:prstGeom prst="bentConnector3">
            <a:avLst>
              <a:gd fmla="val 50000" name="adj1"/>
            </a:avLst>
          </a:prstGeom>
          <a:noFill/>
          <a:ln cap="rnd" cmpd="sng" w="19050">
            <a:solidFill>
              <a:schemeClr val="accent6"/>
            </a:solidFill>
            <a:prstDash val="solid"/>
            <a:round/>
            <a:headEnd len="med" w="med" type="oval"/>
            <a:tailEnd len="med" w="med" type="none"/>
          </a:ln>
        </p:spPr>
      </p:cxnSp>
      <p:cxnSp>
        <p:nvCxnSpPr>
          <p:cNvPr id="474" name="Google Shape;474;p18"/>
          <p:cNvCxnSpPr>
            <a:endCxn id="475" idx="1"/>
          </p:cNvCxnSpPr>
          <p:nvPr/>
        </p:nvCxnSpPr>
        <p:spPr>
          <a:xfrm>
            <a:off x="2537713" y="4099378"/>
            <a:ext cx="1071600" cy="231000"/>
          </a:xfrm>
          <a:prstGeom prst="bentConnector3">
            <a:avLst>
              <a:gd fmla="val 50000" name="adj1"/>
            </a:avLst>
          </a:prstGeom>
          <a:noFill/>
          <a:ln cap="rnd" cmpd="sng" w="19050">
            <a:solidFill>
              <a:schemeClr val="accent6"/>
            </a:solidFill>
            <a:prstDash val="solid"/>
            <a:round/>
            <a:headEnd len="med" w="med" type="oval"/>
            <a:tailEnd len="med" w="med" type="none"/>
          </a:ln>
        </p:spPr>
      </p:cxnSp>
      <p:cxnSp>
        <p:nvCxnSpPr>
          <p:cNvPr id="476" name="Google Shape;476;p18"/>
          <p:cNvCxnSpPr/>
          <p:nvPr/>
        </p:nvCxnSpPr>
        <p:spPr>
          <a:xfrm flipH="1" rot="10800000">
            <a:off x="2499075" y="2339775"/>
            <a:ext cx="1047900" cy="69300"/>
          </a:xfrm>
          <a:prstGeom prst="bentConnector3">
            <a:avLst>
              <a:gd fmla="val 50000" name="adj1"/>
            </a:avLst>
          </a:prstGeom>
          <a:noFill/>
          <a:ln cap="rnd" cmpd="sng" w="19050">
            <a:solidFill>
              <a:schemeClr val="accent6"/>
            </a:solidFill>
            <a:prstDash val="solid"/>
            <a:round/>
            <a:headEnd len="med" w="med" type="oval"/>
            <a:tailEnd len="med" w="med" type="none"/>
          </a:ln>
        </p:spPr>
      </p:cxnSp>
      <p:sp>
        <p:nvSpPr>
          <p:cNvPr id="477" name="Google Shape;477;p18"/>
          <p:cNvSpPr/>
          <p:nvPr/>
        </p:nvSpPr>
        <p:spPr>
          <a:xfrm flipH="1">
            <a:off x="3997750" y="1574325"/>
            <a:ext cx="4921200" cy="441600"/>
          </a:xfrm>
          <a:prstGeom prst="roundRect">
            <a:avLst>
              <a:gd fmla="val 50000" name="adj"/>
            </a:avLst>
          </a:prstGeom>
          <a:solidFill>
            <a:srgbClr val="FFE599"/>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lang="en" sz="1200">
                <a:solidFill>
                  <a:schemeClr val="dk1"/>
                </a:solidFill>
                <a:latin typeface="Roboto"/>
                <a:ea typeface="Roboto"/>
                <a:cs typeface="Roboto"/>
                <a:sym typeface="Roboto"/>
              </a:rPr>
              <a:t> </a:t>
            </a:r>
            <a:r>
              <a:rPr lang="en" sz="1200"/>
              <a:t>The Employment Scam Aegean Dataset is used as the primary dataset, with two key features selected for training the model.</a:t>
            </a:r>
            <a:endParaRPr sz="1200"/>
          </a:p>
        </p:txBody>
      </p:sp>
      <p:sp>
        <p:nvSpPr>
          <p:cNvPr id="468" name="Google Shape;468;p18"/>
          <p:cNvSpPr txBox="1"/>
          <p:nvPr/>
        </p:nvSpPr>
        <p:spPr>
          <a:xfrm>
            <a:off x="3609313" y="1566563"/>
            <a:ext cx="388200" cy="4617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01</a:t>
            </a:r>
            <a:endParaRPr sz="1800" u="sng">
              <a:latin typeface="Fira Sans Extra Condensed SemiBold"/>
              <a:ea typeface="Fira Sans Extra Condensed SemiBold"/>
              <a:cs typeface="Fira Sans Extra Condensed SemiBold"/>
              <a:sym typeface="Fira Sans Extra Condensed SemiBold"/>
            </a:endParaRPr>
          </a:p>
        </p:txBody>
      </p:sp>
      <p:sp>
        <p:nvSpPr>
          <p:cNvPr id="478" name="Google Shape;478;p18"/>
          <p:cNvSpPr/>
          <p:nvPr/>
        </p:nvSpPr>
        <p:spPr>
          <a:xfrm flipH="1">
            <a:off x="3997450" y="2138150"/>
            <a:ext cx="4921200" cy="441600"/>
          </a:xfrm>
          <a:prstGeom prst="roundRect">
            <a:avLst>
              <a:gd fmla="val 50000" name="adj"/>
            </a:avLst>
          </a:prstGeom>
          <a:solidFill>
            <a:srgbClr val="CFE2F3"/>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A MultinomialNB classifier is trained on the transformed dataset to classify job postings as legitimate or fraudulent.</a:t>
            </a:r>
            <a:endParaRPr sz="1200">
              <a:solidFill>
                <a:schemeClr val="dk1"/>
              </a:solidFill>
              <a:latin typeface="Roboto"/>
              <a:ea typeface="Roboto"/>
              <a:cs typeface="Roboto"/>
              <a:sym typeface="Roboto"/>
            </a:endParaRPr>
          </a:p>
        </p:txBody>
      </p:sp>
      <p:sp>
        <p:nvSpPr>
          <p:cNvPr id="479" name="Google Shape;479;p18"/>
          <p:cNvSpPr txBox="1"/>
          <p:nvPr/>
        </p:nvSpPr>
        <p:spPr>
          <a:xfrm>
            <a:off x="3609313" y="2129816"/>
            <a:ext cx="388200" cy="4617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02</a:t>
            </a:r>
            <a:endParaRPr sz="1800" u="sng">
              <a:latin typeface="Fira Sans Extra Condensed SemiBold"/>
              <a:ea typeface="Fira Sans Extra Condensed SemiBold"/>
              <a:cs typeface="Fira Sans Extra Condensed SemiBold"/>
              <a:sym typeface="Fira Sans Extra Condensed SemiBold"/>
            </a:endParaRPr>
          </a:p>
        </p:txBody>
      </p:sp>
      <p:sp>
        <p:nvSpPr>
          <p:cNvPr id="480" name="Google Shape;480;p18"/>
          <p:cNvSpPr/>
          <p:nvPr/>
        </p:nvSpPr>
        <p:spPr>
          <a:xfrm flipH="1">
            <a:off x="3997475" y="2701975"/>
            <a:ext cx="4921200" cy="441600"/>
          </a:xfrm>
          <a:prstGeom prst="roundRect">
            <a:avLst>
              <a:gd fmla="val 50000" name="adj"/>
            </a:avLst>
          </a:prstGeom>
          <a:solidFill>
            <a:srgbClr val="F4CCCC"/>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Clr>
                <a:schemeClr val="dk1"/>
              </a:buClr>
              <a:buSzPts val="1100"/>
              <a:buFont typeface="Arial"/>
              <a:buNone/>
            </a:pPr>
            <a:r>
              <a:rPr lang="en" sz="1200">
                <a:solidFill>
                  <a:schemeClr val="dk1"/>
                </a:solidFill>
                <a:latin typeface="Roboto"/>
                <a:ea typeface="Roboto"/>
                <a:cs typeface="Roboto"/>
                <a:sym typeface="Roboto"/>
              </a:rPr>
              <a:t>    The trained MultinomialNB model is applied to a new dataset of LinkedIn job postings to detect potentially fraudulent listings.</a:t>
            </a:r>
            <a:endParaRPr sz="1200">
              <a:solidFill>
                <a:schemeClr val="dk1"/>
              </a:solidFill>
              <a:latin typeface="Roboto"/>
              <a:ea typeface="Roboto"/>
              <a:cs typeface="Roboto"/>
              <a:sym typeface="Roboto"/>
            </a:endParaRPr>
          </a:p>
        </p:txBody>
      </p:sp>
      <p:sp>
        <p:nvSpPr>
          <p:cNvPr id="471" name="Google Shape;471;p18"/>
          <p:cNvSpPr txBox="1"/>
          <p:nvPr/>
        </p:nvSpPr>
        <p:spPr>
          <a:xfrm>
            <a:off x="3609313" y="2735945"/>
            <a:ext cx="388200" cy="4617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03</a:t>
            </a:r>
            <a:endParaRPr sz="1800" u="sng">
              <a:latin typeface="Fira Sans Extra Condensed SemiBold"/>
              <a:ea typeface="Fira Sans Extra Condensed SemiBold"/>
              <a:cs typeface="Fira Sans Extra Condensed SemiBold"/>
              <a:sym typeface="Fira Sans Extra Condensed SemiBold"/>
            </a:endParaRPr>
          </a:p>
        </p:txBody>
      </p:sp>
      <p:sp>
        <p:nvSpPr>
          <p:cNvPr id="481" name="Google Shape;481;p18"/>
          <p:cNvSpPr/>
          <p:nvPr/>
        </p:nvSpPr>
        <p:spPr>
          <a:xfrm flipH="1">
            <a:off x="3997575" y="3265800"/>
            <a:ext cx="4921200" cy="637800"/>
          </a:xfrm>
          <a:prstGeom prst="roundRect">
            <a:avLst>
              <a:gd fmla="val 50000" name="adj"/>
            </a:avLst>
          </a:prstGeom>
          <a:solidFill>
            <a:srgbClr val="D9EAD3"/>
          </a:solidFill>
          <a:ln>
            <a:noFill/>
          </a:ln>
        </p:spPr>
        <p:txBody>
          <a:bodyPr anchorCtr="0" anchor="ctr" bIns="91425" lIns="0" spcFirstLastPara="1" rIns="0" wrap="square" tIns="91425">
            <a:noAutofit/>
          </a:bodyPr>
          <a:lstStyle/>
          <a:p>
            <a:pPr indent="0" lvl="0" marL="0" rtl="0" algn="ctr">
              <a:lnSpc>
                <a:spcPct val="115000"/>
              </a:lnSpc>
              <a:spcBef>
                <a:spcPts val="0"/>
              </a:spcBef>
              <a:spcAft>
                <a:spcPts val="0"/>
              </a:spcAft>
              <a:buNone/>
            </a:pPr>
            <a:r>
              <a:rPr lang="en" sz="1200"/>
              <a:t>   A Logistic Regression classifier is trained on the LinkedIn dataset with added fraud predictions, improving accuracy and addressing    class imbalance using data balancing techniques.</a:t>
            </a:r>
            <a:endParaRPr sz="1200"/>
          </a:p>
        </p:txBody>
      </p:sp>
      <p:sp>
        <p:nvSpPr>
          <p:cNvPr id="473" name="Google Shape;473;p18"/>
          <p:cNvSpPr txBox="1"/>
          <p:nvPr/>
        </p:nvSpPr>
        <p:spPr>
          <a:xfrm>
            <a:off x="3609313" y="3353849"/>
            <a:ext cx="388200" cy="4617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04</a:t>
            </a:r>
            <a:endParaRPr sz="1800" u="sng">
              <a:latin typeface="Fira Sans Extra Condensed SemiBold"/>
              <a:ea typeface="Fira Sans Extra Condensed SemiBold"/>
              <a:cs typeface="Fira Sans Extra Condensed SemiBold"/>
              <a:sym typeface="Fira Sans Extra Condensed SemiBold"/>
            </a:endParaRPr>
          </a:p>
        </p:txBody>
      </p:sp>
      <p:sp>
        <p:nvSpPr>
          <p:cNvPr id="482" name="Google Shape;482;p18"/>
          <p:cNvSpPr/>
          <p:nvPr/>
        </p:nvSpPr>
        <p:spPr>
          <a:xfrm flipH="1">
            <a:off x="4021575" y="4025825"/>
            <a:ext cx="4921200" cy="637800"/>
          </a:xfrm>
          <a:prstGeom prst="roundRect">
            <a:avLst>
              <a:gd fmla="val 50000" name="adj"/>
            </a:avLst>
          </a:prstGeom>
          <a:solidFill>
            <a:srgbClr val="EAD1DC"/>
          </a:solidFill>
          <a:ln>
            <a:noFill/>
          </a:ln>
        </p:spPr>
        <p:txBody>
          <a:bodyPr anchorCtr="0" anchor="ctr" bIns="91425" lIns="0" spcFirstLastPara="1" rIns="0" wrap="square" tIns="91425">
            <a:noAutofit/>
          </a:bodyPr>
          <a:lstStyle/>
          <a:p>
            <a:pPr indent="0" lvl="0" marL="0" rtl="0" algn="ctr">
              <a:lnSpc>
                <a:spcPct val="115000"/>
              </a:lnSpc>
              <a:spcBef>
                <a:spcPts val="1200"/>
              </a:spcBef>
              <a:spcAft>
                <a:spcPts val="1200"/>
              </a:spcAft>
              <a:buClr>
                <a:schemeClr val="dk1"/>
              </a:buClr>
              <a:buSzPts val="1100"/>
              <a:buFont typeface="Arial"/>
              <a:buNone/>
            </a:pPr>
            <a:r>
              <a:rPr lang="en" sz="1200">
                <a:solidFill>
                  <a:schemeClr val="dk1"/>
                </a:solidFill>
              </a:rPr>
              <a:t>   The model's performance is evaluated using: A </a:t>
            </a:r>
            <a:r>
              <a:rPr b="1" lang="en" sz="1200">
                <a:solidFill>
                  <a:schemeClr val="dk1"/>
                </a:solidFill>
              </a:rPr>
              <a:t>Confusion Matrix</a:t>
            </a:r>
            <a:r>
              <a:rPr lang="en" sz="1200">
                <a:solidFill>
                  <a:schemeClr val="dk1"/>
                </a:solidFill>
              </a:rPr>
              <a:t> to assess accuracy. A </a:t>
            </a:r>
            <a:r>
              <a:rPr b="1" lang="en" sz="1200">
                <a:solidFill>
                  <a:schemeClr val="dk1"/>
                </a:solidFill>
              </a:rPr>
              <a:t>Classification Report</a:t>
            </a:r>
            <a:r>
              <a:rPr lang="en" sz="1200">
                <a:solidFill>
                  <a:schemeClr val="dk1"/>
                </a:solidFill>
              </a:rPr>
              <a:t> to analyze precision, recall, and F1-score.</a:t>
            </a:r>
            <a:endParaRPr sz="1200">
              <a:solidFill>
                <a:schemeClr val="dk1"/>
              </a:solidFill>
            </a:endParaRPr>
          </a:p>
        </p:txBody>
      </p:sp>
      <p:sp>
        <p:nvSpPr>
          <p:cNvPr id="475" name="Google Shape;475;p18"/>
          <p:cNvSpPr txBox="1"/>
          <p:nvPr/>
        </p:nvSpPr>
        <p:spPr>
          <a:xfrm>
            <a:off x="3609313" y="4099528"/>
            <a:ext cx="388200" cy="461700"/>
          </a:xfrm>
          <a:prstGeom prst="rect">
            <a:avLst/>
          </a:prstGeom>
          <a:noFill/>
          <a:ln>
            <a:noFill/>
          </a:ln>
        </p:spPr>
        <p:txBody>
          <a:bodyPr anchorCtr="0" anchor="ctr" bIns="91425" lIns="0" spcFirstLastPara="1" rIns="0" wrap="square" tIns="91425">
            <a:noAutofit/>
          </a:bodyPr>
          <a:lstStyle/>
          <a:p>
            <a:pPr indent="0" lvl="0" marL="0" rtl="0" algn="ctr">
              <a:spcBef>
                <a:spcPts val="0"/>
              </a:spcBef>
              <a:spcAft>
                <a:spcPts val="0"/>
              </a:spcAft>
              <a:buNone/>
            </a:pPr>
            <a:r>
              <a:rPr lang="en" sz="1800" u="sng">
                <a:latin typeface="Fira Sans Extra Condensed SemiBold"/>
                <a:ea typeface="Fira Sans Extra Condensed SemiBold"/>
                <a:cs typeface="Fira Sans Extra Condensed SemiBold"/>
                <a:sym typeface="Fira Sans Extra Condensed SemiBold"/>
              </a:rPr>
              <a:t>05</a:t>
            </a:r>
            <a:endParaRPr sz="1800" u="sng">
              <a:latin typeface="Fira Sans Extra Condensed SemiBold"/>
              <a:ea typeface="Fira Sans Extra Condensed SemiBold"/>
              <a:cs typeface="Fira Sans Extra Condensed SemiBold"/>
              <a:sym typeface="Fira Sans Extra Condensed SemiBold"/>
            </a:endParaRPr>
          </a:p>
        </p:txBody>
      </p:sp>
      <p:pic>
        <p:nvPicPr>
          <p:cNvPr id="483" name="Google Shape;483;p18"/>
          <p:cNvPicPr preferRelativeResize="0"/>
          <p:nvPr/>
        </p:nvPicPr>
        <p:blipFill>
          <a:blip r:embed="rId3">
            <a:alphaModFix/>
          </a:blip>
          <a:stretch>
            <a:fillRect/>
          </a:stretch>
        </p:blipFill>
        <p:spPr>
          <a:xfrm>
            <a:off x="93750" y="539999"/>
            <a:ext cx="2983872" cy="43056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19"/>
          <p:cNvSpPr txBox="1"/>
          <p:nvPr>
            <p:ph type="title"/>
          </p:nvPr>
        </p:nvSpPr>
        <p:spPr>
          <a:xfrm>
            <a:off x="720000" y="540000"/>
            <a:ext cx="7704000" cy="38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Findings</a:t>
            </a:r>
            <a:endParaRPr/>
          </a:p>
        </p:txBody>
      </p:sp>
      <p:pic>
        <p:nvPicPr>
          <p:cNvPr descr="Forms response chart. Question title: What industry was the suspicious job posting in? (Select all that apply)&#10;. Number of responses: 10 responses." id="489" name="Google Shape;489;p19" title="What industry was the suspicious job posting in? (Select all that apply)&#10;"/>
          <p:cNvPicPr preferRelativeResize="0"/>
          <p:nvPr/>
        </p:nvPicPr>
        <p:blipFill>
          <a:blip r:embed="rId3">
            <a:alphaModFix/>
          </a:blip>
          <a:stretch>
            <a:fillRect/>
          </a:stretch>
        </p:blipFill>
        <p:spPr>
          <a:xfrm>
            <a:off x="4903200" y="1182050"/>
            <a:ext cx="3728410" cy="1773174"/>
          </a:xfrm>
          <a:prstGeom prst="rect">
            <a:avLst/>
          </a:prstGeom>
          <a:solidFill>
            <a:schemeClr val="lt1"/>
          </a:solidFill>
          <a:ln cap="flat" cmpd="sng" w="19050">
            <a:solidFill>
              <a:schemeClr val="accent6"/>
            </a:solidFill>
            <a:prstDash val="solid"/>
            <a:round/>
            <a:headEnd len="sm" w="sm" type="none"/>
            <a:tailEnd len="sm" w="sm" type="none"/>
          </a:ln>
          <a:effectLst>
            <a:outerShdw rotWithShape="0" algn="bl" dir="2280000" dist="57150">
              <a:schemeClr val="accent6"/>
            </a:outerShdw>
          </a:effectLst>
        </p:spPr>
      </p:pic>
      <p:pic>
        <p:nvPicPr>
          <p:cNvPr id="490" name="Google Shape;490;p19"/>
          <p:cNvPicPr preferRelativeResize="0"/>
          <p:nvPr/>
        </p:nvPicPr>
        <p:blipFill rotWithShape="1">
          <a:blip r:embed="rId4">
            <a:alphaModFix/>
          </a:blip>
          <a:srcRect b="826" l="0" r="0" t="826"/>
          <a:stretch/>
        </p:blipFill>
        <p:spPr>
          <a:xfrm>
            <a:off x="4958625" y="3107661"/>
            <a:ext cx="3672973" cy="1796613"/>
          </a:xfrm>
          <a:prstGeom prst="rect">
            <a:avLst/>
          </a:prstGeom>
          <a:solidFill>
            <a:schemeClr val="lt1"/>
          </a:solidFill>
          <a:ln cap="flat" cmpd="sng" w="19050">
            <a:solidFill>
              <a:schemeClr val="accent6"/>
            </a:solidFill>
            <a:prstDash val="solid"/>
            <a:round/>
            <a:headEnd len="sm" w="sm" type="none"/>
            <a:tailEnd len="sm" w="sm" type="none"/>
          </a:ln>
          <a:effectLst>
            <a:outerShdw rotWithShape="0" algn="bl" dir="2280000" dist="57150">
              <a:schemeClr val="accent6"/>
            </a:outerShdw>
          </a:effectLst>
        </p:spPr>
      </p:pic>
      <p:pic>
        <p:nvPicPr>
          <p:cNvPr descr="Forms response chart. Question title: What position level did the suspicious job claim to offer&#10;. Number of responses: 10 responses." id="491" name="Google Shape;491;p19" title="What position level did the suspicious job claim to offer&#10;"/>
          <p:cNvPicPr preferRelativeResize="0"/>
          <p:nvPr/>
        </p:nvPicPr>
        <p:blipFill>
          <a:blip r:embed="rId5">
            <a:alphaModFix/>
          </a:blip>
          <a:stretch>
            <a:fillRect/>
          </a:stretch>
        </p:blipFill>
        <p:spPr>
          <a:xfrm>
            <a:off x="622820" y="3121975"/>
            <a:ext cx="4114406" cy="1731749"/>
          </a:xfrm>
          <a:prstGeom prst="rect">
            <a:avLst/>
          </a:prstGeom>
          <a:solidFill>
            <a:schemeClr val="lt1"/>
          </a:solidFill>
          <a:ln cap="flat" cmpd="sng" w="19050">
            <a:solidFill>
              <a:schemeClr val="accent6"/>
            </a:solidFill>
            <a:prstDash val="solid"/>
            <a:round/>
            <a:headEnd len="sm" w="sm" type="none"/>
            <a:tailEnd len="sm" w="sm" type="none"/>
          </a:ln>
          <a:effectLst>
            <a:outerShdw rotWithShape="0" algn="bl" dir="2280000" dist="57150">
              <a:schemeClr val="accent6"/>
            </a:outerShdw>
          </a:effectLst>
        </p:spPr>
      </p:pic>
      <p:pic>
        <p:nvPicPr>
          <p:cNvPr descr="Forms response chart. Question title: Have you come across a LinkedIn job posting that seemed suspicious or fake?&#10;. Number of responses: 10 responses." id="492" name="Google Shape;492;p19" title="Have you come across a LinkedIn job posting that seemed suspicious or fake?&#10;"/>
          <p:cNvPicPr preferRelativeResize="0"/>
          <p:nvPr/>
        </p:nvPicPr>
        <p:blipFill>
          <a:blip r:embed="rId6">
            <a:alphaModFix/>
          </a:blip>
          <a:stretch>
            <a:fillRect/>
          </a:stretch>
        </p:blipFill>
        <p:spPr>
          <a:xfrm>
            <a:off x="573595" y="1187096"/>
            <a:ext cx="4114412" cy="1731754"/>
          </a:xfrm>
          <a:prstGeom prst="rect">
            <a:avLst/>
          </a:prstGeom>
          <a:solidFill>
            <a:schemeClr val="lt1"/>
          </a:solidFill>
          <a:ln cap="flat" cmpd="sng" w="19050">
            <a:solidFill>
              <a:schemeClr val="accent6"/>
            </a:solidFill>
            <a:prstDash val="solid"/>
            <a:round/>
            <a:headEnd len="sm" w="sm" type="none"/>
            <a:tailEnd len="sm" w="sm" type="none"/>
          </a:ln>
          <a:effectLst>
            <a:outerShdw rotWithShape="0" algn="bl" dir="2280000" dist="57150">
              <a:schemeClr val="accent6"/>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cxnSp>
        <p:nvCxnSpPr>
          <p:cNvPr id="497" name="Google Shape;497;p20"/>
          <p:cNvCxnSpPr>
            <a:stCxn id="498" idx="4"/>
            <a:endCxn id="499" idx="0"/>
          </p:cNvCxnSpPr>
          <p:nvPr/>
        </p:nvCxnSpPr>
        <p:spPr>
          <a:xfrm>
            <a:off x="3523309" y="2734409"/>
            <a:ext cx="8400" cy="265500"/>
          </a:xfrm>
          <a:prstGeom prst="straightConnector1">
            <a:avLst/>
          </a:prstGeom>
          <a:noFill/>
          <a:ln cap="flat" cmpd="sng" w="19050">
            <a:solidFill>
              <a:schemeClr val="accent6"/>
            </a:solidFill>
            <a:prstDash val="solid"/>
            <a:round/>
            <a:headEnd len="med" w="med" type="none"/>
            <a:tailEnd len="med" w="med" type="none"/>
          </a:ln>
        </p:spPr>
      </p:cxnSp>
      <p:cxnSp>
        <p:nvCxnSpPr>
          <p:cNvPr id="500" name="Google Shape;500;p20"/>
          <p:cNvCxnSpPr>
            <a:stCxn id="501" idx="4"/>
            <a:endCxn id="502" idx="0"/>
          </p:cNvCxnSpPr>
          <p:nvPr/>
        </p:nvCxnSpPr>
        <p:spPr>
          <a:xfrm>
            <a:off x="5628991" y="2734409"/>
            <a:ext cx="0" cy="265500"/>
          </a:xfrm>
          <a:prstGeom prst="straightConnector1">
            <a:avLst/>
          </a:prstGeom>
          <a:noFill/>
          <a:ln cap="flat" cmpd="sng" w="19050">
            <a:solidFill>
              <a:schemeClr val="accent6"/>
            </a:solidFill>
            <a:prstDash val="solid"/>
            <a:round/>
            <a:headEnd len="med" w="med" type="none"/>
            <a:tailEnd len="med" w="med" type="none"/>
          </a:ln>
        </p:spPr>
      </p:cxnSp>
      <p:sp>
        <p:nvSpPr>
          <p:cNvPr id="503" name="Google Shape;503;p20"/>
          <p:cNvSpPr/>
          <p:nvPr/>
        </p:nvSpPr>
        <p:spPr>
          <a:xfrm>
            <a:off x="461338" y="3519651"/>
            <a:ext cx="1559100" cy="140400"/>
          </a:xfrm>
          <a:prstGeom prst="roundRect">
            <a:avLst>
              <a:gd fmla="val 50000" name="adj"/>
            </a:avLst>
          </a:prstGeom>
          <a:solidFill>
            <a:schemeClr val="accent6"/>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800">
              <a:latin typeface="Fira Sans Extra Condensed SemiBold"/>
              <a:ea typeface="Fira Sans Extra Condensed SemiBold"/>
              <a:cs typeface="Fira Sans Extra Condensed SemiBold"/>
              <a:sym typeface="Fira Sans Extra Condensed SemiBold"/>
            </a:endParaRPr>
          </a:p>
        </p:txBody>
      </p:sp>
      <p:sp>
        <p:nvSpPr>
          <p:cNvPr id="504" name="Google Shape;504;p20"/>
          <p:cNvSpPr/>
          <p:nvPr/>
        </p:nvSpPr>
        <p:spPr>
          <a:xfrm>
            <a:off x="461357" y="3519650"/>
            <a:ext cx="1270200" cy="140400"/>
          </a:xfrm>
          <a:prstGeom prst="roundRect">
            <a:avLst>
              <a:gd fmla="val 50000" name="adj"/>
            </a:avLst>
          </a:prstGeom>
          <a:solidFill>
            <a:schemeClr val="accent4"/>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800">
              <a:latin typeface="Fira Sans Extra Condensed SemiBold"/>
              <a:ea typeface="Fira Sans Extra Condensed SemiBold"/>
              <a:cs typeface="Fira Sans Extra Condensed SemiBold"/>
              <a:sym typeface="Fira Sans Extra Condensed SemiBold"/>
            </a:endParaRPr>
          </a:p>
        </p:txBody>
      </p:sp>
      <p:sp>
        <p:nvSpPr>
          <p:cNvPr id="505" name="Google Shape;505;p20"/>
          <p:cNvSpPr/>
          <p:nvPr/>
        </p:nvSpPr>
        <p:spPr>
          <a:xfrm>
            <a:off x="461338" y="3112951"/>
            <a:ext cx="1559100" cy="140400"/>
          </a:xfrm>
          <a:prstGeom prst="roundRect">
            <a:avLst>
              <a:gd fmla="val 50000" name="adj"/>
            </a:avLst>
          </a:prstGeom>
          <a:solidFill>
            <a:schemeClr val="accent6"/>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800">
              <a:latin typeface="Fira Sans Extra Condensed SemiBold"/>
              <a:ea typeface="Fira Sans Extra Condensed SemiBold"/>
              <a:cs typeface="Fira Sans Extra Condensed SemiBold"/>
              <a:sym typeface="Fira Sans Extra Condensed SemiBold"/>
            </a:endParaRPr>
          </a:p>
        </p:txBody>
      </p:sp>
      <p:sp>
        <p:nvSpPr>
          <p:cNvPr id="506" name="Google Shape;506;p20"/>
          <p:cNvSpPr/>
          <p:nvPr/>
        </p:nvSpPr>
        <p:spPr>
          <a:xfrm>
            <a:off x="461372" y="3112950"/>
            <a:ext cx="1357800" cy="140400"/>
          </a:xfrm>
          <a:prstGeom prst="roundRect">
            <a:avLst>
              <a:gd fmla="val 50000" name="adj"/>
            </a:avLst>
          </a:prstGeom>
          <a:solidFill>
            <a:schemeClr val="accent4"/>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800">
              <a:latin typeface="Fira Sans Extra Condensed SemiBold"/>
              <a:ea typeface="Fira Sans Extra Condensed SemiBold"/>
              <a:cs typeface="Fira Sans Extra Condensed SemiBold"/>
              <a:sym typeface="Fira Sans Extra Condensed SemiBold"/>
            </a:endParaRPr>
          </a:p>
        </p:txBody>
      </p:sp>
      <p:sp>
        <p:nvSpPr>
          <p:cNvPr id="507" name="Google Shape;507;p20"/>
          <p:cNvSpPr/>
          <p:nvPr/>
        </p:nvSpPr>
        <p:spPr>
          <a:xfrm>
            <a:off x="461338" y="2706251"/>
            <a:ext cx="1559100" cy="140400"/>
          </a:xfrm>
          <a:prstGeom prst="roundRect">
            <a:avLst>
              <a:gd fmla="val 50000" name="adj"/>
            </a:avLst>
          </a:prstGeom>
          <a:solidFill>
            <a:schemeClr val="accent6"/>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800">
              <a:latin typeface="Fira Sans Extra Condensed SemiBold"/>
              <a:ea typeface="Fira Sans Extra Condensed SemiBold"/>
              <a:cs typeface="Fira Sans Extra Condensed SemiBold"/>
              <a:sym typeface="Fira Sans Extra Condensed SemiBold"/>
            </a:endParaRPr>
          </a:p>
        </p:txBody>
      </p:sp>
      <p:sp>
        <p:nvSpPr>
          <p:cNvPr id="508" name="Google Shape;508;p20"/>
          <p:cNvSpPr/>
          <p:nvPr/>
        </p:nvSpPr>
        <p:spPr>
          <a:xfrm>
            <a:off x="461349" y="2706250"/>
            <a:ext cx="1270200" cy="140400"/>
          </a:xfrm>
          <a:prstGeom prst="roundRect">
            <a:avLst>
              <a:gd fmla="val 50000" name="adj"/>
            </a:avLst>
          </a:prstGeom>
          <a:solidFill>
            <a:schemeClr val="accent4"/>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800">
              <a:latin typeface="Fira Sans Extra Condensed SemiBold"/>
              <a:ea typeface="Fira Sans Extra Condensed SemiBold"/>
              <a:cs typeface="Fira Sans Extra Condensed SemiBold"/>
              <a:sym typeface="Fira Sans Extra Condensed SemiBold"/>
            </a:endParaRPr>
          </a:p>
        </p:txBody>
      </p:sp>
      <p:sp>
        <p:nvSpPr>
          <p:cNvPr id="509" name="Google Shape;509;p20"/>
          <p:cNvSpPr txBox="1"/>
          <p:nvPr>
            <p:ph type="title"/>
          </p:nvPr>
        </p:nvSpPr>
        <p:spPr>
          <a:xfrm>
            <a:off x="720000" y="540000"/>
            <a:ext cx="7704000" cy="388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t>Results </a:t>
            </a:r>
            <a:endParaRPr/>
          </a:p>
        </p:txBody>
      </p:sp>
      <p:sp>
        <p:nvSpPr>
          <p:cNvPr id="498" name="Google Shape;498;p20"/>
          <p:cNvSpPr/>
          <p:nvPr/>
        </p:nvSpPr>
        <p:spPr>
          <a:xfrm flipH="1">
            <a:off x="2872159" y="1432109"/>
            <a:ext cx="1302300" cy="13023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510" name="Google Shape;510;p20"/>
          <p:cNvSpPr/>
          <p:nvPr/>
        </p:nvSpPr>
        <p:spPr>
          <a:xfrm>
            <a:off x="3126250" y="1625400"/>
            <a:ext cx="855000" cy="915900"/>
          </a:xfrm>
          <a:prstGeom prst="arc">
            <a:avLst>
              <a:gd fmla="val 15981007" name="adj1"/>
              <a:gd fmla="val 12866101" name="adj2"/>
            </a:avLst>
          </a:prstGeom>
          <a:noFill/>
          <a:ln cap="rnd" cmpd="sng" w="11430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0"/>
          <p:cNvSpPr/>
          <p:nvPr/>
        </p:nvSpPr>
        <p:spPr>
          <a:xfrm>
            <a:off x="4977841" y="1432109"/>
            <a:ext cx="1302300" cy="13023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400">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511" name="Google Shape;511;p20"/>
          <p:cNvSpPr/>
          <p:nvPr/>
        </p:nvSpPr>
        <p:spPr>
          <a:xfrm flipH="1">
            <a:off x="5171041" y="1625312"/>
            <a:ext cx="915900" cy="915900"/>
          </a:xfrm>
          <a:prstGeom prst="arc">
            <a:avLst>
              <a:gd fmla="val 17873947" name="adj1"/>
              <a:gd fmla="val 16177115" name="adj2"/>
            </a:avLst>
          </a:prstGeom>
          <a:noFill/>
          <a:ln cap="rnd" cmpd="sng" w="114300">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2" name="Google Shape;512;p20"/>
          <p:cNvGrpSpPr/>
          <p:nvPr/>
        </p:nvGrpSpPr>
        <p:grpSpPr>
          <a:xfrm flipH="1">
            <a:off x="461493" y="1251248"/>
            <a:ext cx="2121882" cy="1096627"/>
            <a:chOff x="1985317" y="2229098"/>
            <a:chExt cx="2214908" cy="1096627"/>
          </a:xfrm>
        </p:grpSpPr>
        <p:sp>
          <p:nvSpPr>
            <p:cNvPr id="513" name="Google Shape;513;p20"/>
            <p:cNvSpPr txBox="1"/>
            <p:nvPr/>
          </p:nvSpPr>
          <p:spPr>
            <a:xfrm>
              <a:off x="1985325" y="2958825"/>
              <a:ext cx="2214900" cy="366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t/>
              </a:r>
              <a:endParaRPr sz="1200">
                <a:solidFill>
                  <a:srgbClr val="000000"/>
                </a:solidFill>
                <a:latin typeface="Roboto"/>
                <a:ea typeface="Roboto"/>
                <a:cs typeface="Roboto"/>
                <a:sym typeface="Roboto"/>
              </a:endParaRPr>
            </a:p>
          </p:txBody>
        </p:sp>
        <p:sp>
          <p:nvSpPr>
            <p:cNvPr id="514" name="Google Shape;514;p20"/>
            <p:cNvSpPr/>
            <p:nvPr/>
          </p:nvSpPr>
          <p:spPr>
            <a:xfrm>
              <a:off x="1985317" y="2229098"/>
              <a:ext cx="2214900" cy="6912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t/>
              </a:r>
              <a:endParaRPr sz="1200">
                <a:solidFill>
                  <a:schemeClr val="dk1"/>
                </a:solidFill>
                <a:highlight>
                  <a:schemeClr val="lt1"/>
                </a:highlight>
              </a:endParaRPr>
            </a:p>
            <a:p>
              <a:pPr indent="0" lvl="0" marL="0" rtl="0" algn="l">
                <a:lnSpc>
                  <a:spcPct val="115000"/>
                </a:lnSpc>
                <a:spcBef>
                  <a:spcPts val="1200"/>
                </a:spcBef>
                <a:spcAft>
                  <a:spcPts val="0"/>
                </a:spcAft>
                <a:buNone/>
              </a:pPr>
              <a:r>
                <a:rPr b="1" lang="en" sz="1200">
                  <a:solidFill>
                    <a:srgbClr val="6D9EEB"/>
                  </a:solidFill>
                  <a:highlight>
                    <a:schemeClr val="lt1"/>
                  </a:highlight>
                </a:rPr>
                <a:t>Employment Scam Aegean Dataset (EMSCAD)</a:t>
              </a:r>
              <a:endParaRPr b="1" sz="1200">
                <a:solidFill>
                  <a:srgbClr val="6D9EEB"/>
                </a:solidFill>
                <a:highlight>
                  <a:schemeClr val="lt1"/>
                </a:highlight>
              </a:endParaRPr>
            </a:p>
            <a:p>
              <a:pPr indent="0" lvl="0" marL="0" rtl="0" algn="l">
                <a:spcBef>
                  <a:spcPts val="1200"/>
                </a:spcBef>
                <a:spcAft>
                  <a:spcPts val="0"/>
                </a:spcAft>
                <a:buClr>
                  <a:srgbClr val="000000"/>
                </a:buClr>
                <a:buSzPts val="1100"/>
                <a:buFont typeface="Arial"/>
                <a:buNone/>
              </a:pPr>
              <a:r>
                <a:rPr lang="en" sz="1800">
                  <a:latin typeface="Fira Sans Extra Condensed SemiBold"/>
                  <a:ea typeface="Fira Sans Extra Condensed SemiBold"/>
                  <a:cs typeface="Fira Sans Extra Condensed SemiBold"/>
                  <a:sym typeface="Fira Sans Extra Condensed SemiBold"/>
                </a:rPr>
                <a:t>Accuracy </a:t>
              </a:r>
              <a:endParaRPr sz="1800">
                <a:latin typeface="Fira Sans Extra Condensed SemiBold"/>
                <a:ea typeface="Fira Sans Extra Condensed SemiBold"/>
                <a:cs typeface="Fira Sans Extra Condensed SemiBold"/>
                <a:sym typeface="Fira Sans Extra Condensed SemiBold"/>
              </a:endParaRPr>
            </a:p>
          </p:txBody>
        </p:sp>
      </p:grpSp>
      <p:grpSp>
        <p:nvGrpSpPr>
          <p:cNvPr id="515" name="Google Shape;515;p20"/>
          <p:cNvGrpSpPr/>
          <p:nvPr/>
        </p:nvGrpSpPr>
        <p:grpSpPr>
          <a:xfrm>
            <a:off x="6568831" y="1432099"/>
            <a:ext cx="2121874" cy="915775"/>
            <a:chOff x="4945200" y="2409950"/>
            <a:chExt cx="2214900" cy="915775"/>
          </a:xfrm>
        </p:grpSpPr>
        <p:sp>
          <p:nvSpPr>
            <p:cNvPr id="516" name="Google Shape;516;p20"/>
            <p:cNvSpPr txBox="1"/>
            <p:nvPr/>
          </p:nvSpPr>
          <p:spPr>
            <a:xfrm flipH="1">
              <a:off x="4945200" y="2958825"/>
              <a:ext cx="2214900" cy="3669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lang="en" sz="1800">
                  <a:solidFill>
                    <a:schemeClr val="dk1"/>
                  </a:solidFill>
                  <a:latin typeface="Fira Sans Extra Condensed SemiBold"/>
                  <a:ea typeface="Fira Sans Extra Condensed SemiBold"/>
                  <a:cs typeface="Fira Sans Extra Condensed SemiBold"/>
                  <a:sym typeface="Fira Sans Extra Condensed SemiBold"/>
                </a:rPr>
                <a:t>Accuracy </a:t>
              </a:r>
              <a:endParaRPr sz="1800">
                <a:solidFill>
                  <a:schemeClr val="dk1"/>
                </a:solidFill>
                <a:latin typeface="Fira Sans Extra Condensed SemiBold"/>
                <a:ea typeface="Fira Sans Extra Condensed SemiBold"/>
                <a:cs typeface="Fira Sans Extra Condensed SemiBold"/>
                <a:sym typeface="Fira Sans Extra Condensed SemiBold"/>
              </a:endParaRPr>
            </a:p>
            <a:p>
              <a:pPr indent="0" lvl="0" marL="0" rtl="0" algn="r">
                <a:spcBef>
                  <a:spcPts val="0"/>
                </a:spcBef>
                <a:spcAft>
                  <a:spcPts val="0"/>
                </a:spcAft>
                <a:buClr>
                  <a:srgbClr val="000000"/>
                </a:buClr>
                <a:buSzPts val="1100"/>
                <a:buFont typeface="Arial"/>
                <a:buNone/>
              </a:pPr>
              <a:r>
                <a:t/>
              </a:r>
              <a:endParaRPr sz="1200">
                <a:latin typeface="Roboto"/>
                <a:ea typeface="Roboto"/>
                <a:cs typeface="Roboto"/>
                <a:sym typeface="Roboto"/>
              </a:endParaRPr>
            </a:p>
          </p:txBody>
        </p:sp>
        <p:sp>
          <p:nvSpPr>
            <p:cNvPr id="517" name="Google Shape;517;p20"/>
            <p:cNvSpPr/>
            <p:nvPr/>
          </p:nvSpPr>
          <p:spPr>
            <a:xfrm flipH="1">
              <a:off x="4947300" y="2409950"/>
              <a:ext cx="2212800" cy="510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rgbClr val="000000"/>
                </a:buClr>
                <a:buSzPts val="1100"/>
                <a:buFont typeface="Arial"/>
                <a:buNone/>
              </a:pPr>
              <a:r>
                <a:rPr b="1" lang="en" sz="1200">
                  <a:solidFill>
                    <a:srgbClr val="6D9EEB"/>
                  </a:solidFill>
                </a:rPr>
                <a:t>Linkedln Job Postings Dataset</a:t>
              </a:r>
              <a:endParaRPr b="1" sz="1200">
                <a:solidFill>
                  <a:srgbClr val="6D9EEB"/>
                </a:solidFill>
              </a:endParaRPr>
            </a:p>
          </p:txBody>
        </p:sp>
      </p:grpSp>
      <p:sp>
        <p:nvSpPr>
          <p:cNvPr id="499" name="Google Shape;499;p20"/>
          <p:cNvSpPr/>
          <p:nvPr/>
        </p:nvSpPr>
        <p:spPr>
          <a:xfrm flipH="1">
            <a:off x="3211634" y="2999957"/>
            <a:ext cx="640200" cy="658500"/>
          </a:xfrm>
          <a:prstGeom prst="ellipse">
            <a:avLst/>
          </a:prstGeom>
          <a:solidFill>
            <a:schemeClr val="accent4"/>
          </a:solidFill>
          <a:ln>
            <a:noFill/>
          </a:ln>
        </p:spPr>
        <p:txBody>
          <a:bodyPr anchorCtr="0" anchor="ctr" bIns="0" lIns="0" spcFirstLastPara="1" rIns="0" wrap="square" tIns="0">
            <a:noAutofit/>
          </a:bodyPr>
          <a:lstStyle/>
          <a:p>
            <a:pPr indent="0" lvl="0" marL="0" rtl="0" algn="ctr">
              <a:spcBef>
                <a:spcPts val="0"/>
              </a:spcBef>
              <a:spcAft>
                <a:spcPts val="0"/>
              </a:spcAft>
              <a:buClr>
                <a:srgbClr val="000000"/>
              </a:buClr>
              <a:buSzPts val="1100"/>
              <a:buFont typeface="Arial"/>
              <a:buNone/>
            </a:pPr>
            <a:r>
              <a:rPr lang="en" sz="1800" u="sng">
                <a:latin typeface="Fira Sans Extra Condensed SemiBold"/>
                <a:ea typeface="Fira Sans Extra Condensed SemiBold"/>
                <a:cs typeface="Fira Sans Extra Condensed SemiBold"/>
                <a:sym typeface="Fira Sans Extra Condensed SemiBold"/>
              </a:rPr>
              <a:t>81</a:t>
            </a:r>
            <a:r>
              <a:rPr lang="en" sz="1800" u="sng">
                <a:solidFill>
                  <a:srgbClr val="000000"/>
                </a:solidFill>
                <a:latin typeface="Fira Sans Extra Condensed SemiBold"/>
                <a:ea typeface="Fira Sans Extra Condensed SemiBold"/>
                <a:cs typeface="Fira Sans Extra Condensed SemiBold"/>
                <a:sym typeface="Fira Sans Extra Condensed SemiBold"/>
              </a:rPr>
              <a:t>%</a:t>
            </a:r>
            <a:endParaRPr sz="1800" u="sng">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518" name="Google Shape;518;p20"/>
          <p:cNvSpPr txBox="1"/>
          <p:nvPr/>
        </p:nvSpPr>
        <p:spPr>
          <a:xfrm>
            <a:off x="2020238" y="2617751"/>
            <a:ext cx="563100" cy="31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u="sng">
                <a:latin typeface="Fira Sans Extra Condensed SemiBold"/>
                <a:ea typeface="Fira Sans Extra Condensed SemiBold"/>
                <a:cs typeface="Fira Sans Extra Condensed SemiBold"/>
                <a:sym typeface="Fira Sans Extra Condensed SemiBold"/>
              </a:rPr>
              <a:t>79%</a:t>
            </a:r>
            <a:endParaRPr sz="1200" u="sng">
              <a:latin typeface="Fira Sans Extra Condensed SemiBold"/>
              <a:ea typeface="Fira Sans Extra Condensed SemiBold"/>
              <a:cs typeface="Fira Sans Extra Condensed SemiBold"/>
              <a:sym typeface="Fira Sans Extra Condensed SemiBold"/>
            </a:endParaRPr>
          </a:p>
        </p:txBody>
      </p:sp>
      <p:sp>
        <p:nvSpPr>
          <p:cNvPr id="519" name="Google Shape;519;p20"/>
          <p:cNvSpPr txBox="1"/>
          <p:nvPr/>
        </p:nvSpPr>
        <p:spPr>
          <a:xfrm>
            <a:off x="461388" y="2462976"/>
            <a:ext cx="1302300" cy="21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Precision</a:t>
            </a:r>
            <a:endParaRPr b="1" sz="1200">
              <a:latin typeface="Roboto"/>
              <a:ea typeface="Roboto"/>
              <a:cs typeface="Roboto"/>
              <a:sym typeface="Roboto"/>
            </a:endParaRPr>
          </a:p>
        </p:txBody>
      </p:sp>
      <p:sp>
        <p:nvSpPr>
          <p:cNvPr id="520" name="Google Shape;520;p20"/>
          <p:cNvSpPr txBox="1"/>
          <p:nvPr/>
        </p:nvSpPr>
        <p:spPr>
          <a:xfrm>
            <a:off x="2020238" y="3024451"/>
            <a:ext cx="563100" cy="31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u="sng">
                <a:latin typeface="Fira Sans Extra Condensed SemiBold"/>
                <a:ea typeface="Fira Sans Extra Condensed SemiBold"/>
                <a:cs typeface="Fira Sans Extra Condensed SemiBold"/>
                <a:sym typeface="Fira Sans Extra Condensed SemiBold"/>
              </a:rPr>
              <a:t>82</a:t>
            </a:r>
            <a:r>
              <a:rPr lang="en" sz="1200" u="sng">
                <a:latin typeface="Fira Sans Extra Condensed SemiBold"/>
                <a:ea typeface="Fira Sans Extra Condensed SemiBold"/>
                <a:cs typeface="Fira Sans Extra Condensed SemiBold"/>
                <a:sym typeface="Fira Sans Extra Condensed SemiBold"/>
              </a:rPr>
              <a:t>%</a:t>
            </a:r>
            <a:endParaRPr sz="1200" u="sng">
              <a:latin typeface="Fira Sans Extra Condensed SemiBold"/>
              <a:ea typeface="Fira Sans Extra Condensed SemiBold"/>
              <a:cs typeface="Fira Sans Extra Condensed SemiBold"/>
              <a:sym typeface="Fira Sans Extra Condensed SemiBold"/>
            </a:endParaRPr>
          </a:p>
        </p:txBody>
      </p:sp>
      <p:sp>
        <p:nvSpPr>
          <p:cNvPr id="521" name="Google Shape;521;p20"/>
          <p:cNvSpPr txBox="1"/>
          <p:nvPr/>
        </p:nvSpPr>
        <p:spPr>
          <a:xfrm>
            <a:off x="461388" y="2869676"/>
            <a:ext cx="1302300" cy="21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Recall</a:t>
            </a:r>
            <a:endParaRPr b="1" sz="1200">
              <a:latin typeface="Roboto"/>
              <a:ea typeface="Roboto"/>
              <a:cs typeface="Roboto"/>
              <a:sym typeface="Roboto"/>
            </a:endParaRPr>
          </a:p>
        </p:txBody>
      </p:sp>
      <p:sp>
        <p:nvSpPr>
          <p:cNvPr id="522" name="Google Shape;522;p20"/>
          <p:cNvSpPr txBox="1"/>
          <p:nvPr/>
        </p:nvSpPr>
        <p:spPr>
          <a:xfrm>
            <a:off x="2020238" y="3431151"/>
            <a:ext cx="563100" cy="31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u="sng">
                <a:latin typeface="Fira Sans Extra Condensed SemiBold"/>
                <a:ea typeface="Fira Sans Extra Condensed SemiBold"/>
                <a:cs typeface="Fira Sans Extra Condensed SemiBold"/>
                <a:sym typeface="Fira Sans Extra Condensed SemiBold"/>
              </a:rPr>
              <a:t>81</a:t>
            </a:r>
            <a:r>
              <a:rPr lang="en" sz="1200" u="sng">
                <a:latin typeface="Fira Sans Extra Condensed SemiBold"/>
                <a:ea typeface="Fira Sans Extra Condensed SemiBold"/>
                <a:cs typeface="Fira Sans Extra Condensed SemiBold"/>
                <a:sym typeface="Fira Sans Extra Condensed SemiBold"/>
              </a:rPr>
              <a:t>%</a:t>
            </a:r>
            <a:endParaRPr sz="1200" u="sng">
              <a:latin typeface="Fira Sans Extra Condensed SemiBold"/>
              <a:ea typeface="Fira Sans Extra Condensed SemiBold"/>
              <a:cs typeface="Fira Sans Extra Condensed SemiBold"/>
              <a:sym typeface="Fira Sans Extra Condensed SemiBold"/>
            </a:endParaRPr>
          </a:p>
        </p:txBody>
      </p:sp>
      <p:sp>
        <p:nvSpPr>
          <p:cNvPr id="523" name="Google Shape;523;p20"/>
          <p:cNvSpPr txBox="1"/>
          <p:nvPr/>
        </p:nvSpPr>
        <p:spPr>
          <a:xfrm>
            <a:off x="461388" y="3276301"/>
            <a:ext cx="1302300" cy="217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latin typeface="Roboto"/>
                <a:ea typeface="Roboto"/>
                <a:cs typeface="Roboto"/>
                <a:sym typeface="Roboto"/>
              </a:rPr>
              <a:t>F1-Score</a:t>
            </a:r>
            <a:endParaRPr b="1" sz="1200">
              <a:latin typeface="Roboto"/>
              <a:ea typeface="Roboto"/>
              <a:cs typeface="Roboto"/>
              <a:sym typeface="Roboto"/>
            </a:endParaRPr>
          </a:p>
        </p:txBody>
      </p:sp>
      <p:sp>
        <p:nvSpPr>
          <p:cNvPr id="502" name="Google Shape;502;p20"/>
          <p:cNvSpPr/>
          <p:nvPr/>
        </p:nvSpPr>
        <p:spPr>
          <a:xfrm flipH="1">
            <a:off x="5299741" y="2999957"/>
            <a:ext cx="658500" cy="658500"/>
          </a:xfrm>
          <a:prstGeom prst="ellipse">
            <a:avLst/>
          </a:prstGeom>
          <a:solidFill>
            <a:schemeClr val="accent1"/>
          </a:solidFill>
          <a:ln>
            <a:noFill/>
          </a:ln>
        </p:spPr>
        <p:txBody>
          <a:bodyPr anchorCtr="0" anchor="ctr" bIns="0" lIns="0" spcFirstLastPara="1" rIns="0" wrap="square" tIns="0">
            <a:noAutofit/>
          </a:bodyPr>
          <a:lstStyle/>
          <a:p>
            <a:pPr indent="0" lvl="0" marL="0" rtl="0" algn="ctr">
              <a:spcBef>
                <a:spcPts val="0"/>
              </a:spcBef>
              <a:spcAft>
                <a:spcPts val="0"/>
              </a:spcAft>
              <a:buClr>
                <a:srgbClr val="000000"/>
              </a:buClr>
              <a:buSzPts val="1100"/>
              <a:buFont typeface="Arial"/>
              <a:buNone/>
            </a:pPr>
            <a:r>
              <a:rPr lang="en" sz="1800" u="sng">
                <a:latin typeface="Fira Sans Extra Condensed SemiBold"/>
                <a:ea typeface="Fira Sans Extra Condensed SemiBold"/>
                <a:cs typeface="Fira Sans Extra Condensed SemiBold"/>
                <a:sym typeface="Fira Sans Extra Condensed SemiBold"/>
              </a:rPr>
              <a:t>96</a:t>
            </a:r>
            <a:r>
              <a:rPr lang="en" sz="1800" u="sng">
                <a:solidFill>
                  <a:srgbClr val="000000"/>
                </a:solidFill>
                <a:latin typeface="Fira Sans Extra Condensed SemiBold"/>
                <a:ea typeface="Fira Sans Extra Condensed SemiBold"/>
                <a:cs typeface="Fira Sans Extra Condensed SemiBold"/>
                <a:sym typeface="Fira Sans Extra Condensed SemiBold"/>
              </a:rPr>
              <a:t>%</a:t>
            </a:r>
            <a:endParaRPr sz="1800" u="sng">
              <a:solidFill>
                <a:srgbClr val="000000"/>
              </a:solidFill>
              <a:latin typeface="Fira Sans Extra Condensed SemiBold"/>
              <a:ea typeface="Fira Sans Extra Condensed SemiBold"/>
              <a:cs typeface="Fira Sans Extra Condensed SemiBold"/>
              <a:sym typeface="Fira Sans Extra Condensed SemiBold"/>
            </a:endParaRPr>
          </a:p>
        </p:txBody>
      </p:sp>
      <p:sp>
        <p:nvSpPr>
          <p:cNvPr id="524" name="Google Shape;524;p20"/>
          <p:cNvSpPr txBox="1"/>
          <p:nvPr/>
        </p:nvSpPr>
        <p:spPr>
          <a:xfrm flipH="1">
            <a:off x="6567475" y="2617751"/>
            <a:ext cx="563100" cy="31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u="sng">
                <a:latin typeface="Fira Sans Extra Condensed SemiBold"/>
                <a:ea typeface="Fira Sans Extra Condensed SemiBold"/>
                <a:cs typeface="Fira Sans Extra Condensed SemiBold"/>
                <a:sym typeface="Fira Sans Extra Condensed SemiBold"/>
              </a:rPr>
              <a:t>95</a:t>
            </a:r>
            <a:r>
              <a:rPr lang="en" sz="1200" u="sng">
                <a:latin typeface="Fira Sans Extra Condensed SemiBold"/>
                <a:ea typeface="Fira Sans Extra Condensed SemiBold"/>
                <a:cs typeface="Fira Sans Extra Condensed SemiBold"/>
                <a:sym typeface="Fira Sans Extra Condensed SemiBold"/>
              </a:rPr>
              <a:t>%</a:t>
            </a:r>
            <a:endParaRPr sz="1200" u="sng">
              <a:latin typeface="Fira Sans Extra Condensed SemiBold"/>
              <a:ea typeface="Fira Sans Extra Condensed SemiBold"/>
              <a:cs typeface="Fira Sans Extra Condensed SemiBold"/>
              <a:sym typeface="Fira Sans Extra Condensed SemiBold"/>
            </a:endParaRPr>
          </a:p>
        </p:txBody>
      </p:sp>
      <p:sp>
        <p:nvSpPr>
          <p:cNvPr id="525" name="Google Shape;525;p20"/>
          <p:cNvSpPr txBox="1"/>
          <p:nvPr/>
        </p:nvSpPr>
        <p:spPr>
          <a:xfrm flipH="1">
            <a:off x="7387987" y="2462976"/>
            <a:ext cx="1302300" cy="217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1200">
                <a:solidFill>
                  <a:schemeClr val="dk1"/>
                </a:solidFill>
                <a:latin typeface="Roboto"/>
                <a:ea typeface="Roboto"/>
                <a:cs typeface="Roboto"/>
                <a:sym typeface="Roboto"/>
              </a:rPr>
              <a:t>Precision</a:t>
            </a:r>
            <a:endParaRPr b="1" sz="1200">
              <a:latin typeface="Roboto"/>
              <a:ea typeface="Roboto"/>
              <a:cs typeface="Roboto"/>
              <a:sym typeface="Roboto"/>
            </a:endParaRPr>
          </a:p>
        </p:txBody>
      </p:sp>
      <p:sp>
        <p:nvSpPr>
          <p:cNvPr id="526" name="Google Shape;526;p20"/>
          <p:cNvSpPr txBox="1"/>
          <p:nvPr/>
        </p:nvSpPr>
        <p:spPr>
          <a:xfrm flipH="1">
            <a:off x="6567475" y="3024451"/>
            <a:ext cx="563100" cy="31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u="sng">
                <a:latin typeface="Fira Sans Extra Condensed SemiBold"/>
                <a:ea typeface="Fira Sans Extra Condensed SemiBold"/>
                <a:cs typeface="Fira Sans Extra Condensed SemiBold"/>
                <a:sym typeface="Fira Sans Extra Condensed SemiBold"/>
              </a:rPr>
              <a:t>96</a:t>
            </a:r>
            <a:r>
              <a:rPr lang="en" sz="1200" u="sng">
                <a:latin typeface="Fira Sans Extra Condensed SemiBold"/>
                <a:ea typeface="Fira Sans Extra Condensed SemiBold"/>
                <a:cs typeface="Fira Sans Extra Condensed SemiBold"/>
                <a:sym typeface="Fira Sans Extra Condensed SemiBold"/>
              </a:rPr>
              <a:t>%</a:t>
            </a:r>
            <a:endParaRPr sz="1200" u="sng">
              <a:latin typeface="Fira Sans Extra Condensed SemiBold"/>
              <a:ea typeface="Fira Sans Extra Condensed SemiBold"/>
              <a:cs typeface="Fira Sans Extra Condensed SemiBold"/>
              <a:sym typeface="Fira Sans Extra Condensed SemiBold"/>
            </a:endParaRPr>
          </a:p>
        </p:txBody>
      </p:sp>
      <p:sp>
        <p:nvSpPr>
          <p:cNvPr id="527" name="Google Shape;527;p20"/>
          <p:cNvSpPr txBox="1"/>
          <p:nvPr/>
        </p:nvSpPr>
        <p:spPr>
          <a:xfrm flipH="1">
            <a:off x="7387987" y="2869676"/>
            <a:ext cx="1302300" cy="2178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1200">
                <a:solidFill>
                  <a:schemeClr val="dk1"/>
                </a:solidFill>
                <a:latin typeface="Roboto"/>
                <a:ea typeface="Roboto"/>
                <a:cs typeface="Roboto"/>
                <a:sym typeface="Roboto"/>
              </a:rPr>
              <a:t>Recall</a:t>
            </a:r>
            <a:endParaRPr b="1" sz="1200">
              <a:latin typeface="Roboto"/>
              <a:ea typeface="Roboto"/>
              <a:cs typeface="Roboto"/>
              <a:sym typeface="Roboto"/>
            </a:endParaRPr>
          </a:p>
        </p:txBody>
      </p:sp>
      <p:sp>
        <p:nvSpPr>
          <p:cNvPr id="528" name="Google Shape;528;p20"/>
          <p:cNvSpPr txBox="1"/>
          <p:nvPr/>
        </p:nvSpPr>
        <p:spPr>
          <a:xfrm flipH="1">
            <a:off x="6567475" y="3431151"/>
            <a:ext cx="563100" cy="31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u="sng">
                <a:latin typeface="Fira Sans Extra Condensed SemiBold"/>
                <a:ea typeface="Fira Sans Extra Condensed SemiBold"/>
                <a:cs typeface="Fira Sans Extra Condensed SemiBold"/>
                <a:sym typeface="Fira Sans Extra Condensed SemiBold"/>
              </a:rPr>
              <a:t>96</a:t>
            </a:r>
            <a:r>
              <a:rPr lang="en" sz="1200" u="sng">
                <a:latin typeface="Fira Sans Extra Condensed SemiBold"/>
                <a:ea typeface="Fira Sans Extra Condensed SemiBold"/>
                <a:cs typeface="Fira Sans Extra Condensed SemiBold"/>
                <a:sym typeface="Fira Sans Extra Condensed SemiBold"/>
              </a:rPr>
              <a:t>%</a:t>
            </a:r>
            <a:endParaRPr sz="1200" u="sng">
              <a:latin typeface="Fira Sans Extra Condensed SemiBold"/>
              <a:ea typeface="Fira Sans Extra Condensed SemiBold"/>
              <a:cs typeface="Fira Sans Extra Condensed SemiBold"/>
              <a:sym typeface="Fira Sans Extra Condensed SemiBold"/>
            </a:endParaRPr>
          </a:p>
        </p:txBody>
      </p:sp>
      <p:sp>
        <p:nvSpPr>
          <p:cNvPr id="529" name="Google Shape;529;p20"/>
          <p:cNvSpPr txBox="1"/>
          <p:nvPr/>
        </p:nvSpPr>
        <p:spPr>
          <a:xfrm flipH="1">
            <a:off x="7406187" y="3240701"/>
            <a:ext cx="1302300" cy="2178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dk1"/>
              </a:buClr>
              <a:buSzPts val="1100"/>
              <a:buFont typeface="Arial"/>
              <a:buNone/>
            </a:pPr>
            <a:r>
              <a:rPr b="1" lang="en" sz="1200">
                <a:solidFill>
                  <a:schemeClr val="dk1"/>
                </a:solidFill>
                <a:latin typeface="Roboto"/>
                <a:ea typeface="Roboto"/>
                <a:cs typeface="Roboto"/>
                <a:sym typeface="Roboto"/>
              </a:rPr>
              <a:t>F1-Score</a:t>
            </a:r>
            <a:endParaRPr b="1" sz="1200">
              <a:solidFill>
                <a:schemeClr val="dk1"/>
              </a:solidFill>
              <a:latin typeface="Roboto"/>
              <a:ea typeface="Roboto"/>
              <a:cs typeface="Roboto"/>
              <a:sym typeface="Roboto"/>
            </a:endParaRPr>
          </a:p>
          <a:p>
            <a:pPr indent="0" lvl="0" marL="0" rtl="0" algn="r">
              <a:spcBef>
                <a:spcPts val="0"/>
              </a:spcBef>
              <a:spcAft>
                <a:spcPts val="0"/>
              </a:spcAft>
              <a:buNone/>
            </a:pPr>
            <a:r>
              <a:t/>
            </a:r>
            <a:endParaRPr b="1" sz="1200">
              <a:latin typeface="Roboto"/>
              <a:ea typeface="Roboto"/>
              <a:cs typeface="Roboto"/>
              <a:sym typeface="Roboto"/>
            </a:endParaRPr>
          </a:p>
        </p:txBody>
      </p:sp>
      <p:sp>
        <p:nvSpPr>
          <p:cNvPr id="530" name="Google Shape;530;p20"/>
          <p:cNvSpPr/>
          <p:nvPr/>
        </p:nvSpPr>
        <p:spPr>
          <a:xfrm flipH="1">
            <a:off x="7131854" y="3519651"/>
            <a:ext cx="1559100" cy="140400"/>
          </a:xfrm>
          <a:prstGeom prst="roundRect">
            <a:avLst>
              <a:gd fmla="val 50000" name="adj"/>
            </a:avLst>
          </a:prstGeom>
          <a:solidFill>
            <a:schemeClr val="accent6"/>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800">
              <a:latin typeface="Fira Sans Extra Condensed SemiBold"/>
              <a:ea typeface="Fira Sans Extra Condensed SemiBold"/>
              <a:cs typeface="Fira Sans Extra Condensed SemiBold"/>
              <a:sym typeface="Fira Sans Extra Condensed SemiBold"/>
            </a:endParaRPr>
          </a:p>
        </p:txBody>
      </p:sp>
      <p:sp>
        <p:nvSpPr>
          <p:cNvPr id="531" name="Google Shape;531;p20"/>
          <p:cNvSpPr/>
          <p:nvPr/>
        </p:nvSpPr>
        <p:spPr>
          <a:xfrm flipH="1">
            <a:off x="7252394" y="3519650"/>
            <a:ext cx="1437900" cy="140400"/>
          </a:xfrm>
          <a:prstGeom prst="roundRect">
            <a:avLst>
              <a:gd fmla="val 50000" name="adj"/>
            </a:avLst>
          </a:prstGeom>
          <a:solidFill>
            <a:schemeClr val="accent1"/>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800">
              <a:latin typeface="Fira Sans Extra Condensed SemiBold"/>
              <a:ea typeface="Fira Sans Extra Condensed SemiBold"/>
              <a:cs typeface="Fira Sans Extra Condensed SemiBold"/>
              <a:sym typeface="Fira Sans Extra Condensed SemiBold"/>
            </a:endParaRPr>
          </a:p>
        </p:txBody>
      </p:sp>
      <p:sp>
        <p:nvSpPr>
          <p:cNvPr id="532" name="Google Shape;532;p20"/>
          <p:cNvSpPr/>
          <p:nvPr/>
        </p:nvSpPr>
        <p:spPr>
          <a:xfrm flipH="1">
            <a:off x="7131854" y="3111689"/>
            <a:ext cx="1559100" cy="140400"/>
          </a:xfrm>
          <a:prstGeom prst="roundRect">
            <a:avLst>
              <a:gd fmla="val 50000" name="adj"/>
            </a:avLst>
          </a:prstGeom>
          <a:solidFill>
            <a:schemeClr val="accent6"/>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800">
              <a:latin typeface="Fira Sans Extra Condensed SemiBold"/>
              <a:ea typeface="Fira Sans Extra Condensed SemiBold"/>
              <a:cs typeface="Fira Sans Extra Condensed SemiBold"/>
              <a:sym typeface="Fira Sans Extra Condensed SemiBold"/>
            </a:endParaRPr>
          </a:p>
        </p:txBody>
      </p:sp>
      <p:sp>
        <p:nvSpPr>
          <p:cNvPr id="533" name="Google Shape;533;p20"/>
          <p:cNvSpPr/>
          <p:nvPr/>
        </p:nvSpPr>
        <p:spPr>
          <a:xfrm flipH="1">
            <a:off x="7253047" y="3111700"/>
            <a:ext cx="1437900" cy="140400"/>
          </a:xfrm>
          <a:prstGeom prst="roundRect">
            <a:avLst>
              <a:gd fmla="val 50000" name="adj"/>
            </a:avLst>
          </a:prstGeom>
          <a:solidFill>
            <a:schemeClr val="accent1"/>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800">
              <a:latin typeface="Fira Sans Extra Condensed SemiBold"/>
              <a:ea typeface="Fira Sans Extra Condensed SemiBold"/>
              <a:cs typeface="Fira Sans Extra Condensed SemiBold"/>
              <a:sym typeface="Fira Sans Extra Condensed SemiBold"/>
            </a:endParaRPr>
          </a:p>
        </p:txBody>
      </p:sp>
      <p:sp>
        <p:nvSpPr>
          <p:cNvPr id="534" name="Google Shape;534;p20"/>
          <p:cNvSpPr/>
          <p:nvPr/>
        </p:nvSpPr>
        <p:spPr>
          <a:xfrm flipH="1">
            <a:off x="7131854" y="2706251"/>
            <a:ext cx="1559100" cy="140400"/>
          </a:xfrm>
          <a:prstGeom prst="roundRect">
            <a:avLst>
              <a:gd fmla="val 50000" name="adj"/>
            </a:avLst>
          </a:prstGeom>
          <a:solidFill>
            <a:schemeClr val="accent6"/>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800">
              <a:latin typeface="Fira Sans Extra Condensed SemiBold"/>
              <a:ea typeface="Fira Sans Extra Condensed SemiBold"/>
              <a:cs typeface="Fira Sans Extra Condensed SemiBold"/>
              <a:sym typeface="Fira Sans Extra Condensed SemiBold"/>
            </a:endParaRPr>
          </a:p>
        </p:txBody>
      </p:sp>
      <p:sp>
        <p:nvSpPr>
          <p:cNvPr id="535" name="Google Shape;535;p20"/>
          <p:cNvSpPr/>
          <p:nvPr/>
        </p:nvSpPr>
        <p:spPr>
          <a:xfrm flipH="1">
            <a:off x="7300745" y="2706250"/>
            <a:ext cx="1390200" cy="140400"/>
          </a:xfrm>
          <a:prstGeom prst="roundRect">
            <a:avLst>
              <a:gd fmla="val 50000" name="adj"/>
            </a:avLst>
          </a:prstGeom>
          <a:solidFill>
            <a:schemeClr val="accent1"/>
          </a:solidFill>
          <a:ln>
            <a:noFill/>
          </a:ln>
        </p:spPr>
        <p:txBody>
          <a:bodyPr anchorCtr="0" anchor="ctr" bIns="91425" lIns="0" spcFirstLastPara="1" rIns="0" wrap="square" tIns="91425">
            <a:noAutofit/>
          </a:bodyPr>
          <a:lstStyle/>
          <a:p>
            <a:pPr indent="0" lvl="0" marL="0" rtl="0" algn="ctr">
              <a:spcBef>
                <a:spcPts val="0"/>
              </a:spcBef>
              <a:spcAft>
                <a:spcPts val="0"/>
              </a:spcAft>
              <a:buClr>
                <a:schemeClr val="dk1"/>
              </a:buClr>
              <a:buSzPts val="1100"/>
              <a:buFont typeface="Arial"/>
              <a:buNone/>
            </a:pPr>
            <a:r>
              <a:t/>
            </a:r>
            <a:endParaRPr sz="1800">
              <a:latin typeface="Fira Sans Extra Condensed SemiBold"/>
              <a:ea typeface="Fira Sans Extra Condensed SemiBold"/>
              <a:cs typeface="Fira Sans Extra Condensed SemiBold"/>
              <a:sym typeface="Fira Sans Extra Condensed SemiBold"/>
            </a:endParaRPr>
          </a:p>
        </p:txBody>
      </p:sp>
      <p:cxnSp>
        <p:nvCxnSpPr>
          <p:cNvPr id="536" name="Google Shape;536;p20"/>
          <p:cNvCxnSpPr/>
          <p:nvPr/>
        </p:nvCxnSpPr>
        <p:spPr>
          <a:xfrm flipH="1" rot="10800000">
            <a:off x="1379850" y="2248125"/>
            <a:ext cx="1522800" cy="6900"/>
          </a:xfrm>
          <a:prstGeom prst="straightConnector1">
            <a:avLst/>
          </a:prstGeom>
          <a:noFill/>
          <a:ln cap="flat" cmpd="sng" w="9525">
            <a:solidFill>
              <a:schemeClr val="dk2"/>
            </a:solidFill>
            <a:prstDash val="solid"/>
            <a:round/>
            <a:headEnd len="med" w="med" type="none"/>
            <a:tailEnd len="med" w="med" type="triangle"/>
          </a:ln>
        </p:spPr>
      </p:cxnSp>
      <p:cxnSp>
        <p:nvCxnSpPr>
          <p:cNvPr id="537" name="Google Shape;537;p20"/>
          <p:cNvCxnSpPr>
            <a:endCxn id="501" idx="6"/>
          </p:cNvCxnSpPr>
          <p:nvPr/>
        </p:nvCxnSpPr>
        <p:spPr>
          <a:xfrm rot="10800000">
            <a:off x="6280141" y="2083259"/>
            <a:ext cx="1530900" cy="12600"/>
          </a:xfrm>
          <a:prstGeom prst="straightConnector1">
            <a:avLst/>
          </a:prstGeom>
          <a:noFill/>
          <a:ln cap="flat" cmpd="sng" w="9525">
            <a:solidFill>
              <a:schemeClr val="dk2"/>
            </a:solidFill>
            <a:prstDash val="solid"/>
            <a:round/>
            <a:headEnd len="med" w="med" type="none"/>
            <a:tailEnd len="med" w="med" type="triangle"/>
          </a:ln>
        </p:spPr>
      </p:cxnSp>
      <p:sp>
        <p:nvSpPr>
          <p:cNvPr id="538" name="Google Shape;538;p20"/>
          <p:cNvSpPr/>
          <p:nvPr/>
        </p:nvSpPr>
        <p:spPr>
          <a:xfrm>
            <a:off x="595650" y="4018425"/>
            <a:ext cx="2825400" cy="388500"/>
          </a:xfrm>
          <a:prstGeom prst="ribbon">
            <a:avLst>
              <a:gd fmla="val 16667" name="adj1"/>
              <a:gd fmla="val 50000" name="adj2"/>
            </a:avLst>
          </a:prstGeom>
          <a:solidFill>
            <a:schemeClr val="accent4"/>
          </a:solidFill>
          <a:ln cap="flat" cmpd="sng" w="9525">
            <a:solidFill>
              <a:srgbClr val="FF9900"/>
            </a:solidFill>
            <a:prstDash val="dot"/>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t>Fraudulent class - 1</a:t>
            </a:r>
            <a:endParaRPr sz="1100"/>
          </a:p>
        </p:txBody>
      </p:sp>
      <p:sp>
        <p:nvSpPr>
          <p:cNvPr id="539" name="Google Shape;539;p20"/>
          <p:cNvSpPr/>
          <p:nvPr/>
        </p:nvSpPr>
        <p:spPr>
          <a:xfrm>
            <a:off x="5958250" y="4018425"/>
            <a:ext cx="2825400" cy="388500"/>
          </a:xfrm>
          <a:prstGeom prst="ribbon">
            <a:avLst>
              <a:gd fmla="val 16667" name="adj1"/>
              <a:gd fmla="val 50000" name="adj2"/>
            </a:avLst>
          </a:prstGeom>
          <a:solidFill>
            <a:schemeClr val="accent1"/>
          </a:solidFill>
          <a:ln cap="flat" cmpd="sng" w="9525">
            <a:solidFill>
              <a:srgbClr val="4A86E8"/>
            </a:solidFill>
            <a:prstDash val="dot"/>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t>Fraudulent class - 1</a:t>
            </a:r>
            <a:endParaRPr sz="11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pic>
        <p:nvPicPr>
          <p:cNvPr id="544" name="Google Shape;544;p21"/>
          <p:cNvPicPr preferRelativeResize="0"/>
          <p:nvPr/>
        </p:nvPicPr>
        <p:blipFill>
          <a:blip r:embed="rId3">
            <a:alphaModFix/>
          </a:blip>
          <a:stretch>
            <a:fillRect/>
          </a:stretch>
        </p:blipFill>
        <p:spPr>
          <a:xfrm>
            <a:off x="120175" y="1191300"/>
            <a:ext cx="3704200" cy="3165300"/>
          </a:xfrm>
          <a:prstGeom prst="rect">
            <a:avLst/>
          </a:prstGeom>
          <a:noFill/>
          <a:ln>
            <a:noFill/>
          </a:ln>
          <a:effectLst>
            <a:outerShdw blurRad="57150" rotWithShape="0" algn="bl" dir="5400000" dist="19050">
              <a:srgbClr val="000000">
                <a:alpha val="50000"/>
              </a:srgbClr>
            </a:outerShdw>
          </a:effectLst>
        </p:spPr>
      </p:pic>
      <p:pic>
        <p:nvPicPr>
          <p:cNvPr id="545" name="Google Shape;545;p21"/>
          <p:cNvPicPr preferRelativeResize="0"/>
          <p:nvPr/>
        </p:nvPicPr>
        <p:blipFill>
          <a:blip r:embed="rId4">
            <a:alphaModFix/>
          </a:blip>
          <a:stretch>
            <a:fillRect/>
          </a:stretch>
        </p:blipFill>
        <p:spPr>
          <a:xfrm>
            <a:off x="3990625" y="1191300"/>
            <a:ext cx="5014825" cy="3165300"/>
          </a:xfrm>
          <a:prstGeom prst="rect">
            <a:avLst/>
          </a:prstGeom>
          <a:noFill/>
          <a:ln>
            <a:noFill/>
          </a:ln>
          <a:effectLst>
            <a:outerShdw blurRad="57150" rotWithShape="0" algn="bl" dir="5400000" dist="19050">
              <a:srgbClr val="000000">
                <a:alpha val="50000"/>
              </a:srgbClr>
            </a:outerShdw>
          </a:effectLst>
        </p:spPr>
      </p:pic>
      <p:sp>
        <p:nvSpPr>
          <p:cNvPr id="546" name="Google Shape;546;p21"/>
          <p:cNvSpPr txBox="1"/>
          <p:nvPr>
            <p:ph type="title"/>
          </p:nvPr>
        </p:nvSpPr>
        <p:spPr>
          <a:xfrm>
            <a:off x="2625250" y="482950"/>
            <a:ext cx="3612000" cy="402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2500"/>
              <a:t>Classification Report</a:t>
            </a:r>
            <a:endParaRPr b="0" sz="2500">
              <a:latin typeface="Fira Sans Extra Condensed SemiBold"/>
              <a:ea typeface="Fira Sans Extra Condensed SemiBold"/>
              <a:cs typeface="Fira Sans Extra Condensed SemiBold"/>
              <a:sym typeface="Fira Sans Extra Condensed Semi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232321"/>
      </a:lt2>
      <a:accent1>
        <a:srgbClr val="8999CE"/>
      </a:accent1>
      <a:accent2>
        <a:srgbClr val="E2A8A2"/>
      </a:accent2>
      <a:accent3>
        <a:srgbClr val="E4796B"/>
      </a:accent3>
      <a:accent4>
        <a:srgbClr val="FEC357"/>
      </a:accent4>
      <a:accent5>
        <a:srgbClr val="659E67"/>
      </a:accent5>
      <a:accent6>
        <a:srgbClr val="E1E2EA"/>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