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5" r:id="rId1"/>
  </p:sldMasterIdLst>
  <p:notesMasterIdLst>
    <p:notesMasterId r:id="rId6"/>
  </p:notesMasterIdLst>
  <p:sldIdLst>
    <p:sldId id="256" r:id="rId2"/>
    <p:sldId id="1043" r:id="rId3"/>
    <p:sldId id="1046" r:id="rId4"/>
    <p:sldId id="1044"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90" autoAdjust="0"/>
    <p:restoredTop sz="95878" autoAdjust="0"/>
  </p:normalViewPr>
  <p:slideViewPr>
    <p:cSldViewPr snapToGrid="0" snapToObjects="1">
      <p:cViewPr varScale="1">
        <p:scale>
          <a:sx n="113" d="100"/>
          <a:sy n="113" d="100"/>
        </p:scale>
        <p:origin x="167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E262FB-50B5-5E48-B49B-BE6576E5FC48}" type="datetimeFigureOut">
              <a:rPr lang="en-US" smtClean="0"/>
              <a:t>12/17/21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90FC32-B920-274B-ACBE-F7014F37679D}" type="slidenum">
              <a:rPr lang="en-US" smtClean="0"/>
              <a:t>‹#›</a:t>
            </a:fld>
            <a:endParaRPr lang="en-US"/>
          </a:p>
        </p:txBody>
      </p:sp>
    </p:spTree>
    <p:extLst>
      <p:ext uri="{BB962C8B-B14F-4D97-AF65-F5344CB8AC3E}">
        <p14:creationId xmlns:p14="http://schemas.microsoft.com/office/powerpoint/2010/main" val="32872533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1F58B0-ED0B-462B-9AD4-4C42114E0F18}" type="slidenum">
              <a:rPr lang="en-US"/>
              <a:pPr fontAlgn="base">
                <a:spcBef>
                  <a:spcPct val="0"/>
                </a:spcBef>
                <a:spcAft>
                  <a:spcPct val="0"/>
                </a:spcAft>
              </a:pPr>
              <a:t>2</a:t>
            </a:fld>
            <a:endParaRPr lang="en-US"/>
          </a:p>
        </p:txBody>
      </p:sp>
    </p:spTree>
    <p:extLst>
      <p:ext uri="{BB962C8B-B14F-4D97-AF65-F5344CB8AC3E}">
        <p14:creationId xmlns:p14="http://schemas.microsoft.com/office/powerpoint/2010/main" val="2651020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1F58B0-ED0B-462B-9AD4-4C42114E0F18}" type="slidenum">
              <a:rPr lang="en-US"/>
              <a:pPr fontAlgn="base">
                <a:spcBef>
                  <a:spcPct val="0"/>
                </a:spcBef>
                <a:spcAft>
                  <a:spcPct val="0"/>
                </a:spcAft>
              </a:pPr>
              <a:t>3</a:t>
            </a:fld>
            <a:endParaRPr lang="en-US"/>
          </a:p>
        </p:txBody>
      </p:sp>
    </p:spTree>
    <p:extLst>
      <p:ext uri="{BB962C8B-B14F-4D97-AF65-F5344CB8AC3E}">
        <p14:creationId xmlns:p14="http://schemas.microsoft.com/office/powerpoint/2010/main" val="1850684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1F58B0-ED0B-462B-9AD4-4C42114E0F18}" type="slidenum">
              <a:rPr lang="en-US"/>
              <a:pPr fontAlgn="base">
                <a:spcBef>
                  <a:spcPct val="0"/>
                </a:spcBef>
                <a:spcAft>
                  <a:spcPct val="0"/>
                </a:spcAft>
              </a:pPr>
              <a:t>4</a:t>
            </a:fld>
            <a:endParaRPr lang="en-US"/>
          </a:p>
        </p:txBody>
      </p:sp>
    </p:spTree>
    <p:extLst>
      <p:ext uri="{BB962C8B-B14F-4D97-AF65-F5344CB8AC3E}">
        <p14:creationId xmlns:p14="http://schemas.microsoft.com/office/powerpoint/2010/main" val="3616003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8D40F533-B7C6-E94C-B115-FC54BA294DE7}" type="datetimeFigureOut">
              <a:rPr lang="en-US" smtClean="0"/>
              <a:t>12/17/21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40F533-B7C6-E94C-B115-FC54BA294DE7}" type="datetimeFigureOut">
              <a:rPr lang="en-US" smtClean="0"/>
              <a:t>12/17/21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FBC4E-5212-C94B-B502-48981A3466DE}"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8D40F533-B7C6-E94C-B115-FC54BA294DE7}" type="datetimeFigureOut">
              <a:rPr lang="en-US" smtClean="0"/>
              <a:t>12/17/21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FBC4E-5212-C94B-B502-48981A3466D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8D40F533-B7C6-E94C-B115-FC54BA294DE7}" type="datetimeFigureOut">
              <a:rPr lang="en-US" smtClean="0"/>
              <a:t>12/17/21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FBC4E-5212-C94B-B502-48981A3466D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icture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1"/>
            <a:ext cx="8229600" cy="1447800"/>
          </a:xfrm>
        </p:spPr>
        <p:txBody>
          <a:bodyPr/>
          <a:lstStyle>
            <a:lvl1pPr>
              <a:spcBef>
                <a:spcPts val="624"/>
              </a:spcBef>
              <a:defRPr/>
            </a:lvl1pPr>
            <a:lvl2pPr>
              <a:spcBef>
                <a:spcPts val="624"/>
              </a:spcBef>
              <a:defRPr/>
            </a:lvl2pPr>
            <a:lvl3pPr>
              <a:spcBef>
                <a:spcPts val="624"/>
              </a:spcBef>
              <a:defRPr/>
            </a:lvl3pPr>
            <a:lvl4pPr>
              <a:spcBef>
                <a:spcPts val="624"/>
              </a:spcBef>
              <a:defRPr/>
            </a:lvl4pPr>
            <a:lvl5pPr>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3473E4F4-9D9E-42C2-9668-6BCAE0F8BE7F}" type="datetimeFigureOut">
              <a:rPr lang="en-US" smtClean="0"/>
              <a:pPr>
                <a:defRPr/>
              </a:pPr>
              <a:t>12/17/21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7AE44AF2-0EFE-4AE4-AB33-424E800B6713}" type="slidenum">
              <a:rPr lang="en-US"/>
              <a:pPr>
                <a:defRPr/>
              </a:pPr>
              <a:t>‹#›</a:t>
            </a:fld>
            <a:endParaRPr lang="en-US"/>
          </a:p>
        </p:txBody>
      </p:sp>
      <p:sp>
        <p:nvSpPr>
          <p:cNvPr id="8" name="Picture Placeholder 7"/>
          <p:cNvSpPr>
            <a:spLocks noGrp="1"/>
          </p:cNvSpPr>
          <p:nvPr>
            <p:ph type="pic" sz="quarter" idx="13"/>
          </p:nvPr>
        </p:nvSpPr>
        <p:spPr>
          <a:xfrm>
            <a:off x="1143000" y="3505200"/>
            <a:ext cx="1295400" cy="1143000"/>
          </a:xfrm>
        </p:spPr>
        <p:txBody>
          <a:bodyPr/>
          <a:lstStyle/>
          <a:p>
            <a:endParaRPr lang="en-US"/>
          </a:p>
        </p:txBody>
      </p:sp>
      <p:sp>
        <p:nvSpPr>
          <p:cNvPr id="14" name="Table Placeholder 13"/>
          <p:cNvSpPr>
            <a:spLocks noGrp="1"/>
          </p:cNvSpPr>
          <p:nvPr>
            <p:ph type="tbl" sz="quarter" idx="14"/>
          </p:nvPr>
        </p:nvSpPr>
        <p:spPr>
          <a:xfrm>
            <a:off x="6553200" y="3733800"/>
            <a:ext cx="1143000" cy="1219200"/>
          </a:xfrm>
        </p:spPr>
        <p:txBody>
          <a:bodyPr/>
          <a:lstStyle/>
          <a:p>
            <a:endParaRPr lang="en-US"/>
          </a:p>
        </p:txBody>
      </p:sp>
    </p:spTree>
    <p:extLst>
      <p:ext uri="{BB962C8B-B14F-4D97-AF65-F5344CB8AC3E}">
        <p14:creationId xmlns:p14="http://schemas.microsoft.com/office/powerpoint/2010/main" val="912421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Picture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1"/>
            <a:ext cx="8229600" cy="1600200"/>
          </a:xfrm>
        </p:spPr>
        <p:txBody>
          <a:bodyPr/>
          <a:lstStyle>
            <a:lvl1pPr>
              <a:spcBef>
                <a:spcPts val="624"/>
              </a:spcBef>
              <a:defRPr/>
            </a:lvl1pPr>
            <a:lvl2pPr>
              <a:spcBef>
                <a:spcPts val="624"/>
              </a:spcBef>
              <a:defRPr/>
            </a:lvl2pPr>
            <a:lvl3pPr>
              <a:spcBef>
                <a:spcPts val="624"/>
              </a:spcBef>
              <a:defRPr/>
            </a:lvl3pPr>
            <a:lvl4pPr>
              <a:spcBef>
                <a:spcPts val="624"/>
              </a:spcBef>
              <a:defRPr/>
            </a:lvl4pPr>
            <a:lvl5pPr>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0CFB724-B513-4DCE-AFFE-08E2740CA63D}" type="datetimeFigureOut">
              <a:rPr lang="en-US"/>
              <a:pPr>
                <a:defRPr/>
              </a:pPr>
              <a:t>12/17/21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3E9B64AE-B29D-4B31-9A80-55619BBF2478}" type="slidenum">
              <a:rPr lang="en-US"/>
              <a:pPr>
                <a:defRPr/>
              </a:pPr>
              <a:t>‹#›</a:t>
            </a:fld>
            <a:endParaRPr lang="en-US"/>
          </a:p>
        </p:txBody>
      </p:sp>
      <p:sp>
        <p:nvSpPr>
          <p:cNvPr id="8" name="Picture Placeholder 7"/>
          <p:cNvSpPr>
            <a:spLocks noGrp="1"/>
          </p:cNvSpPr>
          <p:nvPr>
            <p:ph type="pic" sz="quarter" idx="13"/>
          </p:nvPr>
        </p:nvSpPr>
        <p:spPr>
          <a:xfrm>
            <a:off x="1981200" y="3581400"/>
            <a:ext cx="2133600" cy="1524000"/>
          </a:xfrm>
        </p:spPr>
        <p:txBody>
          <a:bodyPr/>
          <a:lstStyle/>
          <a:p>
            <a:endParaRPr lang="en-US"/>
          </a:p>
        </p:txBody>
      </p:sp>
    </p:spTree>
    <p:extLst>
      <p:ext uri="{BB962C8B-B14F-4D97-AF65-F5344CB8AC3E}">
        <p14:creationId xmlns:p14="http://schemas.microsoft.com/office/powerpoint/2010/main" val="2167164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Picture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1"/>
            <a:ext cx="8229600" cy="1600200"/>
          </a:xfrm>
        </p:spPr>
        <p:txBody>
          <a:bodyPr/>
          <a:lstStyle>
            <a:lvl1pPr>
              <a:spcBef>
                <a:spcPts val="624"/>
              </a:spcBef>
              <a:defRPr/>
            </a:lvl1pPr>
            <a:lvl2pPr>
              <a:spcBef>
                <a:spcPts val="624"/>
              </a:spcBef>
              <a:defRPr/>
            </a:lvl2pPr>
            <a:lvl3pPr>
              <a:spcBef>
                <a:spcPts val="624"/>
              </a:spcBef>
              <a:defRPr/>
            </a:lvl3pPr>
            <a:lvl4pPr>
              <a:spcBef>
                <a:spcPts val="624"/>
              </a:spcBef>
              <a:defRPr/>
            </a:lvl4pPr>
            <a:lvl5pPr>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0CFB724-B513-4DCE-AFFE-08E2740CA63D}" type="datetimeFigureOut">
              <a:rPr lang="en-US"/>
              <a:pPr>
                <a:defRPr/>
              </a:pPr>
              <a:t>12/17/21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3E9B64AE-B29D-4B31-9A80-55619BBF2478}" type="slidenum">
              <a:rPr lang="en-US"/>
              <a:pPr>
                <a:defRPr/>
              </a:pPr>
              <a:t>‹#›</a:t>
            </a:fld>
            <a:endParaRPr lang="en-US"/>
          </a:p>
        </p:txBody>
      </p:sp>
      <p:sp>
        <p:nvSpPr>
          <p:cNvPr id="8" name="Picture Placeholder 7"/>
          <p:cNvSpPr>
            <a:spLocks noGrp="1"/>
          </p:cNvSpPr>
          <p:nvPr>
            <p:ph type="pic" sz="quarter" idx="13"/>
          </p:nvPr>
        </p:nvSpPr>
        <p:spPr>
          <a:xfrm>
            <a:off x="1981200" y="3581400"/>
            <a:ext cx="2133600" cy="1524000"/>
          </a:xfrm>
        </p:spPr>
        <p:txBody>
          <a:bodyPr/>
          <a:lstStyle/>
          <a:p>
            <a:endParaRPr lang="en-US"/>
          </a:p>
        </p:txBody>
      </p:sp>
    </p:spTree>
    <p:extLst>
      <p:ext uri="{BB962C8B-B14F-4D97-AF65-F5344CB8AC3E}">
        <p14:creationId xmlns:p14="http://schemas.microsoft.com/office/powerpoint/2010/main" val="2167164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Picture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1"/>
            <a:ext cx="8229600" cy="1600200"/>
          </a:xfrm>
        </p:spPr>
        <p:txBody>
          <a:bodyPr/>
          <a:lstStyle>
            <a:lvl1pPr>
              <a:spcBef>
                <a:spcPts val="624"/>
              </a:spcBef>
              <a:defRPr/>
            </a:lvl1pPr>
            <a:lvl2pPr>
              <a:spcBef>
                <a:spcPts val="624"/>
              </a:spcBef>
              <a:defRPr/>
            </a:lvl2pPr>
            <a:lvl3pPr>
              <a:spcBef>
                <a:spcPts val="624"/>
              </a:spcBef>
              <a:defRPr/>
            </a:lvl3pPr>
            <a:lvl4pPr>
              <a:spcBef>
                <a:spcPts val="624"/>
              </a:spcBef>
              <a:defRPr/>
            </a:lvl4pPr>
            <a:lvl5pPr>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0CFB724-B513-4DCE-AFFE-08E2740CA63D}" type="datetimeFigureOut">
              <a:rPr lang="en-US"/>
              <a:pPr>
                <a:defRPr/>
              </a:pPr>
              <a:t>12/17/21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3E9B64AE-B29D-4B31-9A80-55619BBF2478}" type="slidenum">
              <a:rPr lang="en-US"/>
              <a:pPr>
                <a:defRPr/>
              </a:pPr>
              <a:t>‹#›</a:t>
            </a:fld>
            <a:endParaRPr lang="en-US"/>
          </a:p>
        </p:txBody>
      </p:sp>
      <p:sp>
        <p:nvSpPr>
          <p:cNvPr id="8" name="Picture Placeholder 7"/>
          <p:cNvSpPr>
            <a:spLocks noGrp="1"/>
          </p:cNvSpPr>
          <p:nvPr>
            <p:ph type="pic" sz="quarter" idx="13"/>
          </p:nvPr>
        </p:nvSpPr>
        <p:spPr>
          <a:xfrm>
            <a:off x="1981200" y="3581400"/>
            <a:ext cx="2133600" cy="1524000"/>
          </a:xfrm>
        </p:spPr>
        <p:txBody>
          <a:bodyPr/>
          <a:lstStyle/>
          <a:p>
            <a:endParaRPr lang="en-US"/>
          </a:p>
        </p:txBody>
      </p:sp>
    </p:spTree>
    <p:extLst>
      <p:ext uri="{BB962C8B-B14F-4D97-AF65-F5344CB8AC3E}">
        <p14:creationId xmlns:p14="http://schemas.microsoft.com/office/powerpoint/2010/main" val="2167164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Picture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1"/>
            <a:ext cx="8229600" cy="1600200"/>
          </a:xfrm>
        </p:spPr>
        <p:txBody>
          <a:bodyPr/>
          <a:lstStyle>
            <a:lvl1pPr>
              <a:spcBef>
                <a:spcPts val="624"/>
              </a:spcBef>
              <a:defRPr/>
            </a:lvl1pPr>
            <a:lvl2pPr>
              <a:spcBef>
                <a:spcPts val="624"/>
              </a:spcBef>
              <a:defRPr/>
            </a:lvl2pPr>
            <a:lvl3pPr>
              <a:spcBef>
                <a:spcPts val="624"/>
              </a:spcBef>
              <a:defRPr/>
            </a:lvl3pPr>
            <a:lvl4pPr>
              <a:spcBef>
                <a:spcPts val="624"/>
              </a:spcBef>
              <a:defRPr/>
            </a:lvl4pPr>
            <a:lvl5pPr>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0CFB724-B513-4DCE-AFFE-08E2740CA63D}" type="datetimeFigureOut">
              <a:rPr lang="en-US"/>
              <a:pPr>
                <a:defRPr/>
              </a:pPr>
              <a:t>12/17/21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3E9B64AE-B29D-4B31-9A80-55619BBF2478}" type="slidenum">
              <a:rPr lang="en-US"/>
              <a:pPr>
                <a:defRPr/>
              </a:pPr>
              <a:t>‹#›</a:t>
            </a:fld>
            <a:endParaRPr lang="en-US"/>
          </a:p>
        </p:txBody>
      </p:sp>
      <p:sp>
        <p:nvSpPr>
          <p:cNvPr id="8" name="Picture Placeholder 7"/>
          <p:cNvSpPr>
            <a:spLocks noGrp="1"/>
          </p:cNvSpPr>
          <p:nvPr>
            <p:ph type="pic" sz="quarter" idx="13"/>
          </p:nvPr>
        </p:nvSpPr>
        <p:spPr>
          <a:xfrm>
            <a:off x="1981200" y="3581400"/>
            <a:ext cx="2133600" cy="1524000"/>
          </a:xfrm>
        </p:spPr>
        <p:txBody>
          <a:bodyPr/>
          <a:lstStyle/>
          <a:p>
            <a:endParaRPr lang="en-US"/>
          </a:p>
        </p:txBody>
      </p:sp>
    </p:spTree>
    <p:extLst>
      <p:ext uri="{BB962C8B-B14F-4D97-AF65-F5344CB8AC3E}">
        <p14:creationId xmlns:p14="http://schemas.microsoft.com/office/powerpoint/2010/main" val="2167164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Picture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1"/>
            <a:ext cx="8229600" cy="1600200"/>
          </a:xfrm>
        </p:spPr>
        <p:txBody>
          <a:bodyPr/>
          <a:lstStyle>
            <a:lvl1pPr>
              <a:spcBef>
                <a:spcPts val="624"/>
              </a:spcBef>
              <a:defRPr/>
            </a:lvl1pPr>
            <a:lvl2pPr>
              <a:spcBef>
                <a:spcPts val="624"/>
              </a:spcBef>
              <a:defRPr/>
            </a:lvl2pPr>
            <a:lvl3pPr>
              <a:spcBef>
                <a:spcPts val="624"/>
              </a:spcBef>
              <a:defRPr/>
            </a:lvl3pPr>
            <a:lvl4pPr>
              <a:spcBef>
                <a:spcPts val="624"/>
              </a:spcBef>
              <a:defRPr/>
            </a:lvl4pPr>
            <a:lvl5pPr>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0CFB724-B513-4DCE-AFFE-08E2740CA63D}" type="datetimeFigureOut">
              <a:rPr lang="en-US"/>
              <a:pPr>
                <a:defRPr/>
              </a:pPr>
              <a:t>12/17/21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3E9B64AE-B29D-4B31-9A80-55619BBF2478}" type="slidenum">
              <a:rPr lang="en-US"/>
              <a:pPr>
                <a:defRPr/>
              </a:pPr>
              <a:t>‹#›</a:t>
            </a:fld>
            <a:endParaRPr lang="en-US"/>
          </a:p>
        </p:txBody>
      </p:sp>
      <p:sp>
        <p:nvSpPr>
          <p:cNvPr id="8" name="Picture Placeholder 7"/>
          <p:cNvSpPr>
            <a:spLocks noGrp="1"/>
          </p:cNvSpPr>
          <p:nvPr>
            <p:ph type="pic" sz="quarter" idx="13"/>
          </p:nvPr>
        </p:nvSpPr>
        <p:spPr>
          <a:xfrm>
            <a:off x="1981200" y="3581400"/>
            <a:ext cx="2133600" cy="1524000"/>
          </a:xfrm>
        </p:spPr>
        <p:txBody>
          <a:bodyPr/>
          <a:lstStyle/>
          <a:p>
            <a:endParaRPr lang="en-US"/>
          </a:p>
        </p:txBody>
      </p:sp>
    </p:spTree>
    <p:extLst>
      <p:ext uri="{BB962C8B-B14F-4D97-AF65-F5344CB8AC3E}">
        <p14:creationId xmlns:p14="http://schemas.microsoft.com/office/powerpoint/2010/main" val="21671649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Picture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1"/>
            <a:ext cx="8229600" cy="1600200"/>
          </a:xfrm>
        </p:spPr>
        <p:txBody>
          <a:bodyPr/>
          <a:lstStyle>
            <a:lvl1pPr>
              <a:spcBef>
                <a:spcPts val="624"/>
              </a:spcBef>
              <a:defRPr/>
            </a:lvl1pPr>
            <a:lvl2pPr>
              <a:spcBef>
                <a:spcPts val="624"/>
              </a:spcBef>
              <a:defRPr/>
            </a:lvl2pPr>
            <a:lvl3pPr>
              <a:spcBef>
                <a:spcPts val="624"/>
              </a:spcBef>
              <a:defRPr/>
            </a:lvl3pPr>
            <a:lvl4pPr>
              <a:spcBef>
                <a:spcPts val="624"/>
              </a:spcBef>
              <a:defRPr/>
            </a:lvl4pPr>
            <a:lvl5pPr>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0CFB724-B513-4DCE-AFFE-08E2740CA63D}" type="datetimeFigureOut">
              <a:rPr lang="en-US"/>
              <a:pPr>
                <a:defRPr/>
              </a:pPr>
              <a:t>12/17/21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3E9B64AE-B29D-4B31-9A80-55619BBF2478}" type="slidenum">
              <a:rPr lang="en-US"/>
              <a:pPr>
                <a:defRPr/>
              </a:pPr>
              <a:t>‹#›</a:t>
            </a:fld>
            <a:endParaRPr lang="en-US"/>
          </a:p>
        </p:txBody>
      </p:sp>
      <p:sp>
        <p:nvSpPr>
          <p:cNvPr id="8" name="Picture Placeholder 7"/>
          <p:cNvSpPr>
            <a:spLocks noGrp="1"/>
          </p:cNvSpPr>
          <p:nvPr>
            <p:ph type="pic" sz="quarter" idx="13"/>
          </p:nvPr>
        </p:nvSpPr>
        <p:spPr>
          <a:xfrm>
            <a:off x="1981200" y="3581400"/>
            <a:ext cx="2133600" cy="1524000"/>
          </a:xfrm>
        </p:spPr>
        <p:txBody>
          <a:bodyPr/>
          <a:lstStyle/>
          <a:p>
            <a:endParaRPr lang="en-US"/>
          </a:p>
        </p:txBody>
      </p:sp>
    </p:spTree>
    <p:extLst>
      <p:ext uri="{BB962C8B-B14F-4D97-AF65-F5344CB8AC3E}">
        <p14:creationId xmlns:p14="http://schemas.microsoft.com/office/powerpoint/2010/main" val="2167164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8D40F533-B7C6-E94C-B115-FC54BA294DE7}" type="datetimeFigureOut">
              <a:rPr lang="en-US" smtClean="0"/>
              <a:t>12/17/21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FBC4E-5212-C94B-B502-48981A3466DE}"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Picture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1"/>
            <a:ext cx="8229600" cy="1600200"/>
          </a:xfrm>
        </p:spPr>
        <p:txBody>
          <a:bodyPr/>
          <a:lstStyle>
            <a:lvl1pPr>
              <a:spcBef>
                <a:spcPts val="624"/>
              </a:spcBef>
              <a:defRPr/>
            </a:lvl1pPr>
            <a:lvl2pPr>
              <a:spcBef>
                <a:spcPts val="624"/>
              </a:spcBef>
              <a:defRPr/>
            </a:lvl2pPr>
            <a:lvl3pPr>
              <a:spcBef>
                <a:spcPts val="624"/>
              </a:spcBef>
              <a:defRPr/>
            </a:lvl3pPr>
            <a:lvl4pPr>
              <a:spcBef>
                <a:spcPts val="624"/>
              </a:spcBef>
              <a:defRPr/>
            </a:lvl4pPr>
            <a:lvl5pPr>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0CFB724-B513-4DCE-AFFE-08E2740CA63D}" type="datetimeFigureOut">
              <a:rPr lang="en-US"/>
              <a:pPr>
                <a:defRPr/>
              </a:pPr>
              <a:t>12/17/21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3E9B64AE-B29D-4B31-9A80-55619BBF2478}" type="slidenum">
              <a:rPr lang="en-US"/>
              <a:pPr>
                <a:defRPr/>
              </a:pPr>
              <a:t>‹#›</a:t>
            </a:fld>
            <a:endParaRPr lang="en-US"/>
          </a:p>
        </p:txBody>
      </p:sp>
      <p:sp>
        <p:nvSpPr>
          <p:cNvPr id="8" name="Picture Placeholder 7"/>
          <p:cNvSpPr>
            <a:spLocks noGrp="1"/>
          </p:cNvSpPr>
          <p:nvPr>
            <p:ph type="pic" sz="quarter" idx="13"/>
          </p:nvPr>
        </p:nvSpPr>
        <p:spPr>
          <a:xfrm>
            <a:off x="1981200" y="3581400"/>
            <a:ext cx="2133600" cy="1524000"/>
          </a:xfrm>
        </p:spPr>
        <p:txBody>
          <a:bodyPr/>
          <a:lstStyle/>
          <a:p>
            <a:endParaRPr lang="en-US"/>
          </a:p>
        </p:txBody>
      </p:sp>
    </p:spTree>
    <p:extLst>
      <p:ext uri="{BB962C8B-B14F-4D97-AF65-F5344CB8AC3E}">
        <p14:creationId xmlns:p14="http://schemas.microsoft.com/office/powerpoint/2010/main" val="21671649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Picture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1"/>
            <a:ext cx="8229600" cy="1600200"/>
          </a:xfrm>
        </p:spPr>
        <p:txBody>
          <a:bodyPr/>
          <a:lstStyle>
            <a:lvl1pPr>
              <a:spcBef>
                <a:spcPts val="624"/>
              </a:spcBef>
              <a:defRPr/>
            </a:lvl1pPr>
            <a:lvl2pPr>
              <a:spcBef>
                <a:spcPts val="624"/>
              </a:spcBef>
              <a:defRPr/>
            </a:lvl2pPr>
            <a:lvl3pPr>
              <a:spcBef>
                <a:spcPts val="624"/>
              </a:spcBef>
              <a:defRPr/>
            </a:lvl3pPr>
            <a:lvl4pPr>
              <a:spcBef>
                <a:spcPts val="624"/>
              </a:spcBef>
              <a:defRPr/>
            </a:lvl4pPr>
            <a:lvl5pPr>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0CFB724-B513-4DCE-AFFE-08E2740CA63D}" type="datetimeFigureOut">
              <a:rPr lang="en-US"/>
              <a:pPr>
                <a:defRPr/>
              </a:pPr>
              <a:t>12/17/21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3E9B64AE-B29D-4B31-9A80-55619BBF2478}" type="slidenum">
              <a:rPr lang="en-US"/>
              <a:pPr>
                <a:defRPr/>
              </a:pPr>
              <a:t>‹#›</a:t>
            </a:fld>
            <a:endParaRPr lang="en-US"/>
          </a:p>
        </p:txBody>
      </p:sp>
      <p:sp>
        <p:nvSpPr>
          <p:cNvPr id="8" name="Picture Placeholder 7"/>
          <p:cNvSpPr>
            <a:spLocks noGrp="1"/>
          </p:cNvSpPr>
          <p:nvPr>
            <p:ph type="pic" sz="quarter" idx="13"/>
          </p:nvPr>
        </p:nvSpPr>
        <p:spPr>
          <a:xfrm>
            <a:off x="1981200" y="3581400"/>
            <a:ext cx="2133600" cy="1524000"/>
          </a:xfrm>
        </p:spPr>
        <p:txBody>
          <a:bodyPr/>
          <a:lstStyle/>
          <a:p>
            <a:endParaRPr lang="en-US"/>
          </a:p>
        </p:txBody>
      </p:sp>
    </p:spTree>
    <p:extLst>
      <p:ext uri="{BB962C8B-B14F-4D97-AF65-F5344CB8AC3E}">
        <p14:creationId xmlns:p14="http://schemas.microsoft.com/office/powerpoint/2010/main" val="21671649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Picture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1"/>
            <a:ext cx="8229600" cy="1600200"/>
          </a:xfrm>
        </p:spPr>
        <p:txBody>
          <a:bodyPr/>
          <a:lstStyle>
            <a:lvl1pPr>
              <a:spcBef>
                <a:spcPts val="624"/>
              </a:spcBef>
              <a:defRPr/>
            </a:lvl1pPr>
            <a:lvl2pPr>
              <a:spcBef>
                <a:spcPts val="624"/>
              </a:spcBef>
              <a:defRPr/>
            </a:lvl2pPr>
            <a:lvl3pPr>
              <a:spcBef>
                <a:spcPts val="624"/>
              </a:spcBef>
              <a:defRPr/>
            </a:lvl3pPr>
            <a:lvl4pPr>
              <a:spcBef>
                <a:spcPts val="624"/>
              </a:spcBef>
              <a:defRPr/>
            </a:lvl4pPr>
            <a:lvl5pPr>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0CFB724-B513-4DCE-AFFE-08E2740CA63D}" type="datetimeFigureOut">
              <a:rPr lang="en-US"/>
              <a:pPr>
                <a:defRPr/>
              </a:pPr>
              <a:t>12/17/21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3E9B64AE-B29D-4B31-9A80-55619BBF2478}" type="slidenum">
              <a:rPr lang="en-US"/>
              <a:pPr>
                <a:defRPr/>
              </a:pPr>
              <a:t>‹#›</a:t>
            </a:fld>
            <a:endParaRPr lang="en-US"/>
          </a:p>
        </p:txBody>
      </p:sp>
      <p:sp>
        <p:nvSpPr>
          <p:cNvPr id="8" name="Picture Placeholder 7"/>
          <p:cNvSpPr>
            <a:spLocks noGrp="1"/>
          </p:cNvSpPr>
          <p:nvPr>
            <p:ph type="pic" sz="quarter" idx="13"/>
          </p:nvPr>
        </p:nvSpPr>
        <p:spPr>
          <a:xfrm>
            <a:off x="1981200" y="3581400"/>
            <a:ext cx="2133600" cy="1524000"/>
          </a:xfrm>
        </p:spPr>
        <p:txBody>
          <a:bodyPr/>
          <a:lstStyle/>
          <a:p>
            <a:endParaRPr lang="en-US"/>
          </a:p>
        </p:txBody>
      </p:sp>
    </p:spTree>
    <p:extLst>
      <p:ext uri="{BB962C8B-B14F-4D97-AF65-F5344CB8AC3E}">
        <p14:creationId xmlns:p14="http://schemas.microsoft.com/office/powerpoint/2010/main" val="21671649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Picture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1"/>
            <a:ext cx="8229600" cy="1600200"/>
          </a:xfrm>
        </p:spPr>
        <p:txBody>
          <a:bodyPr/>
          <a:lstStyle>
            <a:lvl1pPr>
              <a:spcBef>
                <a:spcPts val="624"/>
              </a:spcBef>
              <a:defRPr/>
            </a:lvl1pPr>
            <a:lvl2pPr>
              <a:spcBef>
                <a:spcPts val="624"/>
              </a:spcBef>
              <a:defRPr/>
            </a:lvl2pPr>
            <a:lvl3pPr>
              <a:spcBef>
                <a:spcPts val="624"/>
              </a:spcBef>
              <a:defRPr/>
            </a:lvl3pPr>
            <a:lvl4pPr>
              <a:spcBef>
                <a:spcPts val="624"/>
              </a:spcBef>
              <a:defRPr/>
            </a:lvl4pPr>
            <a:lvl5pPr>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0CFB724-B513-4DCE-AFFE-08E2740CA63D}" type="datetimeFigureOut">
              <a:rPr lang="en-US"/>
              <a:pPr>
                <a:defRPr/>
              </a:pPr>
              <a:t>12/17/21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3E9B64AE-B29D-4B31-9A80-55619BBF2478}" type="slidenum">
              <a:rPr lang="en-US"/>
              <a:pPr>
                <a:defRPr/>
              </a:pPr>
              <a:t>‹#›</a:t>
            </a:fld>
            <a:endParaRPr lang="en-US"/>
          </a:p>
        </p:txBody>
      </p:sp>
      <p:sp>
        <p:nvSpPr>
          <p:cNvPr id="8" name="Picture Placeholder 7"/>
          <p:cNvSpPr>
            <a:spLocks noGrp="1"/>
          </p:cNvSpPr>
          <p:nvPr>
            <p:ph type="pic" sz="quarter" idx="13"/>
          </p:nvPr>
        </p:nvSpPr>
        <p:spPr>
          <a:xfrm>
            <a:off x="1981200" y="3581400"/>
            <a:ext cx="2133600" cy="1524000"/>
          </a:xfrm>
        </p:spPr>
        <p:txBody>
          <a:bodyPr/>
          <a:lstStyle/>
          <a:p>
            <a:endParaRPr lang="en-US"/>
          </a:p>
        </p:txBody>
      </p:sp>
    </p:spTree>
    <p:extLst>
      <p:ext uri="{BB962C8B-B14F-4D97-AF65-F5344CB8AC3E}">
        <p14:creationId xmlns:p14="http://schemas.microsoft.com/office/powerpoint/2010/main" val="21671649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Picture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1"/>
            <a:ext cx="8229600" cy="1600200"/>
          </a:xfrm>
        </p:spPr>
        <p:txBody>
          <a:bodyPr/>
          <a:lstStyle>
            <a:lvl1pPr>
              <a:spcBef>
                <a:spcPts val="624"/>
              </a:spcBef>
              <a:defRPr/>
            </a:lvl1pPr>
            <a:lvl2pPr>
              <a:spcBef>
                <a:spcPts val="624"/>
              </a:spcBef>
              <a:defRPr/>
            </a:lvl2pPr>
            <a:lvl3pPr>
              <a:spcBef>
                <a:spcPts val="624"/>
              </a:spcBef>
              <a:defRPr/>
            </a:lvl3pPr>
            <a:lvl4pPr>
              <a:spcBef>
                <a:spcPts val="624"/>
              </a:spcBef>
              <a:defRPr/>
            </a:lvl4pPr>
            <a:lvl5pPr>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0CFB724-B513-4DCE-AFFE-08E2740CA63D}" type="datetimeFigureOut">
              <a:rPr lang="en-US"/>
              <a:pPr>
                <a:defRPr/>
              </a:pPr>
              <a:t>12/17/21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3E9B64AE-B29D-4B31-9A80-55619BBF2478}" type="slidenum">
              <a:rPr lang="en-US"/>
              <a:pPr>
                <a:defRPr/>
              </a:pPr>
              <a:t>‹#›</a:t>
            </a:fld>
            <a:endParaRPr lang="en-US"/>
          </a:p>
        </p:txBody>
      </p:sp>
      <p:sp>
        <p:nvSpPr>
          <p:cNvPr id="8" name="Picture Placeholder 7"/>
          <p:cNvSpPr>
            <a:spLocks noGrp="1"/>
          </p:cNvSpPr>
          <p:nvPr>
            <p:ph type="pic" sz="quarter" idx="13"/>
          </p:nvPr>
        </p:nvSpPr>
        <p:spPr>
          <a:xfrm>
            <a:off x="1981200" y="3581400"/>
            <a:ext cx="2133600" cy="1524000"/>
          </a:xfrm>
        </p:spPr>
        <p:txBody>
          <a:bodyPr/>
          <a:lstStyle/>
          <a:p>
            <a:endParaRPr lang="en-US"/>
          </a:p>
        </p:txBody>
      </p:sp>
    </p:spTree>
    <p:extLst>
      <p:ext uri="{BB962C8B-B14F-4D97-AF65-F5344CB8AC3E}">
        <p14:creationId xmlns:p14="http://schemas.microsoft.com/office/powerpoint/2010/main" val="21671649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Picture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1"/>
            <a:ext cx="8229600" cy="1600200"/>
          </a:xfrm>
        </p:spPr>
        <p:txBody>
          <a:bodyPr/>
          <a:lstStyle>
            <a:lvl1pPr>
              <a:spcBef>
                <a:spcPts val="624"/>
              </a:spcBef>
              <a:defRPr/>
            </a:lvl1pPr>
            <a:lvl2pPr>
              <a:spcBef>
                <a:spcPts val="624"/>
              </a:spcBef>
              <a:defRPr/>
            </a:lvl2pPr>
            <a:lvl3pPr>
              <a:spcBef>
                <a:spcPts val="624"/>
              </a:spcBef>
              <a:defRPr/>
            </a:lvl3pPr>
            <a:lvl4pPr>
              <a:spcBef>
                <a:spcPts val="624"/>
              </a:spcBef>
              <a:defRPr/>
            </a:lvl4pPr>
            <a:lvl5pPr>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0CFB724-B513-4DCE-AFFE-08E2740CA63D}" type="datetimeFigureOut">
              <a:rPr lang="en-US"/>
              <a:pPr>
                <a:defRPr/>
              </a:pPr>
              <a:t>12/17/21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3E9B64AE-B29D-4B31-9A80-55619BBF2478}" type="slidenum">
              <a:rPr lang="en-US"/>
              <a:pPr>
                <a:defRPr/>
              </a:pPr>
              <a:t>‹#›</a:t>
            </a:fld>
            <a:endParaRPr lang="en-US"/>
          </a:p>
        </p:txBody>
      </p:sp>
      <p:sp>
        <p:nvSpPr>
          <p:cNvPr id="8" name="Picture Placeholder 7"/>
          <p:cNvSpPr>
            <a:spLocks noGrp="1"/>
          </p:cNvSpPr>
          <p:nvPr>
            <p:ph type="pic" sz="quarter" idx="13"/>
          </p:nvPr>
        </p:nvSpPr>
        <p:spPr>
          <a:xfrm>
            <a:off x="1981200" y="3581400"/>
            <a:ext cx="2133600" cy="1524000"/>
          </a:xfrm>
        </p:spPr>
        <p:txBody>
          <a:bodyPr/>
          <a:lstStyle/>
          <a:p>
            <a:endParaRPr lang="en-US"/>
          </a:p>
        </p:txBody>
      </p:sp>
    </p:spTree>
    <p:extLst>
      <p:ext uri="{BB962C8B-B14F-4D97-AF65-F5344CB8AC3E}">
        <p14:creationId xmlns:p14="http://schemas.microsoft.com/office/powerpoint/2010/main" val="21671649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Picture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1"/>
            <a:ext cx="8229600" cy="1600200"/>
          </a:xfrm>
        </p:spPr>
        <p:txBody>
          <a:bodyPr/>
          <a:lstStyle>
            <a:lvl1pPr>
              <a:spcBef>
                <a:spcPts val="624"/>
              </a:spcBef>
              <a:defRPr/>
            </a:lvl1pPr>
            <a:lvl2pPr>
              <a:spcBef>
                <a:spcPts val="624"/>
              </a:spcBef>
              <a:defRPr/>
            </a:lvl2pPr>
            <a:lvl3pPr>
              <a:spcBef>
                <a:spcPts val="624"/>
              </a:spcBef>
              <a:defRPr/>
            </a:lvl3pPr>
            <a:lvl4pPr>
              <a:spcBef>
                <a:spcPts val="624"/>
              </a:spcBef>
              <a:defRPr/>
            </a:lvl4pPr>
            <a:lvl5pPr>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0CFB724-B513-4DCE-AFFE-08E2740CA63D}" type="datetimeFigureOut">
              <a:rPr lang="en-US"/>
              <a:pPr>
                <a:defRPr/>
              </a:pPr>
              <a:t>12/17/21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3E9B64AE-B29D-4B31-9A80-55619BBF2478}" type="slidenum">
              <a:rPr lang="en-US"/>
              <a:pPr>
                <a:defRPr/>
              </a:pPr>
              <a:t>‹#›</a:t>
            </a:fld>
            <a:endParaRPr lang="en-US"/>
          </a:p>
        </p:txBody>
      </p:sp>
      <p:sp>
        <p:nvSpPr>
          <p:cNvPr id="8" name="Picture Placeholder 7"/>
          <p:cNvSpPr>
            <a:spLocks noGrp="1"/>
          </p:cNvSpPr>
          <p:nvPr>
            <p:ph type="pic" sz="quarter" idx="13"/>
          </p:nvPr>
        </p:nvSpPr>
        <p:spPr>
          <a:xfrm>
            <a:off x="1981200" y="3581400"/>
            <a:ext cx="2133600" cy="1524000"/>
          </a:xfrm>
        </p:spPr>
        <p:txBody>
          <a:bodyPr/>
          <a:lstStyle/>
          <a:p>
            <a:endParaRPr lang="en-US"/>
          </a:p>
        </p:txBody>
      </p:sp>
    </p:spTree>
    <p:extLst>
      <p:ext uri="{BB962C8B-B14F-4D97-AF65-F5344CB8AC3E}">
        <p14:creationId xmlns:p14="http://schemas.microsoft.com/office/powerpoint/2010/main" val="21671649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Picture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1"/>
            <a:ext cx="8229600" cy="1600200"/>
          </a:xfrm>
        </p:spPr>
        <p:txBody>
          <a:bodyPr/>
          <a:lstStyle>
            <a:lvl1pPr>
              <a:spcBef>
                <a:spcPts val="624"/>
              </a:spcBef>
              <a:defRPr/>
            </a:lvl1pPr>
            <a:lvl2pPr>
              <a:spcBef>
                <a:spcPts val="624"/>
              </a:spcBef>
              <a:defRPr/>
            </a:lvl2pPr>
            <a:lvl3pPr>
              <a:spcBef>
                <a:spcPts val="624"/>
              </a:spcBef>
              <a:defRPr/>
            </a:lvl3pPr>
            <a:lvl4pPr>
              <a:spcBef>
                <a:spcPts val="624"/>
              </a:spcBef>
              <a:defRPr/>
            </a:lvl4pPr>
            <a:lvl5pPr>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0CFB724-B513-4DCE-AFFE-08E2740CA63D}" type="datetimeFigureOut">
              <a:rPr lang="en-US"/>
              <a:pPr>
                <a:defRPr/>
              </a:pPr>
              <a:t>12/17/21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3E9B64AE-B29D-4B31-9A80-55619BBF2478}" type="slidenum">
              <a:rPr lang="en-US"/>
              <a:pPr>
                <a:defRPr/>
              </a:pPr>
              <a:t>‹#›</a:t>
            </a:fld>
            <a:endParaRPr lang="en-US"/>
          </a:p>
        </p:txBody>
      </p:sp>
      <p:sp>
        <p:nvSpPr>
          <p:cNvPr id="8" name="Picture Placeholder 7"/>
          <p:cNvSpPr>
            <a:spLocks noGrp="1"/>
          </p:cNvSpPr>
          <p:nvPr>
            <p:ph type="pic" sz="quarter" idx="13"/>
          </p:nvPr>
        </p:nvSpPr>
        <p:spPr>
          <a:xfrm>
            <a:off x="1981200" y="3581400"/>
            <a:ext cx="2133600" cy="1524000"/>
          </a:xfrm>
        </p:spPr>
        <p:txBody>
          <a:bodyPr/>
          <a:lstStyle/>
          <a:p>
            <a:endParaRPr lang="en-US"/>
          </a:p>
        </p:txBody>
      </p:sp>
    </p:spTree>
    <p:extLst>
      <p:ext uri="{BB962C8B-B14F-4D97-AF65-F5344CB8AC3E}">
        <p14:creationId xmlns:p14="http://schemas.microsoft.com/office/powerpoint/2010/main" val="21671649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5_Picture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1"/>
            <a:ext cx="8229600" cy="1600200"/>
          </a:xfrm>
        </p:spPr>
        <p:txBody>
          <a:bodyPr/>
          <a:lstStyle>
            <a:lvl1pPr>
              <a:spcBef>
                <a:spcPts val="624"/>
              </a:spcBef>
              <a:defRPr/>
            </a:lvl1pPr>
            <a:lvl2pPr>
              <a:spcBef>
                <a:spcPts val="624"/>
              </a:spcBef>
              <a:defRPr/>
            </a:lvl2pPr>
            <a:lvl3pPr>
              <a:spcBef>
                <a:spcPts val="624"/>
              </a:spcBef>
              <a:defRPr/>
            </a:lvl3pPr>
            <a:lvl4pPr>
              <a:spcBef>
                <a:spcPts val="624"/>
              </a:spcBef>
              <a:defRPr/>
            </a:lvl4pPr>
            <a:lvl5pPr>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0CFB724-B513-4DCE-AFFE-08E2740CA63D}" type="datetimeFigureOut">
              <a:rPr lang="en-US"/>
              <a:pPr>
                <a:defRPr/>
              </a:pPr>
              <a:t>12/17/21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3E9B64AE-B29D-4B31-9A80-55619BBF2478}" type="slidenum">
              <a:rPr lang="en-US"/>
              <a:pPr>
                <a:defRPr/>
              </a:pPr>
              <a:t>‹#›</a:t>
            </a:fld>
            <a:endParaRPr lang="en-US"/>
          </a:p>
        </p:txBody>
      </p:sp>
      <p:sp>
        <p:nvSpPr>
          <p:cNvPr id="8" name="Picture Placeholder 7"/>
          <p:cNvSpPr>
            <a:spLocks noGrp="1"/>
          </p:cNvSpPr>
          <p:nvPr>
            <p:ph type="pic" sz="quarter" idx="13"/>
          </p:nvPr>
        </p:nvSpPr>
        <p:spPr>
          <a:xfrm>
            <a:off x="1981200" y="3581400"/>
            <a:ext cx="2133600" cy="1524000"/>
          </a:xfrm>
        </p:spPr>
        <p:txBody>
          <a:bodyPr/>
          <a:lstStyle/>
          <a:p>
            <a:endParaRPr lang="en-US"/>
          </a:p>
        </p:txBody>
      </p:sp>
    </p:spTree>
    <p:extLst>
      <p:ext uri="{BB962C8B-B14F-4D97-AF65-F5344CB8AC3E}">
        <p14:creationId xmlns:p14="http://schemas.microsoft.com/office/powerpoint/2010/main" val="21671649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6_Picture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1"/>
            <a:ext cx="8229600" cy="1600200"/>
          </a:xfrm>
        </p:spPr>
        <p:txBody>
          <a:bodyPr/>
          <a:lstStyle>
            <a:lvl1pPr>
              <a:spcBef>
                <a:spcPts val="624"/>
              </a:spcBef>
              <a:defRPr/>
            </a:lvl1pPr>
            <a:lvl2pPr>
              <a:spcBef>
                <a:spcPts val="624"/>
              </a:spcBef>
              <a:defRPr/>
            </a:lvl2pPr>
            <a:lvl3pPr>
              <a:spcBef>
                <a:spcPts val="624"/>
              </a:spcBef>
              <a:defRPr/>
            </a:lvl3pPr>
            <a:lvl4pPr>
              <a:spcBef>
                <a:spcPts val="624"/>
              </a:spcBef>
              <a:defRPr/>
            </a:lvl4pPr>
            <a:lvl5pPr>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0CFB724-B513-4DCE-AFFE-08E2740CA63D}" type="datetimeFigureOut">
              <a:rPr lang="en-US"/>
              <a:pPr>
                <a:defRPr/>
              </a:pPr>
              <a:t>12/17/21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3E9B64AE-B29D-4B31-9A80-55619BBF2478}" type="slidenum">
              <a:rPr lang="en-US"/>
              <a:pPr>
                <a:defRPr/>
              </a:pPr>
              <a:t>‹#›</a:t>
            </a:fld>
            <a:endParaRPr lang="en-US"/>
          </a:p>
        </p:txBody>
      </p:sp>
      <p:sp>
        <p:nvSpPr>
          <p:cNvPr id="8" name="Picture Placeholder 7"/>
          <p:cNvSpPr>
            <a:spLocks noGrp="1"/>
          </p:cNvSpPr>
          <p:nvPr>
            <p:ph type="pic" sz="quarter" idx="13"/>
          </p:nvPr>
        </p:nvSpPr>
        <p:spPr>
          <a:xfrm>
            <a:off x="1981200" y="3581400"/>
            <a:ext cx="2133600" cy="1524000"/>
          </a:xfrm>
        </p:spPr>
        <p:txBody>
          <a:bodyPr/>
          <a:lstStyle/>
          <a:p>
            <a:endParaRPr lang="en-US"/>
          </a:p>
        </p:txBody>
      </p:sp>
    </p:spTree>
    <p:extLst>
      <p:ext uri="{BB962C8B-B14F-4D97-AF65-F5344CB8AC3E}">
        <p14:creationId xmlns:p14="http://schemas.microsoft.com/office/powerpoint/2010/main" val="2167164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8D40F533-B7C6-E94C-B115-FC54BA294DE7}" type="datetimeFigureOut">
              <a:rPr lang="en-US" smtClean="0"/>
              <a:t>12/17/21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FBC4E-5212-C94B-B502-48981A3466DE}"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943600" y="609600"/>
            <a:ext cx="2895600" cy="2613025"/>
          </a:xfrm>
        </p:spPr>
        <p:txBody>
          <a:bodyPr/>
          <a:lstStyle/>
          <a:p>
            <a:r>
              <a:rPr lang="en-US" dirty="0"/>
              <a:t>Click to edit Master title style</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E612B925-BF7E-49B6-8D6F-396767146FB3}" type="datetimeFigureOut">
              <a:rPr lang="en-US"/>
              <a:pPr>
                <a:defRPr/>
              </a:pPr>
              <a:t>12/17/21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EAC6CA9F-CF9E-4BFC-8FE0-6B254F9CBFE0}" type="slidenum">
              <a:rPr lang="en-US"/>
              <a:pPr>
                <a:defRPr/>
              </a:pPr>
              <a:t>‹#›</a:t>
            </a:fld>
            <a:endParaRPr lang="en-US"/>
          </a:p>
        </p:txBody>
      </p:sp>
    </p:spTree>
    <p:extLst>
      <p:ext uri="{BB962C8B-B14F-4D97-AF65-F5344CB8AC3E}">
        <p14:creationId xmlns:p14="http://schemas.microsoft.com/office/powerpoint/2010/main" val="3406820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40F533-B7C6-E94C-B115-FC54BA294DE7}" type="datetimeFigureOut">
              <a:rPr lang="en-US" smtClean="0"/>
              <a:t>12/17/21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FBC4E-5212-C94B-B502-48981A3466D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D40F533-B7C6-E94C-B115-FC54BA294DE7}" type="datetimeFigureOut">
              <a:rPr lang="en-US" smtClean="0"/>
              <a:t>12/17/21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FBC4E-5212-C94B-B502-48981A3466D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8D40F533-B7C6-E94C-B115-FC54BA294DE7}" type="datetimeFigureOut">
              <a:rPr lang="en-US" smtClean="0"/>
              <a:t>12/17/21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9FBC4E-5212-C94B-B502-48981A3466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D40F533-B7C6-E94C-B115-FC54BA294DE7}" type="datetimeFigureOut">
              <a:rPr lang="en-US" smtClean="0"/>
              <a:t>12/17/21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9FBC4E-5212-C94B-B502-48981A3466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40F533-B7C6-E94C-B115-FC54BA294DE7}" type="datetimeFigureOut">
              <a:rPr lang="en-US" smtClean="0"/>
              <a:t>12/17/21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9FBC4E-5212-C94B-B502-48981A3466D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40F533-B7C6-E94C-B115-FC54BA294DE7}" type="datetimeFigureOut">
              <a:rPr lang="en-US" smtClean="0"/>
              <a:t>12/17/21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8D40F533-B7C6-E94C-B115-FC54BA294DE7}" type="datetimeFigureOut">
              <a:rPr lang="en-US" smtClean="0"/>
              <a:t>12/17/21</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C99FBC4E-5212-C94B-B502-48981A3466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9" r:id="rId13"/>
    <p:sldLayoutId id="2147483820" r:id="rId14"/>
    <p:sldLayoutId id="2147483821" r:id="rId15"/>
    <p:sldLayoutId id="2147483822" r:id="rId16"/>
    <p:sldLayoutId id="2147483823" r:id="rId17"/>
    <p:sldLayoutId id="2147483824" r:id="rId18"/>
    <p:sldLayoutId id="2147483825" r:id="rId19"/>
    <p:sldLayoutId id="2147483826" r:id="rId20"/>
    <p:sldLayoutId id="2147483827" r:id="rId21"/>
    <p:sldLayoutId id="2147483828" r:id="rId22"/>
    <p:sldLayoutId id="2147483829" r:id="rId23"/>
    <p:sldLayoutId id="2147483830" r:id="rId24"/>
    <p:sldLayoutId id="2147483831" r:id="rId25"/>
    <p:sldLayoutId id="2147483832" r:id="rId26"/>
    <p:sldLayoutId id="2147483833" r:id="rId27"/>
    <p:sldLayoutId id="2147483834" r:id="rId28"/>
    <p:sldLayoutId id="2147483835" r:id="rId29"/>
    <p:sldLayoutId id="2147483840" r:id="rId30"/>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2090" y="1058129"/>
            <a:ext cx="6498160" cy="2542321"/>
          </a:xfrm>
        </p:spPr>
        <p:txBody>
          <a:bodyPr>
            <a:normAutofit/>
          </a:bodyPr>
          <a:lstStyle/>
          <a:p>
            <a:br>
              <a:rPr lang="en-US" dirty="0">
                <a:latin typeface="Times New Roman"/>
                <a:cs typeface="Times New Roman"/>
              </a:rPr>
            </a:br>
            <a:r>
              <a:rPr lang="en-US" dirty="0">
                <a:latin typeface="Times New Roman"/>
                <a:cs typeface="Times New Roman"/>
              </a:rPr>
              <a:t>Project- 2</a:t>
            </a:r>
          </a:p>
        </p:txBody>
      </p:sp>
      <p:sp>
        <p:nvSpPr>
          <p:cNvPr id="3" name="Subtitle 2"/>
          <p:cNvSpPr>
            <a:spLocks noGrp="1"/>
          </p:cNvSpPr>
          <p:nvPr>
            <p:ph type="subTitle" idx="1"/>
          </p:nvPr>
        </p:nvSpPr>
        <p:spPr>
          <a:xfrm>
            <a:off x="1211954" y="4519581"/>
            <a:ext cx="6498159" cy="916641"/>
          </a:xfrm>
        </p:spPr>
        <p:txBody>
          <a:bodyPr>
            <a:normAutofit/>
          </a:bodyPr>
          <a:lstStyle/>
          <a:p>
            <a:pPr>
              <a:spcAft>
                <a:spcPts val="600"/>
              </a:spcAft>
            </a:pPr>
            <a:r>
              <a:rPr lang="en-US" dirty="0">
                <a:solidFill>
                  <a:schemeClr val="tx1"/>
                </a:solidFill>
                <a:latin typeface="Times New Roman"/>
                <a:cs typeface="Times New Roman"/>
              </a:rPr>
              <a:t>Fall 2021</a:t>
            </a:r>
          </a:p>
          <a:p>
            <a:pPr>
              <a:spcAft>
                <a:spcPts val="600"/>
              </a:spcAft>
            </a:pPr>
            <a:r>
              <a:rPr lang="en-US" dirty="0">
                <a:solidFill>
                  <a:schemeClr val="tx1"/>
                </a:solidFill>
                <a:latin typeface="Times New Roman"/>
                <a:cs typeface="Times New Roman"/>
              </a:rPr>
              <a:t>Nuria Diaz-Tena</a:t>
            </a:r>
          </a:p>
          <a:p>
            <a:endParaRPr lang="en-US" dirty="0"/>
          </a:p>
        </p:txBody>
      </p:sp>
    </p:spTree>
    <p:extLst>
      <p:ext uri="{BB962C8B-B14F-4D97-AF65-F5344CB8AC3E}">
        <p14:creationId xmlns:p14="http://schemas.microsoft.com/office/powerpoint/2010/main" val="163913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1600200" y="3"/>
            <a:ext cx="6400800" cy="781882"/>
          </a:xfrm>
        </p:spPr>
        <p:txBody>
          <a:bodyPr/>
          <a:lstStyle/>
          <a:p>
            <a:r>
              <a:rPr lang="en-US" sz="4400" dirty="0"/>
              <a:t>Project - 2</a:t>
            </a:r>
          </a:p>
        </p:txBody>
      </p:sp>
      <p:sp>
        <p:nvSpPr>
          <p:cNvPr id="4" name="Rectangle 3">
            <a:extLst>
              <a:ext uri="{FF2B5EF4-FFF2-40B4-BE49-F238E27FC236}">
                <a16:creationId xmlns:a16="http://schemas.microsoft.com/office/drawing/2014/main" id="{47525DB2-6527-694D-B2A2-B4A8C110A2D5}"/>
              </a:ext>
            </a:extLst>
          </p:cNvPr>
          <p:cNvSpPr/>
          <p:nvPr/>
        </p:nvSpPr>
        <p:spPr>
          <a:xfrm>
            <a:off x="384048" y="689121"/>
            <a:ext cx="8468404" cy="5909310"/>
          </a:xfrm>
          <a:prstGeom prst="rect">
            <a:avLst/>
          </a:prstGeom>
        </p:spPr>
        <p:txBody>
          <a:bodyPr wrap="square">
            <a:spAutoFit/>
          </a:bodyPr>
          <a:lstStyle/>
          <a:p>
            <a:pPr fontAlgn="auto">
              <a:spcBef>
                <a:spcPts val="0"/>
              </a:spcBef>
              <a:spcAft>
                <a:spcPts val="0"/>
              </a:spcAft>
              <a:defRPr/>
            </a:pPr>
            <a:r>
              <a:rPr lang="en-US" dirty="0"/>
              <a:t>A company is having some issues understanding their model results and are seeking help to understand the lack of volatility of their scores.</a:t>
            </a:r>
          </a:p>
          <a:p>
            <a:pPr fontAlgn="auto">
              <a:spcBef>
                <a:spcPts val="0"/>
              </a:spcBef>
              <a:spcAft>
                <a:spcPts val="0"/>
              </a:spcAft>
              <a:defRPr/>
            </a:pPr>
            <a:r>
              <a:rPr lang="en-US" dirty="0"/>
              <a:t>Their instructions may appear confusing because they do not know exactly what is going on and they rely on your help to get a diagnosis.</a:t>
            </a:r>
          </a:p>
          <a:p>
            <a:pPr fontAlgn="auto">
              <a:spcBef>
                <a:spcPts val="0"/>
              </a:spcBef>
              <a:spcAft>
                <a:spcPts val="0"/>
              </a:spcAft>
              <a:defRPr/>
            </a:pPr>
            <a:endParaRPr lang="en-US" dirty="0"/>
          </a:p>
          <a:p>
            <a:pPr fontAlgn="auto">
              <a:spcBef>
                <a:spcPts val="0"/>
              </a:spcBef>
              <a:spcAft>
                <a:spcPts val="0"/>
              </a:spcAft>
              <a:defRPr/>
            </a:pPr>
            <a:r>
              <a:rPr lang="en-US" b="1" dirty="0"/>
              <a:t>Background: </a:t>
            </a:r>
            <a:r>
              <a:rPr lang="en-US" dirty="0"/>
              <a:t>this company is trying to improve the healthcare of OLD Americans who need care. It is providing recommendations for caregivers such that the caregiver - patient relationship improves, and the patient should avoid going to a nursing home.</a:t>
            </a:r>
          </a:p>
          <a:p>
            <a:pPr fontAlgn="auto">
              <a:spcBef>
                <a:spcPts val="0"/>
              </a:spcBef>
              <a:spcAft>
                <a:spcPts val="0"/>
              </a:spcAft>
              <a:defRPr/>
            </a:pPr>
            <a:endParaRPr lang="en-US" dirty="0"/>
          </a:p>
          <a:p>
            <a:pPr fontAlgn="auto">
              <a:spcBef>
                <a:spcPts val="0"/>
              </a:spcBef>
              <a:spcAft>
                <a:spcPts val="0"/>
              </a:spcAft>
              <a:defRPr/>
            </a:pPr>
            <a:r>
              <a:rPr lang="en-US" b="1" dirty="0"/>
              <a:t>Data: </a:t>
            </a:r>
            <a:r>
              <a:rPr lang="en-US" dirty="0"/>
              <a:t>Each row of the data set is an assessment. The data set variables you should start working on are:</a:t>
            </a:r>
          </a:p>
          <a:p>
            <a:pPr marL="285750" indent="-285750">
              <a:buFont typeface="Arial" panose="020B0604020202020204" pitchFamily="34" charset="0"/>
              <a:buChar char="•"/>
              <a:defRPr/>
            </a:pPr>
            <a:r>
              <a:rPr lang="en-US" dirty="0"/>
              <a:t>Caregiver name 	 columns E&amp;F</a:t>
            </a:r>
          </a:p>
          <a:p>
            <a:pPr marL="285750" indent="-285750" fontAlgn="auto">
              <a:spcBef>
                <a:spcPts val="0"/>
              </a:spcBef>
              <a:spcAft>
                <a:spcPts val="0"/>
              </a:spcAft>
              <a:buFont typeface="Arial" panose="020B0604020202020204" pitchFamily="34" charset="0"/>
              <a:buChar char="•"/>
              <a:defRPr/>
            </a:pPr>
            <a:r>
              <a:rPr lang="en-US" dirty="0"/>
              <a:t>Patient			 columns Y&amp;Z</a:t>
            </a:r>
          </a:p>
          <a:p>
            <a:pPr marL="285750" indent="-285750" fontAlgn="auto">
              <a:spcBef>
                <a:spcPts val="0"/>
              </a:spcBef>
              <a:spcAft>
                <a:spcPts val="0"/>
              </a:spcAft>
              <a:buFont typeface="Arial" panose="020B0604020202020204" pitchFamily="34" charset="0"/>
              <a:buChar char="•"/>
              <a:defRPr/>
            </a:pPr>
            <a:r>
              <a:rPr lang="en-US" dirty="0"/>
              <a:t>Time of interview	 columns FY &amp; FZ</a:t>
            </a:r>
          </a:p>
          <a:p>
            <a:pPr fontAlgn="auto">
              <a:spcBef>
                <a:spcPts val="0"/>
              </a:spcBef>
              <a:spcAft>
                <a:spcPts val="0"/>
              </a:spcAft>
              <a:defRPr/>
            </a:pPr>
            <a:endParaRPr lang="en-US" dirty="0"/>
          </a:p>
          <a:p>
            <a:pPr fontAlgn="auto">
              <a:spcBef>
                <a:spcPts val="0"/>
              </a:spcBef>
              <a:spcAft>
                <a:spcPts val="0"/>
              </a:spcAft>
              <a:defRPr/>
            </a:pPr>
            <a:r>
              <a:rPr lang="en-US" dirty="0"/>
              <a:t>I</a:t>
            </a:r>
            <a:r>
              <a:rPr lang="en-US" b="1" dirty="0"/>
              <a:t>nitial Summary</a:t>
            </a:r>
            <a:r>
              <a:rPr lang="en-US" dirty="0"/>
              <a:t>: Explore the data and provide overall counts of the number of caregivers, the number of patients, the number of caregiver-patients and number of finished assessments by month or by day (as you choose). Communicate any found problem and stop using any variable that may be incorrect</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1600200" y="106019"/>
            <a:ext cx="6400800" cy="781882"/>
          </a:xfrm>
        </p:spPr>
        <p:txBody>
          <a:bodyPr/>
          <a:lstStyle/>
          <a:p>
            <a:r>
              <a:rPr lang="en-US" sz="4400" dirty="0"/>
              <a:t>Project – 2 Cont.</a:t>
            </a:r>
          </a:p>
        </p:txBody>
      </p:sp>
      <p:sp>
        <p:nvSpPr>
          <p:cNvPr id="4" name="Rectangle 3">
            <a:extLst>
              <a:ext uri="{FF2B5EF4-FFF2-40B4-BE49-F238E27FC236}">
                <a16:creationId xmlns:a16="http://schemas.microsoft.com/office/drawing/2014/main" id="{47525DB2-6527-694D-B2A2-B4A8C110A2D5}"/>
              </a:ext>
            </a:extLst>
          </p:cNvPr>
          <p:cNvSpPr/>
          <p:nvPr/>
        </p:nvSpPr>
        <p:spPr>
          <a:xfrm>
            <a:off x="384048" y="887901"/>
            <a:ext cx="8428648" cy="5632311"/>
          </a:xfrm>
          <a:prstGeom prst="rect">
            <a:avLst/>
          </a:prstGeom>
        </p:spPr>
        <p:txBody>
          <a:bodyPr wrap="square">
            <a:spAutoFit/>
          </a:bodyPr>
          <a:lstStyle/>
          <a:p>
            <a:pPr fontAlgn="auto">
              <a:spcBef>
                <a:spcPts val="0"/>
              </a:spcBef>
              <a:spcAft>
                <a:spcPts val="0"/>
              </a:spcAft>
              <a:defRPr/>
            </a:pPr>
            <a:r>
              <a:rPr lang="en-US" dirty="0"/>
              <a:t>Given that you already found a problem with the data. You wonder if the lack of volatility of the scores is true or not.</a:t>
            </a:r>
          </a:p>
          <a:p>
            <a:pPr fontAlgn="auto">
              <a:spcBef>
                <a:spcPts val="0"/>
              </a:spcBef>
              <a:spcAft>
                <a:spcPts val="0"/>
              </a:spcAft>
              <a:defRPr/>
            </a:pPr>
            <a:endParaRPr lang="en-US" dirty="0"/>
          </a:p>
          <a:p>
            <a:pPr fontAlgn="auto">
              <a:spcBef>
                <a:spcPts val="0"/>
              </a:spcBef>
              <a:spcAft>
                <a:spcPts val="0"/>
              </a:spcAft>
              <a:defRPr/>
            </a:pPr>
            <a:r>
              <a:rPr lang="en-US" b="1" dirty="0"/>
              <a:t>Checking the scores volatility: </a:t>
            </a:r>
            <a:r>
              <a:rPr lang="en-US" dirty="0"/>
              <a:t>Use the main 6 scores computed by the assessment and check the percent of caregiver-patient scores that change if more than one assessment is present. Provide the coefficient of variation by score (</a:t>
            </a:r>
            <a:r>
              <a:rPr lang="en-US" dirty="0" err="1"/>
              <a:t>stdev</a:t>
            </a:r>
            <a:r>
              <a:rPr lang="en-US" dirty="0"/>
              <a:t>/mean)</a:t>
            </a:r>
          </a:p>
          <a:p>
            <a:pPr fontAlgn="auto">
              <a:spcBef>
                <a:spcPts val="0"/>
              </a:spcBef>
              <a:spcAft>
                <a:spcPts val="0"/>
              </a:spcAft>
              <a:defRPr/>
            </a:pPr>
            <a:endParaRPr lang="en-US" dirty="0"/>
          </a:p>
          <a:p>
            <a:pPr fontAlgn="auto">
              <a:spcBef>
                <a:spcPts val="0"/>
              </a:spcBef>
              <a:spcAft>
                <a:spcPts val="0"/>
              </a:spcAft>
              <a:defRPr/>
            </a:pPr>
            <a:r>
              <a:rPr lang="en-US" b="1" dirty="0"/>
              <a:t>Scores variables: </a:t>
            </a:r>
            <a:r>
              <a:rPr lang="en-US" dirty="0"/>
              <a:t>The data set variables you should start working on are:</a:t>
            </a:r>
          </a:p>
          <a:p>
            <a:pPr marL="285750" indent="-285750" fontAlgn="auto">
              <a:spcBef>
                <a:spcPts val="0"/>
              </a:spcBef>
              <a:spcAft>
                <a:spcPts val="0"/>
              </a:spcAft>
              <a:buFont typeface="Arial" panose="020B0604020202020204" pitchFamily="34" charset="0"/>
              <a:buChar char="•"/>
              <a:defRPr/>
            </a:pPr>
            <a:r>
              <a:rPr lang="en-US" dirty="0"/>
              <a:t>Burden Scores 	 	columns AW-BB </a:t>
            </a:r>
          </a:p>
          <a:p>
            <a:pPr marL="285750" indent="-285750" fontAlgn="auto">
              <a:spcBef>
                <a:spcPts val="0"/>
              </a:spcBef>
              <a:spcAft>
                <a:spcPts val="0"/>
              </a:spcAft>
              <a:buFont typeface="Arial" panose="020B0604020202020204" pitchFamily="34" charset="0"/>
              <a:buChar char="•"/>
              <a:defRPr/>
            </a:pPr>
            <a:r>
              <a:rPr lang="en-US" dirty="0"/>
              <a:t>Questions/Answers      columns BJ – IE</a:t>
            </a:r>
          </a:p>
          <a:p>
            <a:pPr fontAlgn="auto">
              <a:spcBef>
                <a:spcPts val="0"/>
              </a:spcBef>
              <a:spcAft>
                <a:spcPts val="0"/>
              </a:spcAft>
              <a:defRPr/>
            </a:pPr>
            <a:endParaRPr lang="en-US" dirty="0"/>
          </a:p>
          <a:p>
            <a:pPr fontAlgn="auto">
              <a:spcBef>
                <a:spcPts val="0"/>
              </a:spcBef>
              <a:spcAft>
                <a:spcPts val="0"/>
              </a:spcAft>
              <a:defRPr/>
            </a:pPr>
            <a:r>
              <a:rPr lang="en-US" b="1" dirty="0"/>
              <a:t>Reason the scores are not changing</a:t>
            </a:r>
            <a:r>
              <a:rPr lang="en-US" dirty="0"/>
              <a:t>: Build two models:</a:t>
            </a:r>
          </a:p>
          <a:p>
            <a:pPr lvl="1">
              <a:defRPr/>
            </a:pPr>
            <a:r>
              <a:rPr lang="en-US" dirty="0"/>
              <a:t>Using a numerical score variability </a:t>
            </a:r>
          </a:p>
          <a:p>
            <a:pPr lvl="1">
              <a:defRPr/>
            </a:pPr>
            <a:r>
              <a:rPr lang="en-US" dirty="0"/>
              <a:t>Using a categorical variable defining the caregiver-patients with changing scores and the ones that are not changing.</a:t>
            </a:r>
          </a:p>
          <a:p>
            <a:pPr lvl="1">
              <a:defRPr/>
            </a:pPr>
            <a:endParaRPr lang="en-US" dirty="0"/>
          </a:p>
          <a:p>
            <a:pPr>
              <a:defRPr/>
            </a:pPr>
            <a:r>
              <a:rPr lang="en-US" dirty="0"/>
              <a:t>Think what data structure you need to build your model and choose the model that gives you the best explanation for the reason the scores are not changing and let the client know how to improve the inputs for the model</a:t>
            </a:r>
          </a:p>
        </p:txBody>
      </p:sp>
    </p:spTree>
    <p:extLst>
      <p:ext uri="{BB962C8B-B14F-4D97-AF65-F5344CB8AC3E}">
        <p14:creationId xmlns:p14="http://schemas.microsoft.com/office/powerpoint/2010/main" val="20272129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437322" y="0"/>
            <a:ext cx="8269356" cy="1152940"/>
          </a:xfrm>
        </p:spPr>
        <p:txBody>
          <a:bodyPr/>
          <a:lstStyle/>
          <a:p>
            <a:r>
              <a:rPr lang="en-US" sz="4000" dirty="0"/>
              <a:t>Deliverables for Project-2</a:t>
            </a:r>
          </a:p>
        </p:txBody>
      </p:sp>
      <p:sp>
        <p:nvSpPr>
          <p:cNvPr id="4" name="Rectangle 3">
            <a:extLst>
              <a:ext uri="{FF2B5EF4-FFF2-40B4-BE49-F238E27FC236}">
                <a16:creationId xmlns:a16="http://schemas.microsoft.com/office/drawing/2014/main" id="{47525DB2-6527-694D-B2A2-B4A8C110A2D5}"/>
              </a:ext>
            </a:extLst>
          </p:cNvPr>
          <p:cNvSpPr/>
          <p:nvPr/>
        </p:nvSpPr>
        <p:spPr>
          <a:xfrm>
            <a:off x="301752" y="1281707"/>
            <a:ext cx="8759952" cy="2031325"/>
          </a:xfrm>
          <a:prstGeom prst="rect">
            <a:avLst/>
          </a:prstGeom>
        </p:spPr>
        <p:txBody>
          <a:bodyPr>
            <a:spAutoFit/>
          </a:bodyPr>
          <a:lstStyle/>
          <a:p>
            <a:pPr fontAlgn="auto">
              <a:spcBef>
                <a:spcPts val="0"/>
              </a:spcBef>
              <a:spcAft>
                <a:spcPts val="0"/>
              </a:spcAft>
              <a:defRPr/>
            </a:pPr>
            <a:r>
              <a:rPr lang="en-US" dirty="0"/>
              <a:t>A power point with a clear diagnosis of the problem and possible solutions. </a:t>
            </a:r>
          </a:p>
          <a:p>
            <a:pPr fontAlgn="auto">
              <a:spcBef>
                <a:spcPts val="0"/>
              </a:spcBef>
              <a:spcAft>
                <a:spcPts val="0"/>
              </a:spcAft>
              <a:defRPr/>
            </a:pPr>
            <a:endParaRPr lang="en-US" dirty="0"/>
          </a:p>
          <a:p>
            <a:pPr fontAlgn="auto">
              <a:spcBef>
                <a:spcPts val="0"/>
              </a:spcBef>
              <a:spcAft>
                <a:spcPts val="0"/>
              </a:spcAft>
              <a:defRPr/>
            </a:pPr>
            <a:r>
              <a:rPr lang="en-US" dirty="0"/>
              <a:t>Remember to provide insights on the presentation with outputs and results in your appendix.</a:t>
            </a:r>
          </a:p>
          <a:p>
            <a:pPr fontAlgn="auto">
              <a:spcBef>
                <a:spcPts val="0"/>
              </a:spcBef>
              <a:spcAft>
                <a:spcPts val="0"/>
              </a:spcAft>
              <a:defRPr/>
            </a:pPr>
            <a:endParaRPr lang="en-US" dirty="0"/>
          </a:p>
          <a:p>
            <a:pPr fontAlgn="auto">
              <a:spcBef>
                <a:spcPts val="0"/>
              </a:spcBef>
              <a:spcAft>
                <a:spcPts val="0"/>
              </a:spcAft>
              <a:defRPr/>
            </a:pPr>
            <a:r>
              <a:rPr lang="en-US" dirty="0"/>
              <a:t>If the data prep and visualizations have been done in Tableau, please, provide your file for extra points showing the data prep steps.</a:t>
            </a:r>
          </a:p>
        </p:txBody>
      </p:sp>
    </p:spTree>
    <p:extLst>
      <p:ext uri="{BB962C8B-B14F-4D97-AF65-F5344CB8AC3E}">
        <p14:creationId xmlns:p14="http://schemas.microsoft.com/office/powerpoint/2010/main" val="428078042"/>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69811</TotalTime>
  <Words>443</Words>
  <Application>Microsoft Macintosh PowerPoint</Application>
  <PresentationFormat>On-screen Show (4:3)</PresentationFormat>
  <Paragraphs>38</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News Gothic MT</vt:lpstr>
      <vt:lpstr>Times New Roman</vt:lpstr>
      <vt:lpstr>Wingdings 2</vt:lpstr>
      <vt:lpstr>Breeze</vt:lpstr>
      <vt:lpstr> Project- 2</vt:lpstr>
      <vt:lpstr>Project - 2</vt:lpstr>
      <vt:lpstr>Project – 2 Cont.</vt:lpstr>
      <vt:lpstr>Deliverables for Project-2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AND VISUALIZATION A3</dc:title>
  <dc:creator>Nuria Diaz-Tena</dc:creator>
  <cp:lastModifiedBy>Anusha Savaram</cp:lastModifiedBy>
  <cp:revision>314</cp:revision>
  <cp:lastPrinted>2021-02-18T19:55:25Z</cp:lastPrinted>
  <dcterms:created xsi:type="dcterms:W3CDTF">2021-02-12T21:58:39Z</dcterms:created>
  <dcterms:modified xsi:type="dcterms:W3CDTF">2021-12-18T00:56:35Z</dcterms:modified>
</cp:coreProperties>
</file>