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Squada One"/>
      <p:regular r:id="rId26"/>
    </p:embeddedFont>
    <p:embeddedFont>
      <p:font typeface="Roboto Condensed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CondensedLight-boldItalic.fntdata"/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26" Type="http://schemas.openxmlformats.org/officeDocument/2006/relationships/font" Target="fonts/SquadaOne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RobotoCondensedLight-bold.fntdata"/><Relationship Id="rId27" Type="http://schemas.openxmlformats.org/officeDocument/2006/relationships/font" Target="fonts/RobotoCondensedLight-regular.fntdata"/><Relationship Id="rId29" Type="http://schemas.openxmlformats.org/officeDocument/2006/relationships/font" Target="fonts/RobotoCondensedLigh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88082105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88082105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88082105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88082105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882c5ca9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882c5ca9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882c5ca9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882c5ca9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882c5ca9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882c5ca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45a72101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45a72101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45a72101c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45a72101c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882c5ca9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882c5ca9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freepik.es/foto-gratis/macho-angulo-casco-realidad-virtual_7133530.htm" TargetMode="External"/><Relationship Id="rId3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subTitle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3"/>
          <p:cNvSpPr txBox="1"/>
          <p:nvPr>
            <p:ph idx="2" type="ctrTitle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4" type="ctrTitle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3"/>
          <p:cNvSpPr txBox="1"/>
          <p:nvPr>
            <p:ph idx="6" type="ctrTitle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8" type="ctrTitle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3" type="title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4" type="title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2">
  <p:cSld name="CUSTOM_3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ctrTitle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4"/>
          <p:cNvSpPr txBox="1"/>
          <p:nvPr>
            <p:ph idx="4" type="ctrTitle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6" type="ctrTitle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2" name="Google Shape;102;p14"/>
          <p:cNvSpPr txBox="1"/>
          <p:nvPr>
            <p:ph idx="7" type="subTitle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14"/>
          <p:cNvSpPr txBox="1"/>
          <p:nvPr>
            <p:ph idx="8" type="ctrTitle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14"/>
          <p:cNvSpPr txBox="1"/>
          <p:nvPr>
            <p:ph hasCustomPrompt="1" idx="9" type="title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/>
          <p:nvPr>
            <p:ph hasCustomPrompt="1" idx="13" type="title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/>
          <p:nvPr>
            <p:ph hasCustomPrompt="1" idx="14" type="title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hasCustomPrompt="1" idx="15" type="title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16" name="Google Shape;116;p15"/>
          <p:cNvSpPr txBox="1"/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3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/>
        </p:txBody>
      </p:sp>
      <p:sp>
        <p:nvSpPr>
          <p:cNvPr id="121" name="Google Shape;121;p16"/>
          <p:cNvSpPr txBox="1"/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1" type="subTitle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4" name="Google Shape;134;p18"/>
          <p:cNvSpPr txBox="1"/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19"/>
          <p:cNvSpPr txBox="1"/>
          <p:nvPr>
            <p:ph idx="1" type="subTitle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9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4" name="Google Shape;144;p20"/>
          <p:cNvSpPr txBox="1"/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2"/>
          <p:cNvSpPr txBox="1"/>
          <p:nvPr>
            <p:ph idx="2" type="subTitle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22"/>
          <p:cNvSpPr txBox="1"/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" name="Google Shape;154;p22"/>
          <p:cNvSpPr txBox="1"/>
          <p:nvPr>
            <p:ph idx="3" type="ctrTitle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2"/>
          <p:cNvSpPr txBox="1"/>
          <p:nvPr>
            <p:ph idx="4" type="ctrTitle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ext 5">
  <p:cSld name="CUSTOM_4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2" name="Google Shape;162;p23"/>
          <p:cNvSpPr txBox="1"/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4"/>
          <p:cNvSpPr txBox="1"/>
          <p:nvPr>
            <p:ph idx="2" type="ctrTitle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9" name="Google Shape;169;p24"/>
          <p:cNvSpPr txBox="1"/>
          <p:nvPr>
            <p:ph idx="3" type="ctrTitle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0" name="Google Shape;170;p24"/>
          <p:cNvSpPr txBox="1"/>
          <p:nvPr>
            <p:ph idx="4" type="subTitle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p24"/>
          <p:cNvSpPr txBox="1"/>
          <p:nvPr>
            <p:ph idx="5" type="ctrTitle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24"/>
          <p:cNvSpPr txBox="1"/>
          <p:nvPr>
            <p:ph idx="6" type="subTitle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ctrTitle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ctrTitle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5"/>
          <p:cNvSpPr txBox="1"/>
          <p:nvPr>
            <p:ph idx="4" type="subTitle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5" type="ctrTitle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5"/>
          <p:cNvSpPr txBox="1"/>
          <p:nvPr>
            <p:ph idx="6" type="subTitle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7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6"/>
          <p:cNvSpPr txBox="1"/>
          <p:nvPr>
            <p:ph idx="2" type="ctrTitle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26"/>
          <p:cNvSpPr txBox="1"/>
          <p:nvPr>
            <p:ph idx="3" type="ctrTitle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0" name="Google Shape;200;p26"/>
          <p:cNvSpPr txBox="1"/>
          <p:nvPr>
            <p:ph idx="4" type="subTitle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26"/>
          <p:cNvSpPr txBox="1"/>
          <p:nvPr>
            <p:ph idx="5" type="ctrTitle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2" name="Google Shape;202;p26"/>
          <p:cNvSpPr txBox="1"/>
          <p:nvPr>
            <p:ph idx="6" type="subTitle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idx="7" type="ctrTitle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6" name="Google Shape;206;p26"/>
          <p:cNvSpPr txBox="1"/>
          <p:nvPr>
            <p:ph idx="8" type="subTitle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7" name="Google Shape;207;p26"/>
          <p:cNvSpPr txBox="1"/>
          <p:nvPr>
            <p:ph idx="9" type="ctrTitle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8" name="Google Shape;208;p26"/>
          <p:cNvSpPr txBox="1"/>
          <p:nvPr>
            <p:ph idx="13" type="subTitle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9" name="Google Shape;209;p26"/>
          <p:cNvSpPr txBox="1"/>
          <p:nvPr>
            <p:ph idx="14" type="ctrTitle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0" name="Google Shape;210;p26"/>
          <p:cNvSpPr txBox="1"/>
          <p:nvPr>
            <p:ph idx="15" type="subTitle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9" name="Google Shape;219;p27"/>
          <p:cNvSpPr txBox="1"/>
          <p:nvPr>
            <p:ph idx="1" type="subTitle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5" name="Google Shape;225;p28"/>
          <p:cNvSpPr txBox="1"/>
          <p:nvPr>
            <p:ph idx="1" type="subTitle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1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1" name="Google Shape;231;p29"/>
          <p:cNvSpPr txBox="1"/>
          <p:nvPr>
            <p:ph idx="1" type="subTitle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4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/>
          <p:nvPr>
            <p:ph idx="1" type="subTitle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0"/>
          <p:cNvSpPr txBox="1"/>
          <p:nvPr>
            <p:ph idx="2" type="subTitle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0"/>
          <p:cNvSpPr txBox="1"/>
          <p:nvPr>
            <p:ph idx="3" type="subTitle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4" type="subTitle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5" type="subTitle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6" type="subTitle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7" type="subTitle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8" type="subTitle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45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2" type="subTitle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1"/>
          <p:cNvSpPr txBox="1"/>
          <p:nvPr>
            <p:ph idx="3" type="subTitle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1"/>
          <p:cNvSpPr txBox="1"/>
          <p:nvPr>
            <p:ph idx="4" type="subTitle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idx="5" type="subTitle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4" name="Google Shape;254;p31"/>
          <p:cNvSpPr txBox="1"/>
          <p:nvPr>
            <p:ph idx="6" type="subTitle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5" name="Google Shape;255;p31"/>
          <p:cNvSpPr txBox="1"/>
          <p:nvPr>
            <p:ph idx="7" type="subTitle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8" type="subTitle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46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/>
          <p:nvPr>
            <p:ph idx="1" type="subTitle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2"/>
          <p:cNvSpPr txBox="1"/>
          <p:nvPr>
            <p:ph idx="2" type="subTitle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2"/>
          <p:cNvSpPr txBox="1"/>
          <p:nvPr>
            <p:ph idx="3" type="subTitle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2"/>
          <p:cNvSpPr txBox="1"/>
          <p:nvPr>
            <p:ph idx="4" type="subTitle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2"/>
          <p:cNvSpPr txBox="1"/>
          <p:nvPr>
            <p:ph idx="5" type="subTitle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6" type="subTitle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1" name="Google Shape;271;p32"/>
          <p:cNvSpPr txBox="1"/>
          <p:nvPr>
            <p:ph idx="7" type="subTitle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8" type="subTitle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rect b="b" l="l" r="r" t="t"/>
            <a:pathLst>
              <a:path extrusionOk="0" h="27692" w="32007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47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5" name="Google Shape;285;p33"/>
          <p:cNvSpPr txBox="1"/>
          <p:nvPr>
            <p:ph idx="1" type="subTitle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3"/>
          <p:cNvSpPr txBox="1"/>
          <p:nvPr>
            <p:ph idx="2" type="subTitle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3"/>
          <p:cNvSpPr txBox="1"/>
          <p:nvPr>
            <p:ph idx="3" type="subTitle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3"/>
          <p:cNvSpPr txBox="1"/>
          <p:nvPr>
            <p:ph idx="4" type="subTitle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3"/>
          <p:cNvSpPr txBox="1"/>
          <p:nvPr>
            <p:ph idx="5" type="subTitle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6" type="subTitle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7" type="subTitle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92" name="Google Shape;292;p33"/>
          <p:cNvSpPr txBox="1"/>
          <p:nvPr>
            <p:ph idx="8" type="subTitle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/>
          <p:nvPr>
            <p:ph idx="1" type="subTitle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4"/>
          <p:cNvSpPr txBox="1"/>
          <p:nvPr>
            <p:ph idx="2" type="subTitle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4"/>
          <p:cNvSpPr txBox="1"/>
          <p:nvPr>
            <p:ph idx="3" type="subTitle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4"/>
          <p:cNvSpPr txBox="1"/>
          <p:nvPr>
            <p:ph idx="4" type="subTitle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0" name="Google Shape;300;p34"/>
          <p:cNvSpPr txBox="1"/>
          <p:nvPr>
            <p:ph idx="5" type="subTitle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1" name="Google Shape;301;p34"/>
          <p:cNvSpPr txBox="1"/>
          <p:nvPr>
            <p:ph idx="6" type="subTitle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49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35"/>
          <p:cNvSpPr txBox="1"/>
          <p:nvPr>
            <p:ph idx="1" type="subTitle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5"/>
          <p:cNvSpPr txBox="1"/>
          <p:nvPr>
            <p:ph idx="2" type="subTitle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3" type="subTitle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4" type="subTitle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3" name="Google Shape;313;p35"/>
          <p:cNvSpPr txBox="1"/>
          <p:nvPr>
            <p:ph idx="5" type="subTitle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4" name="Google Shape;314;p35"/>
          <p:cNvSpPr txBox="1"/>
          <p:nvPr>
            <p:ph idx="6" type="subTitle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7" type="subTitle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8" type="subTitle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9" type="subTitle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67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/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/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50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39"/>
          <p:cNvSpPr txBox="1"/>
          <p:nvPr>
            <p:ph idx="1" type="subTitle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9"/>
          <p:cNvSpPr txBox="1"/>
          <p:nvPr>
            <p:ph idx="2" type="subTitle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3" type="subTitle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9"/>
          <p:cNvSpPr txBox="1"/>
          <p:nvPr>
            <p:ph idx="4" type="subTitle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2" name="Google Shape;342;p39"/>
          <p:cNvSpPr txBox="1"/>
          <p:nvPr>
            <p:ph idx="5" type="subTitle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6" type="subTitle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6">
  <p:cSld name="CUSTOM_5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/>
          <p:nvPr>
            <p:ph idx="1" type="subTitle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0"/>
          <p:cNvSpPr txBox="1"/>
          <p:nvPr>
            <p:ph idx="2" type="subTitle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0"/>
          <p:cNvSpPr txBox="1"/>
          <p:nvPr>
            <p:ph idx="3" type="subTitle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40"/>
          <p:cNvSpPr txBox="1"/>
          <p:nvPr>
            <p:ph idx="4" type="subTitle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4" name="Google Shape;354;p40"/>
          <p:cNvSpPr txBox="1"/>
          <p:nvPr>
            <p:ph idx="5" type="subTitle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6" type="subTitle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5"/>
          <p:cNvSpPr txBox="1"/>
          <p:nvPr>
            <p:ph idx="2" type="subTitle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5"/>
          <p:cNvSpPr txBox="1"/>
          <p:nvPr>
            <p:ph idx="3" type="ctrTitle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5"/>
          <p:cNvSpPr txBox="1"/>
          <p:nvPr>
            <p:ph idx="4" type="ctrTitle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7">
  <p:cSld name="CUSTOM_52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>
            <p:ph idx="1" type="subTitle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1"/>
          <p:cNvSpPr txBox="1"/>
          <p:nvPr>
            <p:ph idx="2" type="subTitle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subTitle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subTitle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1"/>
          <p:cNvSpPr txBox="1"/>
          <p:nvPr>
            <p:ph idx="5" type="subTitle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subTitle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subTitle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8" type="subTitle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subTitle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8">
  <p:cSld name="CUSTOM_54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idx="1" type="subTitle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2" type="subTitle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42"/>
          <p:cNvSpPr txBox="1"/>
          <p:nvPr>
            <p:ph idx="3" type="subTitle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2"/>
          <p:cNvSpPr txBox="1"/>
          <p:nvPr>
            <p:ph idx="4" type="subTitle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7" name="Google Shape;377;p42"/>
          <p:cNvSpPr txBox="1"/>
          <p:nvPr>
            <p:ph idx="5" type="subTitle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78" name="Google Shape;378;p42"/>
          <p:cNvSpPr txBox="1"/>
          <p:nvPr>
            <p:ph idx="6" type="subTitle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4">
  <p:cSld name="CUSTOM_17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8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6">
  <p:cSld name="CUSTOM_19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5">
  <p:cSld name="CUSTOM_23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4" name="Google Shape;404;p46"/>
          <p:cNvSpPr txBox="1"/>
          <p:nvPr>
            <p:ph idx="2" type="ctrTitle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6" name="Google Shape;406;p46"/>
          <p:cNvSpPr txBox="1"/>
          <p:nvPr>
            <p:ph idx="3" type="ctrTitle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46"/>
          <p:cNvSpPr txBox="1"/>
          <p:nvPr>
            <p:ph idx="4" type="subTitle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8" name="Google Shape;408;p46"/>
          <p:cNvSpPr txBox="1"/>
          <p:nvPr>
            <p:ph idx="5" type="ctrTitle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6"/>
          <p:cNvSpPr txBox="1"/>
          <p:nvPr>
            <p:ph idx="6" type="subTitle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0" name="Google Shape;410;p46"/>
          <p:cNvSpPr txBox="1"/>
          <p:nvPr>
            <p:ph idx="7" type="ctrTitle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1" name="Google Shape;411;p46"/>
          <p:cNvSpPr txBox="1"/>
          <p:nvPr>
            <p:ph idx="8" type="subTitle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6">
  <p:cSld name="CUSTOM_24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0" name="Google Shape;420;p47"/>
          <p:cNvSpPr txBox="1"/>
          <p:nvPr>
            <p:ph idx="2" type="ctrTitle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1" name="Google Shape;421;p47"/>
          <p:cNvSpPr txBox="1"/>
          <p:nvPr>
            <p:ph idx="1" type="subTitle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2" name="Google Shape;422;p47"/>
          <p:cNvSpPr txBox="1"/>
          <p:nvPr>
            <p:ph idx="3" type="ctrTitle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3" name="Google Shape;423;p47"/>
          <p:cNvSpPr txBox="1"/>
          <p:nvPr>
            <p:ph idx="4" type="subTitle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7"/>
          <p:cNvSpPr txBox="1"/>
          <p:nvPr>
            <p:ph idx="5" type="ctrTitle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47"/>
          <p:cNvSpPr txBox="1"/>
          <p:nvPr>
            <p:ph idx="6" type="subTitle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6" name="Google Shape;426;p47"/>
          <p:cNvSpPr txBox="1"/>
          <p:nvPr>
            <p:ph idx="7" type="ctrTitle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47"/>
          <p:cNvSpPr txBox="1"/>
          <p:nvPr>
            <p:ph idx="8" type="subTitle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rect b="b" l="l" r="r" t="t"/>
            <a:pathLst>
              <a:path extrusionOk="0" h="8508" w="9834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5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/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8" name="Google Shape;438;p48"/>
          <p:cNvSpPr txBox="1"/>
          <p:nvPr>
            <p:ph idx="1" type="subTitle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/>
          <p:nvPr>
            <p:ph hasCustomPrompt="1" idx="2" type="title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/>
          <p:nvPr>
            <p:ph idx="3" type="subTitle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5" name="Google Shape;445;p48"/>
          <p:cNvSpPr txBox="1"/>
          <p:nvPr>
            <p:ph hasCustomPrompt="1" idx="4" type="title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/>
          <p:nvPr>
            <p:ph idx="5" type="subTitle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7" name="Google Shape;447;p48"/>
          <p:cNvSpPr txBox="1"/>
          <p:nvPr>
            <p:ph hasCustomPrompt="1" idx="6" type="title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/>
          <p:nvPr>
            <p:ph idx="7" type="subTitle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9" name="Google Shape;449;p48"/>
          <p:cNvSpPr txBox="1"/>
          <p:nvPr>
            <p:ph hasCustomPrompt="1" idx="8" type="title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56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49"/>
          <p:cNvSpPr txBox="1"/>
          <p:nvPr>
            <p:ph idx="1" type="subTitle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/>
          <p:nvPr>
            <p:ph hasCustomPrompt="1" idx="2" type="title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/>
          <p:nvPr>
            <p:ph hasCustomPrompt="1" idx="3" type="title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/>
          <p:nvPr>
            <p:ph hasCustomPrompt="1" idx="4" type="title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/>
          <p:nvPr>
            <p:ph idx="5" type="subTitle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8" name="Google Shape;458;p49"/>
          <p:cNvSpPr txBox="1"/>
          <p:nvPr>
            <p:ph idx="6" type="subTitle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49"/>
          <p:cNvSpPr txBox="1"/>
          <p:nvPr>
            <p:ph idx="7" type="subTitle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0" name="Google Shape;460;p49"/>
          <p:cNvSpPr txBox="1"/>
          <p:nvPr>
            <p:ph idx="8" type="subTitle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49"/>
          <p:cNvSpPr txBox="1"/>
          <p:nvPr>
            <p:ph idx="9" type="subTitle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5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 8">
  <p:cSld name="CUSTOM_2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57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hasCustomPrompt="1" type="title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9">
  <p:cSld name="CUSTOM_58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/>
          <p:nvPr>
            <p:ph idx="1" type="subTitle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53"/>
          <p:cNvSpPr txBox="1"/>
          <p:nvPr>
            <p:ph idx="2" type="subTitle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3"/>
          <p:cNvSpPr txBox="1"/>
          <p:nvPr>
            <p:ph idx="3" type="subTitle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53"/>
          <p:cNvSpPr txBox="1"/>
          <p:nvPr>
            <p:ph idx="4" type="subTitle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5" name="Google Shape;485;p53"/>
          <p:cNvSpPr txBox="1"/>
          <p:nvPr>
            <p:ph idx="5" type="subTitle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86" name="Google Shape;486;p53"/>
          <p:cNvSpPr txBox="1"/>
          <p:nvPr>
            <p:ph idx="6" type="subTitle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0">
  <p:cSld name="CUSTOM_59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/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1" name="Google Shape;491;p54"/>
          <p:cNvSpPr txBox="1"/>
          <p:nvPr>
            <p:ph idx="1" type="subTitle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54"/>
          <p:cNvSpPr txBox="1"/>
          <p:nvPr>
            <p:ph idx="2" type="subTitle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4"/>
          <p:cNvSpPr txBox="1"/>
          <p:nvPr>
            <p:ph idx="3" type="subTitle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4"/>
          <p:cNvSpPr txBox="1"/>
          <p:nvPr>
            <p:ph idx="4" type="subTitle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5" name="Google Shape;495;p54"/>
          <p:cNvSpPr txBox="1"/>
          <p:nvPr>
            <p:ph idx="5" type="subTitle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6" name="Google Shape;496;p54"/>
          <p:cNvSpPr txBox="1"/>
          <p:nvPr>
            <p:ph idx="6" type="subTitle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rect b="b" l="l" r="r" t="t"/>
            <a:pathLst>
              <a:path extrusionOk="0" h="27693" w="31949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7">
  <p:cSld name="CUSTOM_60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/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7" name="Google Shape;507;p55"/>
          <p:cNvSpPr txBox="1"/>
          <p:nvPr>
            <p:ph idx="2" type="ctrTitle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08" name="Google Shape;508;p55"/>
          <p:cNvSpPr txBox="1"/>
          <p:nvPr>
            <p:ph idx="1" type="subTitle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9" name="Google Shape;509;p55"/>
          <p:cNvSpPr txBox="1"/>
          <p:nvPr>
            <p:ph idx="3" type="ctrTitle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1" name="Google Shape;511;p55"/>
          <p:cNvSpPr txBox="1"/>
          <p:nvPr>
            <p:ph idx="5" type="ctrTitle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2" name="Google Shape;512;p55"/>
          <p:cNvSpPr txBox="1"/>
          <p:nvPr>
            <p:ph idx="6" type="subTitle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3" name="Google Shape;513;p55"/>
          <p:cNvSpPr txBox="1"/>
          <p:nvPr>
            <p:ph idx="7" type="ctrTitle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4" name="Google Shape;514;p55"/>
          <p:cNvSpPr txBox="1"/>
          <p:nvPr>
            <p:ph idx="8" type="subTitle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6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/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56"/>
          <p:cNvSpPr txBox="1"/>
          <p:nvPr>
            <p:ph idx="1" type="subTitle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56"/>
          <p:cNvSpPr txBox="1"/>
          <p:nvPr>
            <p:ph idx="2" type="subTitle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6"/>
          <p:cNvSpPr txBox="1"/>
          <p:nvPr>
            <p:ph idx="3" type="subTitle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2" name="Google Shape;522;p56"/>
          <p:cNvSpPr txBox="1"/>
          <p:nvPr>
            <p:ph idx="4" type="subTitle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3" name="Google Shape;523;p56"/>
          <p:cNvSpPr txBox="1"/>
          <p:nvPr>
            <p:ph idx="5" type="subTitle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4" name="Google Shape;524;p56"/>
          <p:cNvSpPr txBox="1"/>
          <p:nvPr>
            <p:ph idx="6" type="subTitle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5" name="Google Shape;525;p56"/>
          <p:cNvSpPr txBox="1"/>
          <p:nvPr>
            <p:ph idx="7" type="subTitle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6"/>
          <p:cNvSpPr txBox="1"/>
          <p:nvPr>
            <p:ph idx="8" type="subTitle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56"/>
          <p:cNvSpPr txBox="1"/>
          <p:nvPr>
            <p:ph idx="9" type="subTitle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28" name="Google Shape;528;p56"/>
          <p:cNvSpPr txBox="1"/>
          <p:nvPr>
            <p:ph idx="13" type="subTitle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7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/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28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/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">
  <p:cSld name="CUSTOM_34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/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29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6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/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33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7" name="Google Shape;557;p62"/>
          <p:cNvSpPr txBox="1"/>
          <p:nvPr>
            <p:ph idx="1" type="subTitle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58" name="Google Shape;558;p62">
            <a:hlinkClick r:id="rId2"/>
          </p:cNvPr>
          <p:cNvSpPr txBox="1"/>
          <p:nvPr>
            <p:ph idx="2" type="ctrTitle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4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3" type="subTitle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4" type="subTitle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theme" Target="../theme/theme2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ode.com/sql-tutorial/sql-in-mode" TargetMode="External"/><Relationship Id="rId4" Type="http://schemas.openxmlformats.org/officeDocument/2006/relationships/hyperlink" Target="https://www.bmc.com/blogs/dbms-database-management-systems/" TargetMode="External"/><Relationship Id="rId9" Type="http://schemas.openxmlformats.org/officeDocument/2006/relationships/hyperlink" Target="https://www.reddit.com/r/SQL/comments/o3bzu3/ideas_for_a_sql_project/" TargetMode="External"/><Relationship Id="rId5" Type="http://schemas.openxmlformats.org/officeDocument/2006/relationships/hyperlink" Target="https://www.geeksforgeeks.org/sql-cheat-sheet/" TargetMode="External"/><Relationship Id="rId6" Type="http://schemas.openxmlformats.org/officeDocument/2006/relationships/hyperlink" Target="https://www.w3schools.com/sql/sql_intro.asp" TargetMode="External"/><Relationship Id="rId7" Type="http://schemas.openxmlformats.org/officeDocument/2006/relationships/hyperlink" Target="https://www.youtube.com/watch?v=zpnHsWOy0RY&amp;list=PLP9IO4UYNF0UQkBXlTMSw0CYsxv-GDkkI&amp;ab_channel=w3schools.com" TargetMode="External"/><Relationship Id="rId8" Type="http://schemas.openxmlformats.org/officeDocument/2006/relationships/hyperlink" Target="https://www.dataquest.io/blog/sql-project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"/>
          <p:cNvSpPr txBox="1"/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SQL BASICS</a:t>
            </a:r>
            <a:endParaRPr/>
          </a:p>
        </p:txBody>
      </p:sp>
      <p:sp>
        <p:nvSpPr>
          <p:cNvPr id="572" name="Google Shape;572;p65"/>
          <p:cNvSpPr txBox="1"/>
          <p:nvPr>
            <p:ph idx="1" type="subTitle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B!gThinkAI - Week 6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ctrTitle"/>
          </p:nvPr>
        </p:nvSpPr>
        <p:spPr>
          <a:xfrm flipH="1">
            <a:off x="1498050" y="981575"/>
            <a:ext cx="6787200" cy="26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sounds scary until you learn how easy it is! Goal today is learning basics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583" name="Google Shape;583;p67"/>
          <p:cNvSpPr txBox="1"/>
          <p:nvPr>
            <p:ph idx="1" type="subTitle"/>
          </p:nvPr>
        </p:nvSpPr>
        <p:spPr>
          <a:xfrm>
            <a:off x="426275" y="1508975"/>
            <a:ext cx="35559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Databases are used when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Our data won’t fit in memory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We still want fast lookup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Imagine I want to separate this into every user in Brazil -&gt;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84" name="Google Shape;5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674" y="1585175"/>
            <a:ext cx="4624902" cy="29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8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database systems</a:t>
            </a:r>
            <a:endParaRPr/>
          </a:p>
        </p:txBody>
      </p:sp>
      <p:pic>
        <p:nvPicPr>
          <p:cNvPr id="590" name="Google Shape;59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925"/>
            <a:ext cx="3610999" cy="372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799" y="1267925"/>
            <a:ext cx="5075800" cy="2707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9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(STRUCTURED QUERY LANGUAGE)</a:t>
            </a:r>
            <a:endParaRPr/>
          </a:p>
        </p:txBody>
      </p:sp>
      <p:sp>
        <p:nvSpPr>
          <p:cNvPr id="597" name="Google Shape;597;p69"/>
          <p:cNvSpPr txBox="1"/>
          <p:nvPr>
            <p:ph idx="1" type="subTitle"/>
          </p:nvPr>
        </p:nvSpPr>
        <p:spPr>
          <a:xfrm>
            <a:off x="1277175" y="1189625"/>
            <a:ext cx="6633300" cy="35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Do we know how to pronounce it? Ofc not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SQL is how we ask our database questions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Not a programming language!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Going back to our users in Brazil example: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         SELECT * FROM customers WHERE country = ‘Brazil’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8" name="Google Shape;598;p69"/>
          <p:cNvSpPr/>
          <p:nvPr/>
        </p:nvSpPr>
        <p:spPr>
          <a:xfrm>
            <a:off x="632900" y="3864700"/>
            <a:ext cx="17400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Tells statement to pull info from database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99" name="Google Shape;599;p69"/>
          <p:cNvSpPr/>
          <p:nvPr/>
        </p:nvSpPr>
        <p:spPr>
          <a:xfrm>
            <a:off x="2547025" y="2679550"/>
            <a:ext cx="17400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Wildcard operator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0" name="Google Shape;600;p69"/>
          <p:cNvSpPr/>
          <p:nvPr/>
        </p:nvSpPr>
        <p:spPr>
          <a:xfrm>
            <a:off x="3786725" y="4408275"/>
            <a:ext cx="17400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W</a:t>
            </a: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hat table we want in from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01" name="Google Shape;601;p69"/>
          <p:cNvSpPr/>
          <p:nvPr/>
        </p:nvSpPr>
        <p:spPr>
          <a:xfrm>
            <a:off x="6385850" y="2625175"/>
            <a:ext cx="1740000" cy="41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Some conditional</a:t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602" name="Google Shape;602;p69"/>
          <p:cNvCxnSpPr>
            <a:stCxn id="598" idx="0"/>
          </p:cNvCxnSpPr>
          <p:nvPr/>
        </p:nvCxnSpPr>
        <p:spPr>
          <a:xfrm flipH="1" rot="10800000">
            <a:off x="1502900" y="3603700"/>
            <a:ext cx="967800" cy="26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69"/>
          <p:cNvCxnSpPr/>
          <p:nvPr/>
        </p:nvCxnSpPr>
        <p:spPr>
          <a:xfrm flipH="1">
            <a:off x="3362350" y="3092650"/>
            <a:ext cx="300" cy="250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69"/>
          <p:cNvCxnSpPr>
            <a:stCxn id="600" idx="0"/>
          </p:cNvCxnSpPr>
          <p:nvPr/>
        </p:nvCxnSpPr>
        <p:spPr>
          <a:xfrm flipH="1" rot="10800000">
            <a:off x="4656725" y="3701475"/>
            <a:ext cx="32100" cy="70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69"/>
          <p:cNvCxnSpPr>
            <a:stCxn id="601" idx="2"/>
          </p:cNvCxnSpPr>
          <p:nvPr/>
        </p:nvCxnSpPr>
        <p:spPr>
          <a:xfrm>
            <a:off x="7255850" y="3038275"/>
            <a:ext cx="10200" cy="23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0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</a:t>
            </a:r>
            <a:endParaRPr/>
          </a:p>
        </p:txBody>
      </p:sp>
      <p:pic>
        <p:nvPicPr>
          <p:cNvPr id="611" name="Google Shape;6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1825"/>
            <a:ext cx="4068976" cy="47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0"/>
          <p:cNvSpPr/>
          <p:nvPr/>
        </p:nvSpPr>
        <p:spPr>
          <a:xfrm>
            <a:off x="2155275" y="2516300"/>
            <a:ext cx="1750800" cy="1424400"/>
          </a:xfrm>
          <a:prstGeom prst="ellipse">
            <a:avLst/>
          </a:prstGeom>
          <a:solidFill>
            <a:srgbClr val="FFFFFF">
              <a:alpha val="11920"/>
            </a:srgbClr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3" name="Google Shape;613;p70"/>
          <p:cNvSpPr/>
          <p:nvPr/>
        </p:nvSpPr>
        <p:spPr>
          <a:xfrm>
            <a:off x="502200" y="2744650"/>
            <a:ext cx="1566000" cy="761100"/>
          </a:xfrm>
          <a:prstGeom prst="ellipse">
            <a:avLst/>
          </a:prstGeom>
          <a:solidFill>
            <a:srgbClr val="FFFFFF">
              <a:alpha val="11920"/>
            </a:srgbClr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4" name="Google Shape;614;p70"/>
          <p:cNvSpPr txBox="1"/>
          <p:nvPr>
            <p:ph idx="1" type="subTitle"/>
          </p:nvPr>
        </p:nvSpPr>
        <p:spPr>
          <a:xfrm>
            <a:off x="4612850" y="1454625"/>
            <a:ext cx="43932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SELECT: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Retrieve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 data from table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FROM: Specify table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WHERE: filter on conditions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5" name="Google Shape;615;p70"/>
          <p:cNvSpPr/>
          <p:nvPr/>
        </p:nvSpPr>
        <p:spPr>
          <a:xfrm>
            <a:off x="502200" y="3462250"/>
            <a:ext cx="1653000" cy="1424400"/>
          </a:xfrm>
          <a:prstGeom prst="ellipse">
            <a:avLst/>
          </a:prstGeom>
          <a:solidFill>
            <a:srgbClr val="FFFFFF">
              <a:alpha val="11920"/>
            </a:srgbClr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6" name="Google Shape;616;p70"/>
          <p:cNvSpPr/>
          <p:nvPr/>
        </p:nvSpPr>
        <p:spPr>
          <a:xfrm>
            <a:off x="2155200" y="3940700"/>
            <a:ext cx="1881300" cy="1050300"/>
          </a:xfrm>
          <a:prstGeom prst="ellipse">
            <a:avLst/>
          </a:prstGeom>
          <a:solidFill>
            <a:srgbClr val="FFFFFF">
              <a:alpha val="11920"/>
            </a:srgbClr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617" name="Google Shape;617;p70"/>
          <p:cNvSpPr txBox="1"/>
          <p:nvPr/>
        </p:nvSpPr>
        <p:spPr>
          <a:xfrm>
            <a:off x="5145675" y="3853825"/>
            <a:ext cx="34251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We’ll be using commands from these categories today!</a:t>
            </a:r>
            <a:endParaRPr b="1"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18" name="Google Shape;618;p70"/>
          <p:cNvCxnSpPr>
            <a:stCxn id="617" idx="1"/>
          </p:cNvCxnSpPr>
          <p:nvPr/>
        </p:nvCxnSpPr>
        <p:spPr>
          <a:xfrm rot="10800000">
            <a:off x="3884175" y="3875575"/>
            <a:ext cx="1261500" cy="358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1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COMMANDS CONT’D</a:t>
            </a:r>
            <a:endParaRPr/>
          </a:p>
        </p:txBody>
      </p:sp>
      <p:sp>
        <p:nvSpPr>
          <p:cNvPr id="624" name="Google Shape;624;p71"/>
          <p:cNvSpPr txBox="1"/>
          <p:nvPr>
            <p:ph idx="1" type="subTitle"/>
          </p:nvPr>
        </p:nvSpPr>
        <p:spPr>
          <a:xfrm>
            <a:off x="502200" y="1115525"/>
            <a:ext cx="8340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ORDER BY: Sorting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Ex: SELECT * FROM table_name </a:t>
            </a:r>
            <a:r>
              <a:rPr b="1" lang="en" sz="200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ORDER BY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 column1 ASC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SUM, AVG, MAX, MIN: Exactly what you think they do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Ex: SELECT </a:t>
            </a:r>
            <a:r>
              <a:rPr b="1" lang="en" sz="200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(*) FROM table_name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Ex: SELECT </a:t>
            </a:r>
            <a:r>
              <a:rPr b="1" lang="en" sz="200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AVG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(column_name) FROM table_name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GROUP BY: Grouping rows based on columns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SELECT column1, COUNT(*) FROM table_name </a:t>
            </a:r>
            <a:r>
              <a:rPr b="1" lang="en" sz="200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GROUP BY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column1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●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JOIN ON: Combining rows from two tables based on related column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Char char="○"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SELECT * FROM table1 </a:t>
            </a:r>
            <a:r>
              <a:rPr b="1" lang="en" sz="2000">
                <a:solidFill>
                  <a:srgbClr val="FFF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JOIN </a:t>
            </a: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table2 ON table1.id = table2.id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2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30" name="Google Shape;630;p72"/>
          <p:cNvSpPr txBox="1"/>
          <p:nvPr>
            <p:ph idx="1" type="subTitle"/>
          </p:nvPr>
        </p:nvSpPr>
        <p:spPr>
          <a:xfrm>
            <a:off x="502200" y="1115525"/>
            <a:ext cx="83406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Understanding SQL links: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https://mode.com/sql-tutorial/sql-in-mode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https://www.bmc.com/blogs/dbms-database-management-systems/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https://www.geeksforgeeks.org/sql-cheat-sheet/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6"/>
              </a:rPr>
              <a:t>https://www.w3schools.com/sql/sql_intro.asp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7"/>
              </a:rPr>
              <a:t>https://www.youtube.com/watch?v=zpnHsWOy0RY&amp;list=PLP9IO4UYNF0UQkBXlTMSw0CYsxv-GDkkI&amp;ab_channel=w3schools.com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Project ideas: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8"/>
              </a:rPr>
              <a:t>https://www.dataquest.io/blog/sql-projects/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Char char="●"/>
            </a:pPr>
            <a:r>
              <a:rPr b="1" lang="en" sz="2000" u="sng">
                <a:latin typeface="Roboto Condensed"/>
                <a:ea typeface="Roboto Condensed"/>
                <a:cs typeface="Roboto Condensed"/>
                <a:sym typeface="Roboto Condensed"/>
                <a:hlinkClick r:id="rId9"/>
              </a:rPr>
              <a:t>https://www.reddit.com/r/SQL/comments/o3bzu3/ideas_for_a_sql_project/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3"/>
          <p:cNvSpPr txBox="1"/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NOTEBOOK</a:t>
            </a:r>
            <a:endParaRPr/>
          </a:p>
        </p:txBody>
      </p:sp>
      <p:sp>
        <p:nvSpPr>
          <p:cNvPr id="636" name="Google Shape;636;p73"/>
          <p:cNvSpPr txBox="1"/>
          <p:nvPr>
            <p:ph idx="1" type="subTitle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 Condensed"/>
                <a:ea typeface="Roboto Condensed"/>
                <a:cs typeface="Roboto Condensed"/>
                <a:sym typeface="Roboto Condensed"/>
              </a:rPr>
              <a:t>https://colab.research.google.com/drive/1Uby_wfOraeGHpJoNye0MDAMaWhWjwlyn?usp=sharing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