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Minnie Play" charset="1" panose="00000000000000000000"/>
      <p:regular r:id="rId15"/>
    </p:embeddedFont>
    <p:embeddedFont>
      <p:font typeface="Mali Bold Italics" charset="1" panose="00000800000000000000"/>
      <p:regular r:id="rId16"/>
    </p:embeddedFont>
    <p:embeddedFont>
      <p:font typeface="Canva Sans Bold Italics" charset="1" panose="020B0803030501040103"/>
      <p:regular r:id="rId17"/>
    </p:embeddedFont>
    <p:embeddedFont>
      <p:font typeface="HK Modular" charset="1" panose="00000800000000000000"/>
      <p:regular r:id="rId18"/>
    </p:embeddedFont>
    <p:embeddedFont>
      <p:font typeface="Mali Bold" charset="1" panose="00000800000000000000"/>
      <p:regular r:id="rId19"/>
    </p:embeddedFont>
    <p:embeddedFont>
      <p:font typeface="Mali" charset="1" panose="000005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23.png" Type="http://schemas.openxmlformats.org/officeDocument/2006/relationships/image"/><Relationship Id="rId13" Target="../media/image24.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 Id="rId9" Target="../media/image3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svg" Type="http://schemas.openxmlformats.org/officeDocument/2006/relationships/image"/><Relationship Id="rId11" Target="../media/image46.png" Type="http://schemas.openxmlformats.org/officeDocument/2006/relationships/image"/><Relationship Id="rId12" Target="../media/image47.svg" Type="http://schemas.openxmlformats.org/officeDocument/2006/relationships/image"/><Relationship Id="rId2" Target="../media/image37.pn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40.png" Type="http://schemas.openxmlformats.org/officeDocument/2006/relationships/image"/><Relationship Id="rId6" Target="../media/image41.svg" Type="http://schemas.openxmlformats.org/officeDocument/2006/relationships/image"/><Relationship Id="rId7" Target="../media/image42.png" Type="http://schemas.openxmlformats.org/officeDocument/2006/relationships/image"/><Relationship Id="rId8" Target="../media/image43.svg" Type="http://schemas.openxmlformats.org/officeDocument/2006/relationships/image"/><Relationship Id="rId9" Target="../media/image4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56.png" Type="http://schemas.openxmlformats.org/officeDocument/2006/relationships/image"/><Relationship Id="rId13" Target="../media/image57.svg" Type="http://schemas.openxmlformats.org/officeDocument/2006/relationships/image"/><Relationship Id="rId14" Target="../media/image58.png" Type="http://schemas.openxmlformats.org/officeDocument/2006/relationships/image"/><Relationship Id="rId15" Target="../media/image59.svg" Type="http://schemas.openxmlformats.org/officeDocument/2006/relationships/image"/><Relationship Id="rId2" Target="../media/image48.png" Type="http://schemas.openxmlformats.org/officeDocument/2006/relationships/image"/><Relationship Id="rId3" Target="../media/image49.svg" Type="http://schemas.openxmlformats.org/officeDocument/2006/relationships/image"/><Relationship Id="rId4" Target="../media/image50.png" Type="http://schemas.openxmlformats.org/officeDocument/2006/relationships/image"/><Relationship Id="rId5" Target="../media/image51.svg" Type="http://schemas.openxmlformats.org/officeDocument/2006/relationships/image"/><Relationship Id="rId6" Target="../media/image52.png" Type="http://schemas.openxmlformats.org/officeDocument/2006/relationships/image"/><Relationship Id="rId7" Target="../media/image53.svg" Type="http://schemas.openxmlformats.org/officeDocument/2006/relationships/image"/><Relationship Id="rId8" Target="../media/image54.png" Type="http://schemas.openxmlformats.org/officeDocument/2006/relationships/image"/><Relationship Id="rId9" Target="../media/image5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4.svg" Type="http://schemas.openxmlformats.org/officeDocument/2006/relationships/image"/><Relationship Id="rId11" Target="../media/image65.png" Type="http://schemas.openxmlformats.org/officeDocument/2006/relationships/image"/><Relationship Id="rId12" Target="../media/image66.svg" Type="http://schemas.openxmlformats.org/officeDocument/2006/relationships/image"/><Relationship Id="rId2" Target="../media/image27.png" Type="http://schemas.openxmlformats.org/officeDocument/2006/relationships/image"/><Relationship Id="rId3" Target="../media/image28.svg" Type="http://schemas.openxmlformats.org/officeDocument/2006/relationships/image"/><Relationship Id="rId4" Target="../media/image60.png" Type="http://schemas.openxmlformats.org/officeDocument/2006/relationships/image"/><Relationship Id="rId5" Target="../media/image61.svg" Type="http://schemas.openxmlformats.org/officeDocument/2006/relationships/image"/><Relationship Id="rId6" Target="../media/image62.png" Type="http://schemas.openxmlformats.org/officeDocument/2006/relationships/image"/><Relationship Id="rId7" Target="../media/image63.png" Type="http://schemas.openxmlformats.org/officeDocument/2006/relationships/image"/><Relationship Id="rId8" Target="../media/image64.svg" Type="http://schemas.openxmlformats.org/officeDocument/2006/relationships/image"/><Relationship Id="rId9"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5.png" Type="http://schemas.openxmlformats.org/officeDocument/2006/relationships/image"/><Relationship Id="rId11" Target="../media/image76.svg" Type="http://schemas.openxmlformats.org/officeDocument/2006/relationships/image"/><Relationship Id="rId12" Target="../media/image77.png" Type="http://schemas.openxmlformats.org/officeDocument/2006/relationships/image"/><Relationship Id="rId13" Target="../media/image78.svg" Type="http://schemas.openxmlformats.org/officeDocument/2006/relationships/image"/><Relationship Id="rId2" Target="../media/image67.png" Type="http://schemas.openxmlformats.org/officeDocument/2006/relationships/image"/><Relationship Id="rId3" Target="../media/image68.svg" Type="http://schemas.openxmlformats.org/officeDocument/2006/relationships/image"/><Relationship Id="rId4" Target="../media/image69.png" Type="http://schemas.openxmlformats.org/officeDocument/2006/relationships/image"/><Relationship Id="rId5" Target="../media/image70.svg" Type="http://schemas.openxmlformats.org/officeDocument/2006/relationships/image"/><Relationship Id="rId6" Target="../media/image71.png" Type="http://schemas.openxmlformats.org/officeDocument/2006/relationships/image"/><Relationship Id="rId7" Target="../media/image72.svg" Type="http://schemas.openxmlformats.org/officeDocument/2006/relationships/image"/><Relationship Id="rId8" Target="../media/image73.png" Type="http://schemas.openxmlformats.org/officeDocument/2006/relationships/image"/><Relationship Id="rId9" Target="../media/image7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7.png" Type="http://schemas.openxmlformats.org/officeDocument/2006/relationships/image"/><Relationship Id="rId11" Target="../media/image88.svg" Type="http://schemas.openxmlformats.org/officeDocument/2006/relationships/image"/><Relationship Id="rId12" Target="../media/image89.png" Type="http://schemas.openxmlformats.org/officeDocument/2006/relationships/image"/><Relationship Id="rId13" Target="../media/image90.svg" Type="http://schemas.openxmlformats.org/officeDocument/2006/relationships/image"/><Relationship Id="rId2" Target="../media/image79.png" Type="http://schemas.openxmlformats.org/officeDocument/2006/relationships/image"/><Relationship Id="rId3" Target="../media/image80.svg" Type="http://schemas.openxmlformats.org/officeDocument/2006/relationships/image"/><Relationship Id="rId4" Target="../media/image81.png" Type="http://schemas.openxmlformats.org/officeDocument/2006/relationships/image"/><Relationship Id="rId5" Target="../media/image82.svg" Type="http://schemas.openxmlformats.org/officeDocument/2006/relationships/image"/><Relationship Id="rId6" Target="../media/image83.png" Type="http://schemas.openxmlformats.org/officeDocument/2006/relationships/image"/><Relationship Id="rId7" Target="../media/image84.svg" Type="http://schemas.openxmlformats.org/officeDocument/2006/relationships/image"/><Relationship Id="rId8" Target="../media/image85.png" Type="http://schemas.openxmlformats.org/officeDocument/2006/relationships/image"/><Relationship Id="rId9" Target="../media/image8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2" Target="../media/image91.png" Type="http://schemas.openxmlformats.org/officeDocument/2006/relationships/image"/><Relationship Id="rId3" Target="../media/image92.svg" Type="http://schemas.openxmlformats.org/officeDocument/2006/relationships/image"/><Relationship Id="rId4" Target="../media/image93.png" Type="http://schemas.openxmlformats.org/officeDocument/2006/relationships/image"/><Relationship Id="rId5" Target="../media/image94.svg" Type="http://schemas.openxmlformats.org/officeDocument/2006/relationships/image"/><Relationship Id="rId6" Target="../media/image95.png" Type="http://schemas.openxmlformats.org/officeDocument/2006/relationships/image"/><Relationship Id="rId7" Target="../media/image96.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896427">
            <a:off x="11545328" y="8550676"/>
            <a:ext cx="6833807" cy="6859530"/>
          </a:xfrm>
          <a:custGeom>
            <a:avLst/>
            <a:gdLst/>
            <a:ahLst/>
            <a:cxnLst/>
            <a:rect r="r" b="b" t="t" l="l"/>
            <a:pathLst>
              <a:path h="6859530" w="6833807">
                <a:moveTo>
                  <a:pt x="0" y="0"/>
                </a:moveTo>
                <a:lnTo>
                  <a:pt x="6833807" y="0"/>
                </a:lnTo>
                <a:lnTo>
                  <a:pt x="6833807" y="6859530"/>
                </a:lnTo>
                <a:lnTo>
                  <a:pt x="0" y="6859530"/>
                </a:lnTo>
                <a:lnTo>
                  <a:pt x="0" y="0"/>
                </a:lnTo>
                <a:close/>
              </a:path>
            </a:pathLst>
          </a:custGeom>
          <a:blipFill>
            <a:blip r:embed="rId2">
              <a:extLst>
                <a:ext uri="{96DAC541-7B7A-43D3-8B79-37D633B846F1}">
                  <asvg:svgBlip xmlns:asvg="http://schemas.microsoft.com/office/drawing/2016/SVG/main" r:embed="rId3"/>
                </a:ext>
              </a:extLst>
            </a:blip>
            <a:stretch>
              <a:fillRect l="0" t="-20" r="0" b="-20"/>
            </a:stretch>
          </a:blipFill>
        </p:spPr>
      </p:sp>
      <p:sp>
        <p:nvSpPr>
          <p:cNvPr name="Freeform 3" id="3"/>
          <p:cNvSpPr/>
          <p:nvPr/>
        </p:nvSpPr>
        <p:spPr>
          <a:xfrm flipH="false" flipV="false" rot="-2426643">
            <a:off x="1439509" y="5488176"/>
            <a:ext cx="8424346" cy="9532499"/>
          </a:xfrm>
          <a:custGeom>
            <a:avLst/>
            <a:gdLst/>
            <a:ahLst/>
            <a:cxnLst/>
            <a:rect r="r" b="b" t="t" l="l"/>
            <a:pathLst>
              <a:path h="9532499" w="8424346">
                <a:moveTo>
                  <a:pt x="0" y="0"/>
                </a:moveTo>
                <a:lnTo>
                  <a:pt x="8424346" y="0"/>
                </a:lnTo>
                <a:lnTo>
                  <a:pt x="8424346" y="9532499"/>
                </a:lnTo>
                <a:lnTo>
                  <a:pt x="0" y="9532499"/>
                </a:lnTo>
                <a:lnTo>
                  <a:pt x="0" y="0"/>
                </a:lnTo>
                <a:close/>
              </a:path>
            </a:pathLst>
          </a:custGeom>
          <a:blipFill>
            <a:blip r:embed="rId4">
              <a:extLst>
                <a:ext uri="{96DAC541-7B7A-43D3-8B79-37D633B846F1}">
                  <asvg:svgBlip xmlns:asvg="http://schemas.microsoft.com/office/drawing/2016/SVG/main" r:embed="rId5"/>
                </a:ext>
              </a:extLst>
            </a:blip>
            <a:stretch>
              <a:fillRect l="-20" t="0" r="-20" b="0"/>
            </a:stretch>
          </a:blipFill>
        </p:spPr>
      </p:sp>
      <p:sp>
        <p:nvSpPr>
          <p:cNvPr name="Freeform 4" id="4"/>
          <p:cNvSpPr/>
          <p:nvPr/>
        </p:nvSpPr>
        <p:spPr>
          <a:xfrm flipH="false" flipV="false" rot="-1856925">
            <a:off x="4944868" y="-4726367"/>
            <a:ext cx="8424346" cy="9532499"/>
          </a:xfrm>
          <a:custGeom>
            <a:avLst/>
            <a:gdLst/>
            <a:ahLst/>
            <a:cxnLst/>
            <a:rect r="r" b="b" t="t" l="l"/>
            <a:pathLst>
              <a:path h="9532499" w="8424346">
                <a:moveTo>
                  <a:pt x="0" y="0"/>
                </a:moveTo>
                <a:lnTo>
                  <a:pt x="8424346" y="0"/>
                </a:lnTo>
                <a:lnTo>
                  <a:pt x="8424346" y="9532499"/>
                </a:lnTo>
                <a:lnTo>
                  <a:pt x="0" y="9532499"/>
                </a:lnTo>
                <a:lnTo>
                  <a:pt x="0" y="0"/>
                </a:lnTo>
                <a:close/>
              </a:path>
            </a:pathLst>
          </a:custGeom>
          <a:blipFill>
            <a:blip r:embed="rId4">
              <a:extLst>
                <a:ext uri="{96DAC541-7B7A-43D3-8B79-37D633B846F1}">
                  <asvg:svgBlip xmlns:asvg="http://schemas.microsoft.com/office/drawing/2016/SVG/main" r:embed="rId5"/>
                </a:ext>
              </a:extLst>
            </a:blip>
            <a:stretch>
              <a:fillRect l="-20" t="0" r="-20" b="0"/>
            </a:stretch>
          </a:blipFill>
        </p:spPr>
      </p:sp>
      <p:sp>
        <p:nvSpPr>
          <p:cNvPr name="Freeform 5" id="5"/>
          <p:cNvSpPr/>
          <p:nvPr/>
        </p:nvSpPr>
        <p:spPr>
          <a:xfrm flipH="false" flipV="false" rot="0">
            <a:off x="10248354" y="3653964"/>
            <a:ext cx="12778852" cy="4013193"/>
          </a:xfrm>
          <a:custGeom>
            <a:avLst/>
            <a:gdLst/>
            <a:ahLst/>
            <a:cxnLst/>
            <a:rect r="r" b="b" t="t" l="l"/>
            <a:pathLst>
              <a:path h="4013193" w="12778852">
                <a:moveTo>
                  <a:pt x="0" y="0"/>
                </a:moveTo>
                <a:lnTo>
                  <a:pt x="12778852" y="0"/>
                </a:lnTo>
                <a:lnTo>
                  <a:pt x="12778852" y="4013193"/>
                </a:lnTo>
                <a:lnTo>
                  <a:pt x="0" y="4013193"/>
                </a:lnTo>
                <a:lnTo>
                  <a:pt x="0" y="0"/>
                </a:lnTo>
                <a:close/>
              </a:path>
            </a:pathLst>
          </a:custGeom>
          <a:blipFill>
            <a:blip r:embed="rId6">
              <a:extLst>
                <a:ext uri="{96DAC541-7B7A-43D3-8B79-37D633B846F1}">
                  <asvg:svgBlip xmlns:asvg="http://schemas.microsoft.com/office/drawing/2016/SVG/main" r:embed="rId7"/>
                </a:ext>
              </a:extLst>
            </a:blip>
            <a:stretch>
              <a:fillRect l="-3172" t="0" r="-3172" b="0"/>
            </a:stretch>
          </a:blipFill>
        </p:spPr>
      </p:sp>
      <p:sp>
        <p:nvSpPr>
          <p:cNvPr name="Freeform 6" id="6"/>
          <p:cNvSpPr/>
          <p:nvPr/>
        </p:nvSpPr>
        <p:spPr>
          <a:xfrm flipH="false" flipV="false" rot="0">
            <a:off x="10587582" y="1328280"/>
            <a:ext cx="9696026" cy="4943503"/>
          </a:xfrm>
          <a:custGeom>
            <a:avLst/>
            <a:gdLst/>
            <a:ahLst/>
            <a:cxnLst/>
            <a:rect r="r" b="b" t="t" l="l"/>
            <a:pathLst>
              <a:path h="4943503" w="9696026">
                <a:moveTo>
                  <a:pt x="0" y="0"/>
                </a:moveTo>
                <a:lnTo>
                  <a:pt x="9696026" y="0"/>
                </a:lnTo>
                <a:lnTo>
                  <a:pt x="9696026" y="4943503"/>
                </a:lnTo>
                <a:lnTo>
                  <a:pt x="0" y="4943503"/>
                </a:lnTo>
                <a:lnTo>
                  <a:pt x="0" y="0"/>
                </a:lnTo>
                <a:close/>
              </a:path>
            </a:pathLst>
          </a:custGeom>
          <a:blipFill>
            <a:blip r:embed="rId8">
              <a:extLst>
                <a:ext uri="{96DAC541-7B7A-43D3-8B79-37D633B846F1}">
                  <asvg:svgBlip xmlns:asvg="http://schemas.microsoft.com/office/drawing/2016/SVG/main" r:embed="rId9"/>
                </a:ext>
              </a:extLst>
            </a:blip>
            <a:stretch>
              <a:fillRect l="0" t="-11750" r="0" b="-11750"/>
            </a:stretch>
          </a:blipFill>
        </p:spPr>
      </p:sp>
      <p:sp>
        <p:nvSpPr>
          <p:cNvPr name="Freeform 7" id="7"/>
          <p:cNvSpPr/>
          <p:nvPr/>
        </p:nvSpPr>
        <p:spPr>
          <a:xfrm flipH="false" flipV="false" rot="10177331">
            <a:off x="-1835345" y="-4603845"/>
            <a:ext cx="6833807" cy="6859530"/>
          </a:xfrm>
          <a:custGeom>
            <a:avLst/>
            <a:gdLst/>
            <a:ahLst/>
            <a:cxnLst/>
            <a:rect r="r" b="b" t="t" l="l"/>
            <a:pathLst>
              <a:path h="6859530" w="6833807">
                <a:moveTo>
                  <a:pt x="0" y="0"/>
                </a:moveTo>
                <a:lnTo>
                  <a:pt x="6833807" y="0"/>
                </a:lnTo>
                <a:lnTo>
                  <a:pt x="6833807" y="6859530"/>
                </a:lnTo>
                <a:lnTo>
                  <a:pt x="0" y="6859530"/>
                </a:lnTo>
                <a:lnTo>
                  <a:pt x="0" y="0"/>
                </a:lnTo>
                <a:close/>
              </a:path>
            </a:pathLst>
          </a:custGeom>
          <a:blipFill>
            <a:blip r:embed="rId2">
              <a:extLst>
                <a:ext uri="{96DAC541-7B7A-43D3-8B79-37D633B846F1}">
                  <asvg:svgBlip xmlns:asvg="http://schemas.microsoft.com/office/drawing/2016/SVG/main" r:embed="rId3"/>
                </a:ext>
              </a:extLst>
            </a:blip>
            <a:stretch>
              <a:fillRect l="0" t="-20" r="0" b="-20"/>
            </a:stretch>
          </a:blipFill>
        </p:spPr>
      </p:sp>
      <p:sp>
        <p:nvSpPr>
          <p:cNvPr name="TextBox 8" id="8"/>
          <p:cNvSpPr txBox="true"/>
          <p:nvPr/>
        </p:nvSpPr>
        <p:spPr>
          <a:xfrm rot="0">
            <a:off x="657592" y="3551761"/>
            <a:ext cx="9590762" cy="2158365"/>
          </a:xfrm>
          <a:prstGeom prst="rect">
            <a:avLst/>
          </a:prstGeom>
        </p:spPr>
        <p:txBody>
          <a:bodyPr anchor="t" rtlCol="false" tIns="0" lIns="0" bIns="0" rIns="0">
            <a:spAutoFit/>
          </a:bodyPr>
          <a:lstStyle/>
          <a:p>
            <a:pPr algn="ctr">
              <a:lnSpc>
                <a:spcPts val="6120"/>
              </a:lnSpc>
            </a:pPr>
            <a:r>
              <a:rPr lang="en-US" sz="7200">
                <a:solidFill>
                  <a:srgbClr val="88BDDA"/>
                </a:solidFill>
                <a:latin typeface="Minnie Play"/>
                <a:ea typeface="Minnie Play"/>
                <a:cs typeface="Minnie Play"/>
                <a:sym typeface="Minnie Play"/>
              </a:rPr>
              <a:t>ONLINE BOOKSTORE MANAGEMENT SYSTEM</a:t>
            </a:r>
          </a:p>
        </p:txBody>
      </p:sp>
      <p:sp>
        <p:nvSpPr>
          <p:cNvPr name="TextBox 9" id="9"/>
          <p:cNvSpPr txBox="true"/>
          <p:nvPr/>
        </p:nvSpPr>
        <p:spPr>
          <a:xfrm rot="0">
            <a:off x="-3625252" y="6395926"/>
            <a:ext cx="9019064" cy="1087346"/>
          </a:xfrm>
          <a:prstGeom prst="rect">
            <a:avLst/>
          </a:prstGeom>
        </p:spPr>
        <p:txBody>
          <a:bodyPr anchor="t" rtlCol="false" tIns="0" lIns="0" bIns="0" rIns="0">
            <a:spAutoFit/>
          </a:bodyPr>
          <a:lstStyle/>
          <a:p>
            <a:pPr algn="ctr">
              <a:lnSpc>
                <a:spcPts val="4116"/>
              </a:lnSpc>
            </a:pPr>
            <a:r>
              <a:rPr lang="en-US" sz="2940">
                <a:solidFill>
                  <a:srgbClr val="000000"/>
                </a:solidFill>
                <a:latin typeface="Minnie Play"/>
                <a:ea typeface="Minnie Play"/>
                <a:cs typeface="Minnie Play"/>
                <a:sym typeface="Minnie Play"/>
              </a:rPr>
              <a:t>By:</a:t>
            </a:r>
          </a:p>
          <a:p>
            <a:pPr algn="ctr">
              <a:lnSpc>
                <a:spcPts val="4116"/>
              </a:lnSpc>
            </a:pPr>
            <a:r>
              <a:rPr lang="en-US" sz="2940">
                <a:solidFill>
                  <a:srgbClr val="000000"/>
                </a:solidFill>
                <a:latin typeface="Minnie Play"/>
                <a:ea typeface="Minnie Play"/>
                <a:cs typeface="Minnie Play"/>
                <a:sym typeface="Minnie Play"/>
              </a:rPr>
              <a:t>TEAM B</a:t>
            </a:r>
          </a:p>
        </p:txBody>
      </p:sp>
      <p:sp>
        <p:nvSpPr>
          <p:cNvPr name="Freeform 10" id="10"/>
          <p:cNvSpPr/>
          <p:nvPr/>
        </p:nvSpPr>
        <p:spPr>
          <a:xfrm flipH="false" flipV="false" rot="0">
            <a:off x="601841" y="8306465"/>
            <a:ext cx="564878" cy="564878"/>
          </a:xfrm>
          <a:custGeom>
            <a:avLst/>
            <a:gdLst/>
            <a:ahLst/>
            <a:cxnLst/>
            <a:rect r="r" b="b" t="t" l="l"/>
            <a:pathLst>
              <a:path h="564878" w="564878">
                <a:moveTo>
                  <a:pt x="0" y="0"/>
                </a:moveTo>
                <a:lnTo>
                  <a:pt x="564878" y="0"/>
                </a:lnTo>
                <a:lnTo>
                  <a:pt x="564878" y="564878"/>
                </a:lnTo>
                <a:lnTo>
                  <a:pt x="0" y="56487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9397842" y="2784578"/>
            <a:ext cx="485638" cy="485638"/>
          </a:xfrm>
          <a:custGeom>
            <a:avLst/>
            <a:gdLst/>
            <a:ahLst/>
            <a:cxnLst/>
            <a:rect r="r" b="b" t="t" l="l"/>
            <a:pathLst>
              <a:path h="485638" w="485638">
                <a:moveTo>
                  <a:pt x="0" y="0"/>
                </a:moveTo>
                <a:lnTo>
                  <a:pt x="485638" y="0"/>
                </a:lnTo>
                <a:lnTo>
                  <a:pt x="485638" y="485638"/>
                </a:lnTo>
                <a:lnTo>
                  <a:pt x="0" y="48563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09529" y="3217294"/>
            <a:ext cx="470413" cy="464532"/>
          </a:xfrm>
          <a:custGeom>
            <a:avLst/>
            <a:gdLst/>
            <a:ahLst/>
            <a:cxnLst/>
            <a:rect r="r" b="b" t="t" l="l"/>
            <a:pathLst>
              <a:path h="464532" w="470413">
                <a:moveTo>
                  <a:pt x="0" y="0"/>
                </a:moveTo>
                <a:lnTo>
                  <a:pt x="470413" y="0"/>
                </a:lnTo>
                <a:lnTo>
                  <a:pt x="470413" y="464532"/>
                </a:lnTo>
                <a:lnTo>
                  <a:pt x="0" y="464532"/>
                </a:lnTo>
                <a:lnTo>
                  <a:pt x="0" y="0"/>
                </a:lnTo>
                <a:close/>
              </a:path>
            </a:pathLst>
          </a:custGeom>
          <a:blipFill>
            <a:blip r:embed="rId12">
              <a:extLst>
                <a:ext uri="{96DAC541-7B7A-43D3-8B79-37D633B846F1}">
                  <asvg:svgBlip xmlns:asvg="http://schemas.microsoft.com/office/drawing/2016/SVG/main" r:embed="rId13"/>
                </a:ext>
              </a:extLst>
            </a:blip>
            <a:stretch>
              <a:fillRect l="0" t="-633" r="0" b="-633"/>
            </a:stretch>
          </a:blipFill>
        </p:spPr>
      </p:sp>
      <p:sp>
        <p:nvSpPr>
          <p:cNvPr name="Freeform 13" id="13"/>
          <p:cNvSpPr/>
          <p:nvPr/>
        </p:nvSpPr>
        <p:spPr>
          <a:xfrm flipH="true" flipV="false" rot="0">
            <a:off x="9872087" y="7977651"/>
            <a:ext cx="470413" cy="464532"/>
          </a:xfrm>
          <a:custGeom>
            <a:avLst/>
            <a:gdLst/>
            <a:ahLst/>
            <a:cxnLst/>
            <a:rect r="r" b="b" t="t" l="l"/>
            <a:pathLst>
              <a:path h="464532" w="470413">
                <a:moveTo>
                  <a:pt x="470413" y="0"/>
                </a:moveTo>
                <a:lnTo>
                  <a:pt x="0" y="0"/>
                </a:lnTo>
                <a:lnTo>
                  <a:pt x="0" y="464532"/>
                </a:lnTo>
                <a:lnTo>
                  <a:pt x="470413" y="464532"/>
                </a:lnTo>
                <a:lnTo>
                  <a:pt x="470413" y="0"/>
                </a:lnTo>
                <a:close/>
              </a:path>
            </a:pathLst>
          </a:custGeom>
          <a:blipFill>
            <a:blip r:embed="rId12">
              <a:extLst>
                <a:ext uri="{96DAC541-7B7A-43D3-8B79-37D633B846F1}">
                  <asvg:svgBlip xmlns:asvg="http://schemas.microsoft.com/office/drawing/2016/SVG/main" r:embed="rId13"/>
                </a:ext>
              </a:extLst>
            </a:blip>
            <a:stretch>
              <a:fillRect l="0" t="-633" r="0" b="-633"/>
            </a:stretch>
          </a:blipFill>
        </p:spPr>
      </p:sp>
      <p:sp>
        <p:nvSpPr>
          <p:cNvPr name="Freeform 14" id="14"/>
          <p:cNvSpPr/>
          <p:nvPr/>
        </p:nvSpPr>
        <p:spPr>
          <a:xfrm flipH="false" flipV="false" rot="-1106682">
            <a:off x="17072335" y="234121"/>
            <a:ext cx="2160152" cy="1828029"/>
          </a:xfrm>
          <a:custGeom>
            <a:avLst/>
            <a:gdLst/>
            <a:ahLst/>
            <a:cxnLst/>
            <a:rect r="r" b="b" t="t" l="l"/>
            <a:pathLst>
              <a:path h="1828029" w="2160152">
                <a:moveTo>
                  <a:pt x="0" y="0"/>
                </a:moveTo>
                <a:lnTo>
                  <a:pt x="2160152" y="0"/>
                </a:lnTo>
                <a:lnTo>
                  <a:pt x="2160152" y="1828029"/>
                </a:lnTo>
                <a:lnTo>
                  <a:pt x="0" y="1828029"/>
                </a:lnTo>
                <a:lnTo>
                  <a:pt x="0" y="0"/>
                </a:lnTo>
                <a:close/>
              </a:path>
            </a:pathLst>
          </a:custGeom>
          <a:blipFill>
            <a:blip r:embed="rId14">
              <a:extLst>
                <a:ext uri="{96DAC541-7B7A-43D3-8B79-37D633B846F1}">
                  <asvg:svgBlip xmlns:asvg="http://schemas.microsoft.com/office/drawing/2016/SVG/main" r:embed="rId15"/>
                </a:ext>
              </a:extLst>
            </a:blip>
            <a:stretch>
              <a:fillRect l="-1347" t="0" r="-1347" b="0"/>
            </a:stretch>
          </a:blipFill>
        </p:spPr>
      </p:sp>
      <p:sp>
        <p:nvSpPr>
          <p:cNvPr name="TextBox 15" id="15"/>
          <p:cNvSpPr txBox="true"/>
          <p:nvPr/>
        </p:nvSpPr>
        <p:spPr>
          <a:xfrm rot="0">
            <a:off x="0" y="7800507"/>
            <a:ext cx="3320762" cy="2022475"/>
          </a:xfrm>
          <a:prstGeom prst="rect">
            <a:avLst/>
          </a:prstGeom>
        </p:spPr>
        <p:txBody>
          <a:bodyPr anchor="t" rtlCol="false" tIns="0" lIns="0" bIns="0" rIns="0">
            <a:spAutoFit/>
          </a:bodyPr>
          <a:lstStyle/>
          <a:p>
            <a:pPr algn="l" marL="777118" indent="-259039" lvl="2">
              <a:lnSpc>
                <a:spcPts val="3229"/>
              </a:lnSpc>
              <a:buFont typeface="Arial"/>
              <a:buChar char="⚬"/>
            </a:pPr>
            <a:r>
              <a:rPr lang="en-US" sz="3399" spc="-74">
                <a:solidFill>
                  <a:srgbClr val="000000"/>
                </a:solidFill>
                <a:latin typeface="Minnie Play"/>
                <a:ea typeface="Minnie Play"/>
                <a:cs typeface="Minnie Play"/>
                <a:sym typeface="Minnie Play"/>
              </a:rPr>
              <a:t>ABHINAV M</a:t>
            </a:r>
          </a:p>
          <a:p>
            <a:pPr algn="l" marL="777118" indent="-259039" lvl="2">
              <a:lnSpc>
                <a:spcPts val="3229"/>
              </a:lnSpc>
              <a:buFont typeface="Arial"/>
              <a:buChar char="⚬"/>
            </a:pPr>
            <a:r>
              <a:rPr lang="en-US" sz="3399" spc="-74">
                <a:solidFill>
                  <a:srgbClr val="000000"/>
                </a:solidFill>
                <a:latin typeface="Minnie Play"/>
                <a:ea typeface="Minnie Play"/>
                <a:cs typeface="Minnie Play"/>
                <a:sym typeface="Minnie Play"/>
              </a:rPr>
              <a:t>ABISHEK</a:t>
            </a:r>
          </a:p>
          <a:p>
            <a:pPr algn="l" marL="777118" indent="-259039" lvl="2">
              <a:lnSpc>
                <a:spcPts val="3229"/>
              </a:lnSpc>
              <a:buFont typeface="Arial"/>
              <a:buChar char="⚬"/>
            </a:pPr>
            <a:r>
              <a:rPr lang="en-US" sz="3399" spc="-74">
                <a:solidFill>
                  <a:srgbClr val="000000"/>
                </a:solidFill>
                <a:latin typeface="Minnie Play"/>
                <a:ea typeface="Minnie Play"/>
                <a:cs typeface="Minnie Play"/>
                <a:sym typeface="Minnie Play"/>
              </a:rPr>
              <a:t>HARIHARAN G</a:t>
            </a:r>
          </a:p>
          <a:p>
            <a:pPr algn="l" marL="777118" indent="-259039" lvl="2">
              <a:lnSpc>
                <a:spcPts val="3229"/>
              </a:lnSpc>
              <a:buFont typeface="Arial"/>
              <a:buChar char="⚬"/>
            </a:pPr>
            <a:r>
              <a:rPr lang="en-US" sz="3399" spc="-74">
                <a:solidFill>
                  <a:srgbClr val="000000"/>
                </a:solidFill>
                <a:latin typeface="Minnie Play"/>
                <a:ea typeface="Minnie Play"/>
                <a:cs typeface="Minnie Play"/>
                <a:sym typeface="Minnie Play"/>
              </a:rPr>
              <a:t>ANUSHA V</a:t>
            </a:r>
          </a:p>
          <a:p>
            <a:pPr algn="l" marL="777118" indent="-259039" lvl="2">
              <a:lnSpc>
                <a:spcPts val="3229"/>
              </a:lnSpc>
              <a:buFont typeface="Arial"/>
              <a:buChar char="⚬"/>
            </a:pPr>
            <a:r>
              <a:rPr lang="en-US" sz="3399" spc="-74">
                <a:solidFill>
                  <a:srgbClr val="000000"/>
                </a:solidFill>
                <a:latin typeface="Minnie Play"/>
                <a:ea typeface="Minnie Play"/>
                <a:cs typeface="Minnie Play"/>
                <a:sym typeface="Minnie Play"/>
              </a:rPr>
              <a:t>YASINI 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1763765">
            <a:off x="10297138" y="-5367131"/>
            <a:ext cx="8424346" cy="9532499"/>
          </a:xfrm>
          <a:custGeom>
            <a:avLst/>
            <a:gdLst/>
            <a:ahLst/>
            <a:cxnLst/>
            <a:rect r="r" b="b" t="t" l="l"/>
            <a:pathLst>
              <a:path h="9532499" w="8424346">
                <a:moveTo>
                  <a:pt x="0" y="0"/>
                </a:moveTo>
                <a:lnTo>
                  <a:pt x="8424346" y="0"/>
                </a:lnTo>
                <a:lnTo>
                  <a:pt x="8424346" y="9532499"/>
                </a:lnTo>
                <a:lnTo>
                  <a:pt x="0" y="9532499"/>
                </a:lnTo>
                <a:lnTo>
                  <a:pt x="0" y="0"/>
                </a:lnTo>
                <a:close/>
              </a:path>
            </a:pathLst>
          </a:custGeom>
          <a:blipFill>
            <a:blip r:embed="rId2">
              <a:extLst>
                <a:ext uri="{96DAC541-7B7A-43D3-8B79-37D633B846F1}">
                  <asvg:svgBlip xmlns:asvg="http://schemas.microsoft.com/office/drawing/2016/SVG/main" r:embed="rId3"/>
                </a:ext>
              </a:extLst>
            </a:blip>
            <a:stretch>
              <a:fillRect l="-20" t="0" r="-20" b="0"/>
            </a:stretch>
          </a:blipFill>
        </p:spPr>
      </p:sp>
      <p:sp>
        <p:nvSpPr>
          <p:cNvPr name="Freeform 3" id="3"/>
          <p:cNvSpPr/>
          <p:nvPr/>
        </p:nvSpPr>
        <p:spPr>
          <a:xfrm flipH="false" flipV="false" rot="8539217">
            <a:off x="-1909063" y="5596921"/>
            <a:ext cx="8424346" cy="9532499"/>
          </a:xfrm>
          <a:custGeom>
            <a:avLst/>
            <a:gdLst/>
            <a:ahLst/>
            <a:cxnLst/>
            <a:rect r="r" b="b" t="t" l="l"/>
            <a:pathLst>
              <a:path h="9532499" w="8424346">
                <a:moveTo>
                  <a:pt x="0" y="0"/>
                </a:moveTo>
                <a:lnTo>
                  <a:pt x="8424346" y="0"/>
                </a:lnTo>
                <a:lnTo>
                  <a:pt x="8424346" y="9532499"/>
                </a:lnTo>
                <a:lnTo>
                  <a:pt x="0" y="9532499"/>
                </a:lnTo>
                <a:lnTo>
                  <a:pt x="0" y="0"/>
                </a:lnTo>
                <a:close/>
              </a:path>
            </a:pathLst>
          </a:custGeom>
          <a:blipFill>
            <a:blip r:embed="rId2">
              <a:extLst>
                <a:ext uri="{96DAC541-7B7A-43D3-8B79-37D633B846F1}">
                  <asvg:svgBlip xmlns:asvg="http://schemas.microsoft.com/office/drawing/2016/SVG/main" r:embed="rId3"/>
                </a:ext>
              </a:extLst>
            </a:blip>
            <a:stretch>
              <a:fillRect l="-20" t="0" r="-20" b="0"/>
            </a:stretch>
          </a:blipFill>
        </p:spPr>
      </p:sp>
      <p:sp>
        <p:nvSpPr>
          <p:cNvPr name="Freeform 4" id="4"/>
          <p:cNvSpPr/>
          <p:nvPr/>
        </p:nvSpPr>
        <p:spPr>
          <a:xfrm flipH="false" flipV="false" rot="-1246536">
            <a:off x="-1689461" y="-3052914"/>
            <a:ext cx="6265546" cy="5200403"/>
          </a:xfrm>
          <a:custGeom>
            <a:avLst/>
            <a:gdLst/>
            <a:ahLst/>
            <a:cxnLst/>
            <a:rect r="r" b="b" t="t" l="l"/>
            <a:pathLst>
              <a:path h="5200403" w="6265546">
                <a:moveTo>
                  <a:pt x="0" y="0"/>
                </a:moveTo>
                <a:lnTo>
                  <a:pt x="6265546" y="0"/>
                </a:lnTo>
                <a:lnTo>
                  <a:pt x="6265546" y="5200403"/>
                </a:lnTo>
                <a:lnTo>
                  <a:pt x="0" y="5200403"/>
                </a:lnTo>
                <a:lnTo>
                  <a:pt x="0" y="0"/>
                </a:lnTo>
                <a:close/>
              </a:path>
            </a:pathLst>
          </a:custGeom>
          <a:blipFill>
            <a:blip r:embed="rId4">
              <a:extLst>
                <a:ext uri="{96DAC541-7B7A-43D3-8B79-37D633B846F1}">
                  <asvg:svgBlip xmlns:asvg="http://schemas.microsoft.com/office/drawing/2016/SVG/main" r:embed="rId5"/>
                </a:ext>
              </a:extLst>
            </a:blip>
            <a:stretch>
              <a:fillRect l="0" t="-170" r="0" b="-170"/>
            </a:stretch>
          </a:blipFill>
        </p:spPr>
      </p:sp>
      <p:sp>
        <p:nvSpPr>
          <p:cNvPr name="Freeform 5" id="5"/>
          <p:cNvSpPr/>
          <p:nvPr/>
        </p:nvSpPr>
        <p:spPr>
          <a:xfrm flipH="false" flipV="false" rot="9887416">
            <a:off x="13258286" y="8267054"/>
            <a:ext cx="6599068" cy="5477226"/>
          </a:xfrm>
          <a:custGeom>
            <a:avLst/>
            <a:gdLst/>
            <a:ahLst/>
            <a:cxnLst/>
            <a:rect r="r" b="b" t="t" l="l"/>
            <a:pathLst>
              <a:path h="5477226" w="6599068">
                <a:moveTo>
                  <a:pt x="0" y="0"/>
                </a:moveTo>
                <a:lnTo>
                  <a:pt x="6599068" y="0"/>
                </a:lnTo>
                <a:lnTo>
                  <a:pt x="6599068" y="5477226"/>
                </a:lnTo>
                <a:lnTo>
                  <a:pt x="0" y="5477226"/>
                </a:lnTo>
                <a:lnTo>
                  <a:pt x="0" y="0"/>
                </a:lnTo>
                <a:close/>
              </a:path>
            </a:pathLst>
          </a:custGeom>
          <a:blipFill>
            <a:blip r:embed="rId4">
              <a:extLst>
                <a:ext uri="{96DAC541-7B7A-43D3-8B79-37D633B846F1}">
                  <asvg:svgBlip xmlns:asvg="http://schemas.microsoft.com/office/drawing/2016/SVG/main" r:embed="rId5"/>
                </a:ext>
              </a:extLst>
            </a:blip>
            <a:stretch>
              <a:fillRect l="0" t="-157" r="0" b="-157"/>
            </a:stretch>
          </a:blipFill>
        </p:spPr>
      </p:sp>
      <p:sp>
        <p:nvSpPr>
          <p:cNvPr name="Freeform 6" id="6"/>
          <p:cNvSpPr/>
          <p:nvPr/>
        </p:nvSpPr>
        <p:spPr>
          <a:xfrm flipH="false" flipV="false" rot="0">
            <a:off x="1995033" y="4016293"/>
            <a:ext cx="8764112" cy="3907033"/>
          </a:xfrm>
          <a:custGeom>
            <a:avLst/>
            <a:gdLst/>
            <a:ahLst/>
            <a:cxnLst/>
            <a:rect r="r" b="b" t="t" l="l"/>
            <a:pathLst>
              <a:path h="3907033" w="8764112">
                <a:moveTo>
                  <a:pt x="0" y="0"/>
                </a:moveTo>
                <a:lnTo>
                  <a:pt x="8764112" y="0"/>
                </a:lnTo>
                <a:lnTo>
                  <a:pt x="8764112" y="3907033"/>
                </a:lnTo>
                <a:lnTo>
                  <a:pt x="0" y="3907033"/>
                </a:lnTo>
                <a:lnTo>
                  <a:pt x="0" y="0"/>
                </a:lnTo>
                <a:close/>
              </a:path>
            </a:pathLst>
          </a:custGeom>
          <a:blipFill>
            <a:blip r:embed="rId6">
              <a:extLst>
                <a:ext uri="{96DAC541-7B7A-43D3-8B79-37D633B846F1}">
                  <asvg:svgBlip xmlns:asvg="http://schemas.microsoft.com/office/drawing/2016/SVG/main" r:embed="rId7"/>
                </a:ext>
              </a:extLst>
            </a:blip>
            <a:stretch>
              <a:fillRect l="0" t="-81277" r="0" b="-81277"/>
            </a:stretch>
          </a:blipFill>
        </p:spPr>
      </p:sp>
      <p:sp>
        <p:nvSpPr>
          <p:cNvPr name="Freeform 7" id="7"/>
          <p:cNvSpPr/>
          <p:nvPr/>
        </p:nvSpPr>
        <p:spPr>
          <a:xfrm flipH="false" flipV="false" rot="6991061">
            <a:off x="15743948" y="1511555"/>
            <a:ext cx="1414246" cy="1509483"/>
          </a:xfrm>
          <a:custGeom>
            <a:avLst/>
            <a:gdLst/>
            <a:ahLst/>
            <a:cxnLst/>
            <a:rect r="r" b="b" t="t" l="l"/>
            <a:pathLst>
              <a:path h="1509483" w="1414246">
                <a:moveTo>
                  <a:pt x="0" y="0"/>
                </a:moveTo>
                <a:lnTo>
                  <a:pt x="1414246" y="0"/>
                </a:lnTo>
                <a:lnTo>
                  <a:pt x="1414246" y="1509483"/>
                </a:lnTo>
                <a:lnTo>
                  <a:pt x="0" y="1509483"/>
                </a:lnTo>
                <a:lnTo>
                  <a:pt x="0" y="0"/>
                </a:lnTo>
                <a:close/>
              </a:path>
            </a:pathLst>
          </a:custGeom>
          <a:blipFill>
            <a:blip r:embed="rId8">
              <a:extLst>
                <a:ext uri="{96DAC541-7B7A-43D3-8B79-37D633B846F1}">
                  <asvg:svgBlip xmlns:asvg="http://schemas.microsoft.com/office/drawing/2016/SVG/main" r:embed="rId9"/>
                </a:ext>
              </a:extLst>
            </a:blip>
            <a:stretch>
              <a:fillRect l="0" t="-2504" r="0" b="-2504"/>
            </a:stretch>
          </a:blipFill>
        </p:spPr>
      </p:sp>
      <p:sp>
        <p:nvSpPr>
          <p:cNvPr name="Freeform 8" id="8"/>
          <p:cNvSpPr/>
          <p:nvPr/>
        </p:nvSpPr>
        <p:spPr>
          <a:xfrm flipH="false" flipV="false" rot="-5400000">
            <a:off x="10464085" y="2954688"/>
            <a:ext cx="6409536" cy="4653611"/>
          </a:xfrm>
          <a:custGeom>
            <a:avLst/>
            <a:gdLst/>
            <a:ahLst/>
            <a:cxnLst/>
            <a:rect r="r" b="b" t="t" l="l"/>
            <a:pathLst>
              <a:path h="4653611" w="6409536">
                <a:moveTo>
                  <a:pt x="0" y="0"/>
                </a:moveTo>
                <a:lnTo>
                  <a:pt x="6409536" y="0"/>
                </a:lnTo>
                <a:lnTo>
                  <a:pt x="6409536" y="4653611"/>
                </a:lnTo>
                <a:lnTo>
                  <a:pt x="0" y="4653611"/>
                </a:lnTo>
                <a:lnTo>
                  <a:pt x="0" y="0"/>
                </a:lnTo>
                <a:close/>
              </a:path>
            </a:pathLst>
          </a:custGeom>
          <a:blipFill>
            <a:blip r:embed="rId10">
              <a:extLst>
                <a:ext uri="{96DAC541-7B7A-43D3-8B79-37D633B846F1}">
                  <asvg:svgBlip xmlns:asvg="http://schemas.microsoft.com/office/drawing/2016/SVG/main" r:embed="rId11"/>
                </a:ext>
              </a:extLst>
            </a:blip>
            <a:stretch>
              <a:fillRect l="-109611" t="0" r="-109611" b="0"/>
            </a:stretch>
          </a:blipFill>
        </p:spPr>
      </p:sp>
      <p:sp>
        <p:nvSpPr>
          <p:cNvPr name="TextBox 9" id="9"/>
          <p:cNvSpPr txBox="true"/>
          <p:nvPr/>
        </p:nvSpPr>
        <p:spPr>
          <a:xfrm rot="0">
            <a:off x="2139941" y="1343538"/>
            <a:ext cx="9970257" cy="2196702"/>
          </a:xfrm>
          <a:prstGeom prst="rect">
            <a:avLst/>
          </a:prstGeom>
        </p:spPr>
        <p:txBody>
          <a:bodyPr anchor="t" rtlCol="false" tIns="0" lIns="0" bIns="0" rIns="0">
            <a:spAutoFit/>
          </a:bodyPr>
          <a:lstStyle/>
          <a:p>
            <a:pPr algn="l">
              <a:lnSpc>
                <a:spcPts val="16117"/>
              </a:lnSpc>
            </a:pPr>
            <a:r>
              <a:rPr lang="en-US" sz="11512">
                <a:solidFill>
                  <a:srgbClr val="88BDDA"/>
                </a:solidFill>
                <a:latin typeface="Minnie Play"/>
                <a:ea typeface="Minnie Play"/>
                <a:cs typeface="Minnie Play"/>
                <a:sym typeface="Minnie Play"/>
              </a:rPr>
              <a:t>Introduction</a:t>
            </a:r>
          </a:p>
        </p:txBody>
      </p:sp>
      <p:sp>
        <p:nvSpPr>
          <p:cNvPr name="TextBox 10" id="10"/>
          <p:cNvSpPr txBox="true"/>
          <p:nvPr/>
        </p:nvSpPr>
        <p:spPr>
          <a:xfrm rot="0">
            <a:off x="2476361" y="4703620"/>
            <a:ext cx="7278973" cy="2277099"/>
          </a:xfrm>
          <a:prstGeom prst="rect">
            <a:avLst/>
          </a:prstGeom>
        </p:spPr>
        <p:txBody>
          <a:bodyPr anchor="t" rtlCol="false" tIns="0" lIns="0" bIns="0" rIns="0">
            <a:spAutoFit/>
          </a:bodyPr>
          <a:lstStyle/>
          <a:p>
            <a:pPr algn="just">
              <a:lnSpc>
                <a:spcPts val="3004"/>
              </a:lnSpc>
            </a:pPr>
            <a:r>
              <a:rPr lang="en-US" b="true" sz="2145" i="true">
                <a:solidFill>
                  <a:srgbClr val="000000"/>
                </a:solidFill>
                <a:latin typeface="Mali Bold Italics"/>
                <a:ea typeface="Mali Bold Italics"/>
                <a:cs typeface="Mali Bold Italics"/>
                <a:sym typeface="Mali Bold Italics"/>
              </a:rPr>
              <a:t>The Online Bookstore Management System is designed to digitize and streamline the process of browsing, purchasing, and managing books. It uses various data structures and algorithms to ensure efficiency in inventory tracking, order processing, and book recommendations.</a:t>
            </a:r>
          </a:p>
        </p:txBody>
      </p:sp>
      <p:sp>
        <p:nvSpPr>
          <p:cNvPr name="Freeform 11" id="11"/>
          <p:cNvSpPr/>
          <p:nvPr/>
        </p:nvSpPr>
        <p:spPr>
          <a:xfrm flipH="true" flipV="false" rot="-644581">
            <a:off x="10614873" y="3631647"/>
            <a:ext cx="6521461" cy="5420964"/>
          </a:xfrm>
          <a:custGeom>
            <a:avLst/>
            <a:gdLst/>
            <a:ahLst/>
            <a:cxnLst/>
            <a:rect r="r" b="b" t="t" l="l"/>
            <a:pathLst>
              <a:path h="5420964" w="6521461">
                <a:moveTo>
                  <a:pt x="6521461" y="0"/>
                </a:moveTo>
                <a:lnTo>
                  <a:pt x="0" y="0"/>
                </a:lnTo>
                <a:lnTo>
                  <a:pt x="0" y="5420964"/>
                </a:lnTo>
                <a:lnTo>
                  <a:pt x="6521461" y="5420964"/>
                </a:lnTo>
                <a:lnTo>
                  <a:pt x="6521461" y="0"/>
                </a:lnTo>
                <a:close/>
              </a:path>
            </a:pathLst>
          </a:custGeom>
          <a:blipFill>
            <a:blip r:embed="rId12">
              <a:extLst>
                <a:ext uri="{96DAC541-7B7A-43D3-8B79-37D633B846F1}">
                  <asvg:svgBlip xmlns:asvg="http://schemas.microsoft.com/office/drawing/2016/SVG/main" r:embed="rId13"/>
                </a:ext>
              </a:extLst>
            </a:blip>
            <a:stretch>
              <a:fillRect l="0" t="-52" r="0" b="-52"/>
            </a:stretch>
          </a:blipFill>
        </p:spPr>
      </p:sp>
      <p:sp>
        <p:nvSpPr>
          <p:cNvPr name="Freeform 12" id="12"/>
          <p:cNvSpPr/>
          <p:nvPr/>
        </p:nvSpPr>
        <p:spPr>
          <a:xfrm flipH="false" flipV="false" rot="610092">
            <a:off x="10962354" y="1550697"/>
            <a:ext cx="386403" cy="455188"/>
          </a:xfrm>
          <a:custGeom>
            <a:avLst/>
            <a:gdLst/>
            <a:ahLst/>
            <a:cxnLst/>
            <a:rect r="r" b="b" t="t" l="l"/>
            <a:pathLst>
              <a:path h="455188" w="386403">
                <a:moveTo>
                  <a:pt x="0" y="0"/>
                </a:moveTo>
                <a:lnTo>
                  <a:pt x="386403" y="0"/>
                </a:lnTo>
                <a:lnTo>
                  <a:pt x="386403" y="455188"/>
                </a:lnTo>
                <a:lnTo>
                  <a:pt x="0" y="455188"/>
                </a:lnTo>
                <a:lnTo>
                  <a:pt x="0" y="0"/>
                </a:lnTo>
                <a:close/>
              </a:path>
            </a:pathLst>
          </a:custGeom>
          <a:blipFill>
            <a:blip r:embed="rId14">
              <a:extLst>
                <a:ext uri="{96DAC541-7B7A-43D3-8B79-37D633B846F1}">
                  <asvg:svgBlip xmlns:asvg="http://schemas.microsoft.com/office/drawing/2016/SVG/main" r:embed="rId15"/>
                </a:ext>
              </a:extLst>
            </a:blip>
            <a:stretch>
              <a:fillRect l="-2765" t="0" r="-2765" b="0"/>
            </a:stretch>
          </a:blipFill>
        </p:spPr>
      </p:sp>
      <p:sp>
        <p:nvSpPr>
          <p:cNvPr name="Freeform 13" id="13"/>
          <p:cNvSpPr/>
          <p:nvPr/>
        </p:nvSpPr>
        <p:spPr>
          <a:xfrm flipH="false" flipV="false" rot="-1097285">
            <a:off x="947576" y="8232064"/>
            <a:ext cx="948221" cy="785117"/>
          </a:xfrm>
          <a:custGeom>
            <a:avLst/>
            <a:gdLst/>
            <a:ahLst/>
            <a:cxnLst/>
            <a:rect r="r" b="b" t="t" l="l"/>
            <a:pathLst>
              <a:path h="785117" w="948221">
                <a:moveTo>
                  <a:pt x="0" y="0"/>
                </a:moveTo>
                <a:lnTo>
                  <a:pt x="948221" y="0"/>
                </a:lnTo>
                <a:lnTo>
                  <a:pt x="948221" y="785117"/>
                </a:lnTo>
                <a:lnTo>
                  <a:pt x="0" y="785117"/>
                </a:lnTo>
                <a:lnTo>
                  <a:pt x="0" y="0"/>
                </a:lnTo>
                <a:close/>
              </a:path>
            </a:pathLst>
          </a:custGeom>
          <a:blipFill>
            <a:blip r:embed="rId14">
              <a:extLst>
                <a:ext uri="{96DAC541-7B7A-43D3-8B79-37D633B846F1}">
                  <asvg:svgBlip xmlns:asvg="http://schemas.microsoft.com/office/drawing/2016/SVG/main" r:embed="rId15"/>
                </a:ext>
              </a:extLst>
            </a:blip>
            <a:stretch>
              <a:fillRect l="0" t="-18841" r="0" b="-18841"/>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7393006">
            <a:off x="841843" y="-4469271"/>
            <a:ext cx="7778829" cy="7877296"/>
          </a:xfrm>
          <a:custGeom>
            <a:avLst/>
            <a:gdLst/>
            <a:ahLst/>
            <a:cxnLst/>
            <a:rect r="r" b="b" t="t" l="l"/>
            <a:pathLst>
              <a:path h="7877296" w="7778829">
                <a:moveTo>
                  <a:pt x="0" y="0"/>
                </a:moveTo>
                <a:lnTo>
                  <a:pt x="7778829" y="0"/>
                </a:lnTo>
                <a:lnTo>
                  <a:pt x="7778829" y="7877296"/>
                </a:lnTo>
                <a:lnTo>
                  <a:pt x="0" y="7877296"/>
                </a:lnTo>
                <a:lnTo>
                  <a:pt x="0" y="0"/>
                </a:lnTo>
                <a:close/>
              </a:path>
            </a:pathLst>
          </a:custGeom>
          <a:blipFill>
            <a:blip r:embed="rId2">
              <a:extLst>
                <a:ext uri="{96DAC541-7B7A-43D3-8B79-37D633B846F1}">
                  <asvg:svgBlip xmlns:asvg="http://schemas.microsoft.com/office/drawing/2016/SVG/main" r:embed="rId3"/>
                </a:ext>
              </a:extLst>
            </a:blip>
            <a:stretch>
              <a:fillRect l="-632" t="0" r="-632" b="0"/>
            </a:stretch>
          </a:blipFill>
        </p:spPr>
      </p:sp>
      <p:sp>
        <p:nvSpPr>
          <p:cNvPr name="Freeform 3" id="3"/>
          <p:cNvSpPr/>
          <p:nvPr/>
        </p:nvSpPr>
        <p:spPr>
          <a:xfrm flipH="false" flipV="false" rot="0">
            <a:off x="243258" y="853673"/>
            <a:ext cx="5981341" cy="5981341"/>
          </a:xfrm>
          <a:custGeom>
            <a:avLst/>
            <a:gdLst/>
            <a:ahLst/>
            <a:cxnLst/>
            <a:rect r="r" b="b" t="t" l="l"/>
            <a:pathLst>
              <a:path h="5981341" w="5981341">
                <a:moveTo>
                  <a:pt x="0" y="0"/>
                </a:moveTo>
                <a:lnTo>
                  <a:pt x="5981341" y="0"/>
                </a:lnTo>
                <a:lnTo>
                  <a:pt x="5981341" y="5981341"/>
                </a:lnTo>
                <a:lnTo>
                  <a:pt x="0" y="5981341"/>
                </a:lnTo>
                <a:lnTo>
                  <a:pt x="0" y="0"/>
                </a:lnTo>
                <a:close/>
              </a:path>
            </a:pathLst>
          </a:custGeom>
          <a:blipFill>
            <a:blip r:embed="rId4">
              <a:extLst>
                <a:ext uri="{96DAC541-7B7A-43D3-8B79-37D633B846F1}">
                  <asvg:svgBlip xmlns:asvg="http://schemas.microsoft.com/office/drawing/2016/SVG/main" r:embed="rId5"/>
                </a:ext>
              </a:extLst>
            </a:blip>
            <a:stretch>
              <a:fillRect l="-105175" t="0" r="-105175" b="0"/>
            </a:stretch>
          </a:blipFill>
        </p:spPr>
      </p:sp>
      <p:sp>
        <p:nvSpPr>
          <p:cNvPr name="Freeform 4" id="4"/>
          <p:cNvSpPr/>
          <p:nvPr/>
        </p:nvSpPr>
        <p:spPr>
          <a:xfrm flipH="false" flipV="false" rot="3851299">
            <a:off x="9171784" y="7215261"/>
            <a:ext cx="7778829" cy="7877296"/>
          </a:xfrm>
          <a:custGeom>
            <a:avLst/>
            <a:gdLst/>
            <a:ahLst/>
            <a:cxnLst/>
            <a:rect r="r" b="b" t="t" l="l"/>
            <a:pathLst>
              <a:path h="7877296" w="7778829">
                <a:moveTo>
                  <a:pt x="0" y="0"/>
                </a:moveTo>
                <a:lnTo>
                  <a:pt x="7778829" y="0"/>
                </a:lnTo>
                <a:lnTo>
                  <a:pt x="7778829" y="7877296"/>
                </a:lnTo>
                <a:lnTo>
                  <a:pt x="0" y="7877296"/>
                </a:lnTo>
                <a:lnTo>
                  <a:pt x="0" y="0"/>
                </a:lnTo>
                <a:close/>
              </a:path>
            </a:pathLst>
          </a:custGeom>
          <a:blipFill>
            <a:blip r:embed="rId2">
              <a:extLst>
                <a:ext uri="{96DAC541-7B7A-43D3-8B79-37D633B846F1}">
                  <asvg:svgBlip xmlns:asvg="http://schemas.microsoft.com/office/drawing/2016/SVG/main" r:embed="rId3"/>
                </a:ext>
              </a:extLst>
            </a:blip>
            <a:stretch>
              <a:fillRect l="-632" t="0" r="-632" b="0"/>
            </a:stretch>
          </a:blipFill>
        </p:spPr>
      </p:sp>
      <p:sp>
        <p:nvSpPr>
          <p:cNvPr name="TextBox 5" id="5"/>
          <p:cNvSpPr txBox="true"/>
          <p:nvPr/>
        </p:nvSpPr>
        <p:spPr>
          <a:xfrm rot="0">
            <a:off x="4425462" y="773663"/>
            <a:ext cx="9201216" cy="693420"/>
          </a:xfrm>
          <a:prstGeom prst="rect">
            <a:avLst/>
          </a:prstGeom>
        </p:spPr>
        <p:txBody>
          <a:bodyPr anchor="t" rtlCol="false" tIns="0" lIns="0" bIns="0" rIns="0">
            <a:spAutoFit/>
          </a:bodyPr>
          <a:lstStyle/>
          <a:p>
            <a:pPr algn="ctr">
              <a:lnSpc>
                <a:spcPts val="6883"/>
              </a:lnSpc>
            </a:pPr>
            <a:r>
              <a:rPr lang="en-US" sz="8100">
                <a:solidFill>
                  <a:srgbClr val="88BDDA"/>
                </a:solidFill>
                <a:latin typeface="Minnie Play"/>
                <a:ea typeface="Minnie Play"/>
                <a:cs typeface="Minnie Play"/>
                <a:sym typeface="Minnie Play"/>
              </a:rPr>
              <a:t>Objective</a:t>
            </a:r>
          </a:p>
        </p:txBody>
      </p:sp>
      <p:sp>
        <p:nvSpPr>
          <p:cNvPr name="Freeform 6" id="6"/>
          <p:cNvSpPr/>
          <p:nvPr/>
        </p:nvSpPr>
        <p:spPr>
          <a:xfrm flipH="false" flipV="false" rot="0">
            <a:off x="1028700" y="2200349"/>
            <a:ext cx="5606382" cy="5361103"/>
          </a:xfrm>
          <a:custGeom>
            <a:avLst/>
            <a:gdLst/>
            <a:ahLst/>
            <a:cxnLst/>
            <a:rect r="r" b="b" t="t" l="l"/>
            <a:pathLst>
              <a:path h="5361103" w="5606382">
                <a:moveTo>
                  <a:pt x="0" y="0"/>
                </a:moveTo>
                <a:lnTo>
                  <a:pt x="5606382" y="0"/>
                </a:lnTo>
                <a:lnTo>
                  <a:pt x="5606382" y="5361103"/>
                </a:lnTo>
                <a:lnTo>
                  <a:pt x="0" y="5361103"/>
                </a:lnTo>
                <a:lnTo>
                  <a:pt x="0" y="0"/>
                </a:lnTo>
                <a:close/>
              </a:path>
            </a:pathLst>
          </a:custGeom>
          <a:blipFill>
            <a:blip r:embed="rId6">
              <a:extLst>
                <a:ext uri="{96DAC541-7B7A-43D3-8B79-37D633B846F1}">
                  <asvg:svgBlip xmlns:asvg="http://schemas.microsoft.com/office/drawing/2016/SVG/main" r:embed="rId7"/>
                </a:ext>
              </a:extLst>
            </a:blip>
            <a:stretch>
              <a:fillRect l="0" t="-68" r="0" b="-68"/>
            </a:stretch>
          </a:blipFill>
        </p:spPr>
      </p:sp>
      <p:sp>
        <p:nvSpPr>
          <p:cNvPr name="Freeform 7" id="7"/>
          <p:cNvSpPr/>
          <p:nvPr/>
        </p:nvSpPr>
        <p:spPr>
          <a:xfrm flipH="false" flipV="false" rot="-10538833">
            <a:off x="15265695" y="-1628833"/>
            <a:ext cx="4360053" cy="4114800"/>
          </a:xfrm>
          <a:custGeom>
            <a:avLst/>
            <a:gdLst/>
            <a:ahLst/>
            <a:cxnLst/>
            <a:rect r="r" b="b" t="t" l="l"/>
            <a:pathLst>
              <a:path h="4114800" w="4360053">
                <a:moveTo>
                  <a:pt x="0" y="0"/>
                </a:moveTo>
                <a:lnTo>
                  <a:pt x="4360053" y="0"/>
                </a:lnTo>
                <a:lnTo>
                  <a:pt x="436005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88" r="0" b="-88"/>
            </a:stretch>
          </a:blipFill>
        </p:spPr>
      </p:sp>
      <p:sp>
        <p:nvSpPr>
          <p:cNvPr name="Freeform 8" id="8"/>
          <p:cNvSpPr/>
          <p:nvPr/>
        </p:nvSpPr>
        <p:spPr>
          <a:xfrm flipH="false" flipV="false" rot="0">
            <a:off x="-1444828" y="7234799"/>
            <a:ext cx="4360053" cy="4114800"/>
          </a:xfrm>
          <a:custGeom>
            <a:avLst/>
            <a:gdLst/>
            <a:ahLst/>
            <a:cxnLst/>
            <a:rect r="r" b="b" t="t" l="l"/>
            <a:pathLst>
              <a:path h="4114800" w="4360053">
                <a:moveTo>
                  <a:pt x="0" y="0"/>
                </a:moveTo>
                <a:lnTo>
                  <a:pt x="4360053" y="0"/>
                </a:lnTo>
                <a:lnTo>
                  <a:pt x="436005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88" r="0" b="-88"/>
            </a:stretch>
          </a:blipFill>
        </p:spPr>
      </p:sp>
      <p:sp>
        <p:nvSpPr>
          <p:cNvPr name="Freeform 9" id="9"/>
          <p:cNvSpPr/>
          <p:nvPr/>
        </p:nvSpPr>
        <p:spPr>
          <a:xfrm flipH="false" flipV="false" rot="0">
            <a:off x="16434274" y="8692817"/>
            <a:ext cx="818444" cy="818444"/>
          </a:xfrm>
          <a:custGeom>
            <a:avLst/>
            <a:gdLst/>
            <a:ahLst/>
            <a:cxnLst/>
            <a:rect r="r" b="b" t="t" l="l"/>
            <a:pathLst>
              <a:path h="818444" w="818444">
                <a:moveTo>
                  <a:pt x="0" y="0"/>
                </a:moveTo>
                <a:lnTo>
                  <a:pt x="818444" y="0"/>
                </a:lnTo>
                <a:lnTo>
                  <a:pt x="818444" y="818444"/>
                </a:lnTo>
                <a:lnTo>
                  <a:pt x="0" y="81844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087969" y="1492322"/>
            <a:ext cx="644117" cy="644117"/>
          </a:xfrm>
          <a:custGeom>
            <a:avLst/>
            <a:gdLst/>
            <a:ahLst/>
            <a:cxnLst/>
            <a:rect r="r" b="b" t="t" l="l"/>
            <a:pathLst>
              <a:path h="644117" w="644117">
                <a:moveTo>
                  <a:pt x="0" y="0"/>
                </a:moveTo>
                <a:lnTo>
                  <a:pt x="644117" y="0"/>
                </a:lnTo>
                <a:lnTo>
                  <a:pt x="644117" y="644117"/>
                </a:lnTo>
                <a:lnTo>
                  <a:pt x="0" y="64411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1" id="11"/>
          <p:cNvSpPr txBox="true"/>
          <p:nvPr/>
        </p:nvSpPr>
        <p:spPr>
          <a:xfrm rot="0">
            <a:off x="7172286" y="1849755"/>
            <a:ext cx="9261988" cy="1956435"/>
          </a:xfrm>
          <a:prstGeom prst="rect">
            <a:avLst/>
          </a:prstGeom>
        </p:spPr>
        <p:txBody>
          <a:bodyPr anchor="t" rtlCol="false" tIns="0" lIns="0" bIns="0" rIns="0">
            <a:spAutoFit/>
          </a:bodyPr>
          <a:lstStyle/>
          <a:p>
            <a:pPr algn="l">
              <a:lnSpc>
                <a:spcPts val="5040"/>
              </a:lnSpc>
            </a:pPr>
            <a:r>
              <a:rPr lang="en-US" b="true" sz="3600" i="true" spc="-43">
                <a:solidFill>
                  <a:srgbClr val="000000"/>
                </a:solidFill>
                <a:latin typeface="Canva Sans Bold Italics"/>
                <a:ea typeface="Canva Sans Bold Italics"/>
                <a:cs typeface="Canva Sans Bold Italics"/>
                <a:sym typeface="Canva Sans Bold Italics"/>
              </a:rPr>
              <a:t>1.To provide a robust and user-friendly platform for managing bookstore operations.</a:t>
            </a:r>
          </a:p>
        </p:txBody>
      </p:sp>
      <p:sp>
        <p:nvSpPr>
          <p:cNvPr name="TextBox 12" id="12"/>
          <p:cNvSpPr txBox="true"/>
          <p:nvPr/>
        </p:nvSpPr>
        <p:spPr>
          <a:xfrm rot="0">
            <a:off x="7172286" y="4187190"/>
            <a:ext cx="7883399" cy="680085"/>
          </a:xfrm>
          <a:prstGeom prst="rect">
            <a:avLst/>
          </a:prstGeom>
        </p:spPr>
        <p:txBody>
          <a:bodyPr anchor="t" rtlCol="false" tIns="0" lIns="0" bIns="0" rIns="0">
            <a:spAutoFit/>
          </a:bodyPr>
          <a:lstStyle/>
          <a:p>
            <a:pPr algn="l">
              <a:lnSpc>
                <a:spcPts val="5040"/>
              </a:lnSpc>
            </a:pPr>
            <a:r>
              <a:rPr lang="en-US" b="true" sz="3600" i="true">
                <a:solidFill>
                  <a:srgbClr val="000000"/>
                </a:solidFill>
                <a:latin typeface="Canva Sans Bold Italics"/>
                <a:ea typeface="Canva Sans Bold Italics"/>
                <a:cs typeface="Canva Sans Bold Italics"/>
                <a:sym typeface="Canva Sans Bold Italics"/>
              </a:rPr>
              <a:t>2.Enable fast search and purchase.</a:t>
            </a:r>
          </a:p>
        </p:txBody>
      </p:sp>
      <p:sp>
        <p:nvSpPr>
          <p:cNvPr name="TextBox 13" id="13"/>
          <p:cNvSpPr txBox="true"/>
          <p:nvPr/>
        </p:nvSpPr>
        <p:spPr>
          <a:xfrm rot="0">
            <a:off x="7172286" y="5530879"/>
            <a:ext cx="8974607" cy="1251585"/>
          </a:xfrm>
          <a:prstGeom prst="rect">
            <a:avLst/>
          </a:prstGeom>
        </p:spPr>
        <p:txBody>
          <a:bodyPr anchor="t" rtlCol="false" tIns="0" lIns="0" bIns="0" rIns="0">
            <a:spAutoFit/>
          </a:bodyPr>
          <a:lstStyle/>
          <a:p>
            <a:pPr algn="l">
              <a:lnSpc>
                <a:spcPts val="5040"/>
              </a:lnSpc>
            </a:pPr>
            <a:r>
              <a:rPr lang="en-US" sz="3600" i="true" b="true">
                <a:solidFill>
                  <a:srgbClr val="000000"/>
                </a:solidFill>
                <a:latin typeface="Canva Sans Bold Italics"/>
                <a:ea typeface="Canva Sans Bold Italics"/>
                <a:cs typeface="Canva Sans Bold Italics"/>
                <a:sym typeface="Canva Sans Bold Italics"/>
              </a:rPr>
              <a:t>3.Maintain real-time inventory updates.</a:t>
            </a:r>
          </a:p>
        </p:txBody>
      </p:sp>
      <p:sp>
        <p:nvSpPr>
          <p:cNvPr name="TextBox 14" id="14"/>
          <p:cNvSpPr txBox="true"/>
          <p:nvPr/>
        </p:nvSpPr>
        <p:spPr>
          <a:xfrm rot="0">
            <a:off x="7172286" y="6701664"/>
            <a:ext cx="10149267" cy="1251585"/>
          </a:xfrm>
          <a:prstGeom prst="rect">
            <a:avLst/>
          </a:prstGeom>
        </p:spPr>
        <p:txBody>
          <a:bodyPr anchor="t" rtlCol="false" tIns="0" lIns="0" bIns="0" rIns="0">
            <a:spAutoFit/>
          </a:bodyPr>
          <a:lstStyle/>
          <a:p>
            <a:pPr algn="l">
              <a:lnSpc>
                <a:spcPts val="5040"/>
              </a:lnSpc>
            </a:pPr>
            <a:r>
              <a:rPr lang="en-US" sz="3600" i="true" b="true">
                <a:solidFill>
                  <a:srgbClr val="000000"/>
                </a:solidFill>
                <a:latin typeface="Canva Sans Bold Italics"/>
                <a:ea typeface="Canva Sans Bold Italics"/>
                <a:cs typeface="Canva Sans Bold Italics"/>
                <a:sym typeface="Canva Sans Bold Italics"/>
              </a:rPr>
              <a:t>4.Offer personalized book recommendations.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grpSp>
        <p:nvGrpSpPr>
          <p:cNvPr name="Group 2" id="2"/>
          <p:cNvGrpSpPr/>
          <p:nvPr/>
        </p:nvGrpSpPr>
        <p:grpSpPr>
          <a:xfrm rot="0">
            <a:off x="1173766" y="-11987548"/>
            <a:ext cx="15940470" cy="15940470"/>
            <a:chOff x="0" y="0"/>
            <a:chExt cx="21253960" cy="21253960"/>
          </a:xfrm>
        </p:grpSpPr>
        <p:sp>
          <p:nvSpPr>
            <p:cNvPr name="Freeform 3" id="3"/>
            <p:cNvSpPr/>
            <p:nvPr/>
          </p:nvSpPr>
          <p:spPr>
            <a:xfrm flipH="false" flipV="false" rot="0">
              <a:off x="44450" y="44450"/>
              <a:ext cx="21165058" cy="21165058"/>
            </a:xfrm>
            <a:custGeom>
              <a:avLst/>
              <a:gdLst/>
              <a:ahLst/>
              <a:cxnLst/>
              <a:rect r="r" b="b" t="t" l="l"/>
              <a:pathLst>
                <a:path h="21165058" w="21165058">
                  <a:moveTo>
                    <a:pt x="0" y="0"/>
                  </a:moveTo>
                  <a:lnTo>
                    <a:pt x="21165058" y="0"/>
                  </a:lnTo>
                  <a:lnTo>
                    <a:pt x="21165058" y="21165058"/>
                  </a:lnTo>
                  <a:lnTo>
                    <a:pt x="0" y="21165058"/>
                  </a:lnTo>
                  <a:lnTo>
                    <a:pt x="0" y="0"/>
                  </a:lnTo>
                  <a:close/>
                </a:path>
              </a:pathLst>
            </a:custGeom>
            <a:blipFill>
              <a:blip r:embed="rId2"/>
              <a:stretch>
                <a:fillRect l="-210" t="-210" r="-210" b="-210"/>
              </a:stretch>
            </a:blipFill>
          </p:spPr>
        </p:sp>
        <p:sp>
          <p:nvSpPr>
            <p:cNvPr name="Freeform 4" id="4"/>
            <p:cNvSpPr/>
            <p:nvPr/>
          </p:nvSpPr>
          <p:spPr>
            <a:xfrm flipH="false" flipV="false" rot="0">
              <a:off x="0" y="0"/>
              <a:ext cx="21253958" cy="21253958"/>
            </a:xfrm>
            <a:custGeom>
              <a:avLst/>
              <a:gdLst/>
              <a:ahLst/>
              <a:cxnLst/>
              <a:rect r="r" b="b" t="t" l="l"/>
              <a:pathLst>
                <a:path h="21253958" w="21253958">
                  <a:moveTo>
                    <a:pt x="1022350" y="0"/>
                  </a:moveTo>
                  <a:lnTo>
                    <a:pt x="1733550" y="0"/>
                  </a:lnTo>
                  <a:cubicBezTo>
                    <a:pt x="1758061" y="0"/>
                    <a:pt x="1778000" y="19939"/>
                    <a:pt x="1778000" y="44450"/>
                  </a:cubicBezTo>
                  <a:cubicBezTo>
                    <a:pt x="1778000" y="68961"/>
                    <a:pt x="1758061" y="88900"/>
                    <a:pt x="1733550" y="88900"/>
                  </a:cubicBezTo>
                  <a:lnTo>
                    <a:pt x="1022350" y="88900"/>
                  </a:lnTo>
                  <a:cubicBezTo>
                    <a:pt x="997839" y="88900"/>
                    <a:pt x="977900" y="68961"/>
                    <a:pt x="977900" y="44450"/>
                  </a:cubicBezTo>
                  <a:cubicBezTo>
                    <a:pt x="977900" y="19939"/>
                    <a:pt x="997839" y="0"/>
                    <a:pt x="1022350" y="0"/>
                  </a:cubicBezTo>
                  <a:close/>
                  <a:moveTo>
                    <a:pt x="2000250" y="0"/>
                  </a:moveTo>
                  <a:lnTo>
                    <a:pt x="2711450" y="0"/>
                  </a:lnTo>
                  <a:cubicBezTo>
                    <a:pt x="2735961" y="0"/>
                    <a:pt x="2755900" y="19939"/>
                    <a:pt x="2755900" y="44450"/>
                  </a:cubicBezTo>
                  <a:cubicBezTo>
                    <a:pt x="2755900" y="68961"/>
                    <a:pt x="2735961" y="88900"/>
                    <a:pt x="2711450" y="88900"/>
                  </a:cubicBezTo>
                  <a:lnTo>
                    <a:pt x="2000250" y="88900"/>
                  </a:lnTo>
                  <a:cubicBezTo>
                    <a:pt x="1975739" y="88900"/>
                    <a:pt x="1955800" y="68961"/>
                    <a:pt x="1955800" y="44450"/>
                  </a:cubicBezTo>
                  <a:cubicBezTo>
                    <a:pt x="1955800" y="19939"/>
                    <a:pt x="1975739" y="0"/>
                    <a:pt x="2000250" y="0"/>
                  </a:cubicBezTo>
                  <a:close/>
                  <a:moveTo>
                    <a:pt x="2978150" y="0"/>
                  </a:moveTo>
                  <a:lnTo>
                    <a:pt x="3689350" y="0"/>
                  </a:lnTo>
                  <a:cubicBezTo>
                    <a:pt x="3713861" y="0"/>
                    <a:pt x="3733800" y="19939"/>
                    <a:pt x="3733800" y="44450"/>
                  </a:cubicBezTo>
                  <a:cubicBezTo>
                    <a:pt x="3733800" y="68961"/>
                    <a:pt x="3713861" y="88900"/>
                    <a:pt x="3689350" y="88900"/>
                  </a:cubicBezTo>
                  <a:lnTo>
                    <a:pt x="2978150" y="88900"/>
                  </a:lnTo>
                  <a:cubicBezTo>
                    <a:pt x="2953639" y="88900"/>
                    <a:pt x="2933700" y="68961"/>
                    <a:pt x="2933700" y="44450"/>
                  </a:cubicBezTo>
                  <a:cubicBezTo>
                    <a:pt x="2933700" y="19939"/>
                    <a:pt x="2953639" y="0"/>
                    <a:pt x="2978150" y="0"/>
                  </a:cubicBezTo>
                  <a:close/>
                  <a:moveTo>
                    <a:pt x="3956050" y="0"/>
                  </a:moveTo>
                  <a:lnTo>
                    <a:pt x="4667250" y="0"/>
                  </a:lnTo>
                  <a:cubicBezTo>
                    <a:pt x="4691761" y="0"/>
                    <a:pt x="4711700" y="19939"/>
                    <a:pt x="4711700" y="44450"/>
                  </a:cubicBezTo>
                  <a:cubicBezTo>
                    <a:pt x="4711700" y="68961"/>
                    <a:pt x="4691761" y="88900"/>
                    <a:pt x="4667250" y="88900"/>
                  </a:cubicBezTo>
                  <a:lnTo>
                    <a:pt x="3956050" y="88900"/>
                  </a:lnTo>
                  <a:cubicBezTo>
                    <a:pt x="3931539" y="88900"/>
                    <a:pt x="3911600" y="68961"/>
                    <a:pt x="3911600" y="44450"/>
                  </a:cubicBezTo>
                  <a:cubicBezTo>
                    <a:pt x="3911600" y="19939"/>
                    <a:pt x="3931539" y="0"/>
                    <a:pt x="3956050" y="0"/>
                  </a:cubicBezTo>
                  <a:close/>
                  <a:moveTo>
                    <a:pt x="4933950" y="0"/>
                  </a:moveTo>
                  <a:lnTo>
                    <a:pt x="5645150" y="0"/>
                  </a:lnTo>
                  <a:cubicBezTo>
                    <a:pt x="5669661" y="0"/>
                    <a:pt x="5689600" y="19939"/>
                    <a:pt x="5689600" y="44450"/>
                  </a:cubicBezTo>
                  <a:cubicBezTo>
                    <a:pt x="5689600" y="68961"/>
                    <a:pt x="5669661" y="88900"/>
                    <a:pt x="5645150" y="88900"/>
                  </a:cubicBezTo>
                  <a:lnTo>
                    <a:pt x="4933950" y="88900"/>
                  </a:lnTo>
                  <a:cubicBezTo>
                    <a:pt x="4909439" y="88900"/>
                    <a:pt x="4889500" y="68961"/>
                    <a:pt x="4889500" y="44450"/>
                  </a:cubicBezTo>
                  <a:cubicBezTo>
                    <a:pt x="4889500" y="19939"/>
                    <a:pt x="4909439" y="0"/>
                    <a:pt x="4933950" y="0"/>
                  </a:cubicBezTo>
                  <a:close/>
                  <a:moveTo>
                    <a:pt x="5911850" y="0"/>
                  </a:moveTo>
                  <a:lnTo>
                    <a:pt x="6623050" y="0"/>
                  </a:lnTo>
                  <a:cubicBezTo>
                    <a:pt x="6647561" y="0"/>
                    <a:pt x="6667500" y="19939"/>
                    <a:pt x="6667500" y="44450"/>
                  </a:cubicBezTo>
                  <a:cubicBezTo>
                    <a:pt x="6667500" y="68961"/>
                    <a:pt x="6647561" y="88900"/>
                    <a:pt x="6623050" y="88900"/>
                  </a:cubicBezTo>
                  <a:lnTo>
                    <a:pt x="5911850" y="88900"/>
                  </a:lnTo>
                  <a:cubicBezTo>
                    <a:pt x="5887339" y="88900"/>
                    <a:pt x="5867400" y="68961"/>
                    <a:pt x="5867400" y="44450"/>
                  </a:cubicBezTo>
                  <a:cubicBezTo>
                    <a:pt x="5867400" y="19939"/>
                    <a:pt x="5887339" y="0"/>
                    <a:pt x="5911850" y="0"/>
                  </a:cubicBezTo>
                  <a:close/>
                  <a:moveTo>
                    <a:pt x="6889750" y="0"/>
                  </a:moveTo>
                  <a:lnTo>
                    <a:pt x="7600950" y="0"/>
                  </a:lnTo>
                  <a:cubicBezTo>
                    <a:pt x="7625461" y="0"/>
                    <a:pt x="7645400" y="19939"/>
                    <a:pt x="7645400" y="44450"/>
                  </a:cubicBezTo>
                  <a:cubicBezTo>
                    <a:pt x="7645400" y="68961"/>
                    <a:pt x="7625461" y="88900"/>
                    <a:pt x="7600950" y="88900"/>
                  </a:cubicBezTo>
                  <a:lnTo>
                    <a:pt x="6889750" y="88900"/>
                  </a:lnTo>
                  <a:cubicBezTo>
                    <a:pt x="6865239" y="88900"/>
                    <a:pt x="6845300" y="68961"/>
                    <a:pt x="6845300" y="44450"/>
                  </a:cubicBezTo>
                  <a:cubicBezTo>
                    <a:pt x="6845300" y="19939"/>
                    <a:pt x="6865239" y="0"/>
                    <a:pt x="6889750" y="0"/>
                  </a:cubicBezTo>
                  <a:close/>
                  <a:moveTo>
                    <a:pt x="7867650" y="0"/>
                  </a:moveTo>
                  <a:lnTo>
                    <a:pt x="8578850" y="0"/>
                  </a:lnTo>
                  <a:cubicBezTo>
                    <a:pt x="8603361" y="0"/>
                    <a:pt x="8623300" y="19939"/>
                    <a:pt x="8623300" y="44450"/>
                  </a:cubicBezTo>
                  <a:cubicBezTo>
                    <a:pt x="8623300" y="68961"/>
                    <a:pt x="8603361" y="88900"/>
                    <a:pt x="8578850" y="88900"/>
                  </a:cubicBezTo>
                  <a:lnTo>
                    <a:pt x="7867650" y="88900"/>
                  </a:lnTo>
                  <a:cubicBezTo>
                    <a:pt x="7843139" y="88900"/>
                    <a:pt x="7823200" y="68961"/>
                    <a:pt x="7823200" y="44450"/>
                  </a:cubicBezTo>
                  <a:cubicBezTo>
                    <a:pt x="7823200" y="19939"/>
                    <a:pt x="7843139" y="0"/>
                    <a:pt x="7867650" y="0"/>
                  </a:cubicBezTo>
                  <a:close/>
                  <a:moveTo>
                    <a:pt x="8845550" y="0"/>
                  </a:moveTo>
                  <a:lnTo>
                    <a:pt x="9556750" y="0"/>
                  </a:lnTo>
                  <a:cubicBezTo>
                    <a:pt x="9581261" y="0"/>
                    <a:pt x="9601200" y="19939"/>
                    <a:pt x="9601200" y="44450"/>
                  </a:cubicBezTo>
                  <a:cubicBezTo>
                    <a:pt x="9601200" y="68961"/>
                    <a:pt x="9581261" y="88900"/>
                    <a:pt x="9556750" y="88900"/>
                  </a:cubicBezTo>
                  <a:lnTo>
                    <a:pt x="8845550" y="88900"/>
                  </a:lnTo>
                  <a:cubicBezTo>
                    <a:pt x="8821039" y="88900"/>
                    <a:pt x="8801100" y="68961"/>
                    <a:pt x="8801100" y="44450"/>
                  </a:cubicBezTo>
                  <a:cubicBezTo>
                    <a:pt x="8801100" y="19939"/>
                    <a:pt x="8821039" y="0"/>
                    <a:pt x="8845550" y="0"/>
                  </a:cubicBezTo>
                  <a:close/>
                  <a:moveTo>
                    <a:pt x="9823450" y="0"/>
                  </a:moveTo>
                  <a:lnTo>
                    <a:pt x="10534650" y="0"/>
                  </a:lnTo>
                  <a:cubicBezTo>
                    <a:pt x="10559161" y="0"/>
                    <a:pt x="10579100" y="19939"/>
                    <a:pt x="10579100" y="44450"/>
                  </a:cubicBezTo>
                  <a:cubicBezTo>
                    <a:pt x="10579100" y="68961"/>
                    <a:pt x="10559161" y="88900"/>
                    <a:pt x="10534650" y="88900"/>
                  </a:cubicBezTo>
                  <a:lnTo>
                    <a:pt x="9823450" y="88900"/>
                  </a:lnTo>
                  <a:cubicBezTo>
                    <a:pt x="9798939" y="88900"/>
                    <a:pt x="9779000" y="68961"/>
                    <a:pt x="9779000" y="44450"/>
                  </a:cubicBezTo>
                  <a:cubicBezTo>
                    <a:pt x="9779000" y="19939"/>
                    <a:pt x="9798939" y="0"/>
                    <a:pt x="9823450" y="0"/>
                  </a:cubicBezTo>
                  <a:close/>
                  <a:moveTo>
                    <a:pt x="10801350" y="0"/>
                  </a:moveTo>
                  <a:lnTo>
                    <a:pt x="11512550" y="0"/>
                  </a:lnTo>
                  <a:cubicBezTo>
                    <a:pt x="11537061" y="0"/>
                    <a:pt x="11557000" y="19939"/>
                    <a:pt x="11557000" y="44450"/>
                  </a:cubicBezTo>
                  <a:cubicBezTo>
                    <a:pt x="11557000" y="68961"/>
                    <a:pt x="11537061" y="88900"/>
                    <a:pt x="11512550" y="88900"/>
                  </a:cubicBezTo>
                  <a:lnTo>
                    <a:pt x="10801350" y="88900"/>
                  </a:lnTo>
                  <a:cubicBezTo>
                    <a:pt x="10776839" y="88900"/>
                    <a:pt x="10756900" y="68961"/>
                    <a:pt x="10756900" y="44450"/>
                  </a:cubicBezTo>
                  <a:cubicBezTo>
                    <a:pt x="10756900" y="19939"/>
                    <a:pt x="10776839" y="0"/>
                    <a:pt x="10801350" y="0"/>
                  </a:cubicBezTo>
                  <a:close/>
                  <a:moveTo>
                    <a:pt x="11779250" y="0"/>
                  </a:moveTo>
                  <a:lnTo>
                    <a:pt x="12490450" y="0"/>
                  </a:lnTo>
                  <a:cubicBezTo>
                    <a:pt x="12514961" y="0"/>
                    <a:pt x="12534900" y="19939"/>
                    <a:pt x="12534900" y="44450"/>
                  </a:cubicBezTo>
                  <a:cubicBezTo>
                    <a:pt x="12534900" y="68961"/>
                    <a:pt x="12514961" y="88900"/>
                    <a:pt x="12490450" y="88900"/>
                  </a:cubicBezTo>
                  <a:lnTo>
                    <a:pt x="11779250" y="88900"/>
                  </a:lnTo>
                  <a:cubicBezTo>
                    <a:pt x="11754739" y="88900"/>
                    <a:pt x="11734800" y="68961"/>
                    <a:pt x="11734800" y="44450"/>
                  </a:cubicBezTo>
                  <a:cubicBezTo>
                    <a:pt x="11734800" y="19939"/>
                    <a:pt x="11754739" y="0"/>
                    <a:pt x="11779250" y="0"/>
                  </a:cubicBezTo>
                  <a:close/>
                  <a:moveTo>
                    <a:pt x="12757150" y="0"/>
                  </a:moveTo>
                  <a:lnTo>
                    <a:pt x="13468350" y="0"/>
                  </a:lnTo>
                  <a:cubicBezTo>
                    <a:pt x="13492862" y="0"/>
                    <a:pt x="13512800" y="19939"/>
                    <a:pt x="13512800" y="44450"/>
                  </a:cubicBezTo>
                  <a:cubicBezTo>
                    <a:pt x="13512800" y="68961"/>
                    <a:pt x="13492862" y="88900"/>
                    <a:pt x="13468350" y="88900"/>
                  </a:cubicBezTo>
                  <a:lnTo>
                    <a:pt x="12757150" y="88900"/>
                  </a:lnTo>
                  <a:cubicBezTo>
                    <a:pt x="12732639" y="88900"/>
                    <a:pt x="12712700" y="68961"/>
                    <a:pt x="12712700" y="44450"/>
                  </a:cubicBezTo>
                  <a:cubicBezTo>
                    <a:pt x="12712700" y="19939"/>
                    <a:pt x="12732639" y="0"/>
                    <a:pt x="12757150" y="0"/>
                  </a:cubicBezTo>
                  <a:close/>
                  <a:moveTo>
                    <a:pt x="13735050" y="0"/>
                  </a:moveTo>
                  <a:lnTo>
                    <a:pt x="14446250" y="0"/>
                  </a:lnTo>
                  <a:cubicBezTo>
                    <a:pt x="14470762" y="0"/>
                    <a:pt x="14490700" y="19939"/>
                    <a:pt x="14490700" y="44450"/>
                  </a:cubicBezTo>
                  <a:cubicBezTo>
                    <a:pt x="14490700" y="68961"/>
                    <a:pt x="14470762" y="88900"/>
                    <a:pt x="14446250" y="88900"/>
                  </a:cubicBezTo>
                  <a:lnTo>
                    <a:pt x="13735050" y="88900"/>
                  </a:lnTo>
                  <a:cubicBezTo>
                    <a:pt x="13710540" y="88900"/>
                    <a:pt x="13690600" y="68961"/>
                    <a:pt x="13690600" y="44450"/>
                  </a:cubicBezTo>
                  <a:cubicBezTo>
                    <a:pt x="13690600" y="19939"/>
                    <a:pt x="13710540" y="0"/>
                    <a:pt x="13735050" y="0"/>
                  </a:cubicBezTo>
                  <a:close/>
                  <a:moveTo>
                    <a:pt x="14712950" y="0"/>
                  </a:moveTo>
                  <a:lnTo>
                    <a:pt x="15424150" y="0"/>
                  </a:lnTo>
                  <a:cubicBezTo>
                    <a:pt x="15448662" y="0"/>
                    <a:pt x="15468600" y="19939"/>
                    <a:pt x="15468600" y="44450"/>
                  </a:cubicBezTo>
                  <a:cubicBezTo>
                    <a:pt x="15468600" y="68961"/>
                    <a:pt x="15448662" y="88900"/>
                    <a:pt x="15424150" y="88900"/>
                  </a:cubicBezTo>
                  <a:lnTo>
                    <a:pt x="14712950" y="88900"/>
                  </a:lnTo>
                  <a:cubicBezTo>
                    <a:pt x="14688440" y="88900"/>
                    <a:pt x="14668500" y="68961"/>
                    <a:pt x="14668500" y="44450"/>
                  </a:cubicBezTo>
                  <a:cubicBezTo>
                    <a:pt x="14668500" y="19939"/>
                    <a:pt x="14688440" y="0"/>
                    <a:pt x="14712950" y="0"/>
                  </a:cubicBezTo>
                  <a:close/>
                  <a:moveTo>
                    <a:pt x="15690850" y="0"/>
                  </a:moveTo>
                  <a:lnTo>
                    <a:pt x="16402050" y="0"/>
                  </a:lnTo>
                  <a:cubicBezTo>
                    <a:pt x="16426562" y="0"/>
                    <a:pt x="16446500" y="19939"/>
                    <a:pt x="16446500" y="44450"/>
                  </a:cubicBezTo>
                  <a:cubicBezTo>
                    <a:pt x="16446500" y="68961"/>
                    <a:pt x="16426562" y="88900"/>
                    <a:pt x="16402050" y="88900"/>
                  </a:cubicBezTo>
                  <a:lnTo>
                    <a:pt x="15690850" y="88900"/>
                  </a:lnTo>
                  <a:cubicBezTo>
                    <a:pt x="15666340" y="88900"/>
                    <a:pt x="15646400" y="68961"/>
                    <a:pt x="15646400" y="44450"/>
                  </a:cubicBezTo>
                  <a:cubicBezTo>
                    <a:pt x="15646400" y="19939"/>
                    <a:pt x="15666340" y="0"/>
                    <a:pt x="15690850" y="0"/>
                  </a:cubicBezTo>
                  <a:close/>
                  <a:moveTo>
                    <a:pt x="16668750" y="0"/>
                  </a:moveTo>
                  <a:lnTo>
                    <a:pt x="17379950" y="0"/>
                  </a:lnTo>
                  <a:cubicBezTo>
                    <a:pt x="17404462" y="0"/>
                    <a:pt x="17424400" y="19939"/>
                    <a:pt x="17424400" y="44450"/>
                  </a:cubicBezTo>
                  <a:cubicBezTo>
                    <a:pt x="17424400" y="68961"/>
                    <a:pt x="17404462" y="88900"/>
                    <a:pt x="17379950" y="88900"/>
                  </a:cubicBezTo>
                  <a:lnTo>
                    <a:pt x="16668750" y="88900"/>
                  </a:lnTo>
                  <a:cubicBezTo>
                    <a:pt x="16644240" y="88900"/>
                    <a:pt x="16624300" y="68961"/>
                    <a:pt x="16624300" y="44450"/>
                  </a:cubicBezTo>
                  <a:cubicBezTo>
                    <a:pt x="16624300" y="19939"/>
                    <a:pt x="16644240" y="0"/>
                    <a:pt x="16668750" y="0"/>
                  </a:cubicBezTo>
                  <a:close/>
                  <a:moveTo>
                    <a:pt x="17646650" y="0"/>
                  </a:moveTo>
                  <a:lnTo>
                    <a:pt x="18357850" y="0"/>
                  </a:lnTo>
                  <a:cubicBezTo>
                    <a:pt x="18382362" y="0"/>
                    <a:pt x="18402300" y="19939"/>
                    <a:pt x="18402300" y="44450"/>
                  </a:cubicBezTo>
                  <a:cubicBezTo>
                    <a:pt x="18402300" y="68961"/>
                    <a:pt x="18382362" y="88900"/>
                    <a:pt x="18357850" y="88900"/>
                  </a:cubicBezTo>
                  <a:lnTo>
                    <a:pt x="17646650" y="88900"/>
                  </a:lnTo>
                  <a:cubicBezTo>
                    <a:pt x="17622140" y="88900"/>
                    <a:pt x="17602200" y="68961"/>
                    <a:pt x="17602200" y="44450"/>
                  </a:cubicBezTo>
                  <a:cubicBezTo>
                    <a:pt x="17602200" y="19939"/>
                    <a:pt x="17622140" y="0"/>
                    <a:pt x="17646650" y="0"/>
                  </a:cubicBezTo>
                  <a:close/>
                  <a:moveTo>
                    <a:pt x="18624550" y="0"/>
                  </a:moveTo>
                  <a:lnTo>
                    <a:pt x="19335750" y="0"/>
                  </a:lnTo>
                  <a:cubicBezTo>
                    <a:pt x="19360262" y="0"/>
                    <a:pt x="19380200" y="19939"/>
                    <a:pt x="19380200" y="44450"/>
                  </a:cubicBezTo>
                  <a:cubicBezTo>
                    <a:pt x="19380200" y="68961"/>
                    <a:pt x="19360262" y="88900"/>
                    <a:pt x="19335750" y="88900"/>
                  </a:cubicBezTo>
                  <a:lnTo>
                    <a:pt x="18624550" y="88900"/>
                  </a:lnTo>
                  <a:cubicBezTo>
                    <a:pt x="18600040" y="88900"/>
                    <a:pt x="18580100" y="68961"/>
                    <a:pt x="18580100" y="44450"/>
                  </a:cubicBezTo>
                  <a:cubicBezTo>
                    <a:pt x="18580100" y="19939"/>
                    <a:pt x="18600040" y="0"/>
                    <a:pt x="18624550" y="0"/>
                  </a:cubicBezTo>
                  <a:close/>
                  <a:moveTo>
                    <a:pt x="19602450" y="0"/>
                  </a:moveTo>
                  <a:lnTo>
                    <a:pt x="20313650" y="0"/>
                  </a:lnTo>
                  <a:cubicBezTo>
                    <a:pt x="20338162" y="0"/>
                    <a:pt x="20358100" y="19939"/>
                    <a:pt x="20358100" y="44450"/>
                  </a:cubicBezTo>
                  <a:cubicBezTo>
                    <a:pt x="20358100" y="68961"/>
                    <a:pt x="20338162" y="88900"/>
                    <a:pt x="20313650" y="88900"/>
                  </a:cubicBezTo>
                  <a:lnTo>
                    <a:pt x="19602450" y="88900"/>
                  </a:lnTo>
                  <a:cubicBezTo>
                    <a:pt x="19577940" y="88900"/>
                    <a:pt x="19558000" y="68961"/>
                    <a:pt x="19558000" y="44450"/>
                  </a:cubicBezTo>
                  <a:cubicBezTo>
                    <a:pt x="19558000" y="19939"/>
                    <a:pt x="19577940" y="0"/>
                    <a:pt x="19602450" y="0"/>
                  </a:cubicBezTo>
                  <a:close/>
                  <a:moveTo>
                    <a:pt x="20580350" y="0"/>
                  </a:moveTo>
                  <a:lnTo>
                    <a:pt x="21209508" y="0"/>
                  </a:lnTo>
                  <a:cubicBezTo>
                    <a:pt x="21234019" y="0"/>
                    <a:pt x="21253958" y="19939"/>
                    <a:pt x="21253958" y="44450"/>
                  </a:cubicBezTo>
                  <a:lnTo>
                    <a:pt x="21253958" y="126492"/>
                  </a:lnTo>
                  <a:cubicBezTo>
                    <a:pt x="21253958" y="151003"/>
                    <a:pt x="21234019" y="170942"/>
                    <a:pt x="21209508" y="170942"/>
                  </a:cubicBezTo>
                  <a:cubicBezTo>
                    <a:pt x="21184997" y="170942"/>
                    <a:pt x="21165058" y="151003"/>
                    <a:pt x="21165058" y="126492"/>
                  </a:cubicBezTo>
                  <a:lnTo>
                    <a:pt x="21165058" y="44450"/>
                  </a:lnTo>
                  <a:lnTo>
                    <a:pt x="21209508" y="44450"/>
                  </a:lnTo>
                  <a:lnTo>
                    <a:pt x="21209508" y="88900"/>
                  </a:lnTo>
                  <a:lnTo>
                    <a:pt x="20580350" y="88900"/>
                  </a:lnTo>
                  <a:cubicBezTo>
                    <a:pt x="20555840" y="88900"/>
                    <a:pt x="20535900" y="68961"/>
                    <a:pt x="20535900" y="44450"/>
                  </a:cubicBezTo>
                  <a:cubicBezTo>
                    <a:pt x="20535900" y="19939"/>
                    <a:pt x="20555840" y="0"/>
                    <a:pt x="20580350" y="0"/>
                  </a:cubicBezTo>
                  <a:close/>
                  <a:moveTo>
                    <a:pt x="21253958" y="393192"/>
                  </a:moveTo>
                  <a:lnTo>
                    <a:pt x="21253958" y="1104392"/>
                  </a:lnTo>
                  <a:cubicBezTo>
                    <a:pt x="21253958" y="1128903"/>
                    <a:pt x="21234019" y="1148842"/>
                    <a:pt x="21209508" y="1148842"/>
                  </a:cubicBezTo>
                  <a:cubicBezTo>
                    <a:pt x="21184997" y="1148842"/>
                    <a:pt x="21165058" y="1128903"/>
                    <a:pt x="21165058" y="1104392"/>
                  </a:cubicBezTo>
                  <a:lnTo>
                    <a:pt x="21165058" y="393192"/>
                  </a:lnTo>
                  <a:cubicBezTo>
                    <a:pt x="21165058" y="368681"/>
                    <a:pt x="21184997" y="348742"/>
                    <a:pt x="21209508" y="348742"/>
                  </a:cubicBezTo>
                  <a:cubicBezTo>
                    <a:pt x="21234019" y="348742"/>
                    <a:pt x="21253958" y="368681"/>
                    <a:pt x="21253958" y="393192"/>
                  </a:cubicBezTo>
                  <a:close/>
                  <a:moveTo>
                    <a:pt x="21253958" y="1371092"/>
                  </a:moveTo>
                  <a:lnTo>
                    <a:pt x="21253958" y="2082292"/>
                  </a:lnTo>
                  <a:cubicBezTo>
                    <a:pt x="21253958" y="2106803"/>
                    <a:pt x="21234019" y="2126742"/>
                    <a:pt x="21209508" y="2126742"/>
                  </a:cubicBezTo>
                  <a:cubicBezTo>
                    <a:pt x="21184997" y="2126742"/>
                    <a:pt x="21165058" y="2106803"/>
                    <a:pt x="21165058" y="2082292"/>
                  </a:cubicBezTo>
                  <a:lnTo>
                    <a:pt x="21165058" y="1371092"/>
                  </a:lnTo>
                  <a:cubicBezTo>
                    <a:pt x="21165058" y="1346581"/>
                    <a:pt x="21184997" y="1326642"/>
                    <a:pt x="21209508" y="1326642"/>
                  </a:cubicBezTo>
                  <a:cubicBezTo>
                    <a:pt x="21234019" y="1326642"/>
                    <a:pt x="21253958" y="1346581"/>
                    <a:pt x="21253958" y="1371092"/>
                  </a:cubicBezTo>
                  <a:close/>
                  <a:moveTo>
                    <a:pt x="21253958" y="2348992"/>
                  </a:moveTo>
                  <a:lnTo>
                    <a:pt x="21253958" y="3060192"/>
                  </a:lnTo>
                  <a:cubicBezTo>
                    <a:pt x="21253958" y="3084703"/>
                    <a:pt x="21234019" y="3104642"/>
                    <a:pt x="21209508" y="3104642"/>
                  </a:cubicBezTo>
                  <a:cubicBezTo>
                    <a:pt x="21184997" y="3104642"/>
                    <a:pt x="21165058" y="3084703"/>
                    <a:pt x="21165058" y="3060192"/>
                  </a:cubicBezTo>
                  <a:lnTo>
                    <a:pt x="21165058" y="2348992"/>
                  </a:lnTo>
                  <a:cubicBezTo>
                    <a:pt x="21165058" y="2324481"/>
                    <a:pt x="21184997" y="2304542"/>
                    <a:pt x="21209508" y="2304542"/>
                  </a:cubicBezTo>
                  <a:cubicBezTo>
                    <a:pt x="21234019" y="2304542"/>
                    <a:pt x="21253958" y="2324481"/>
                    <a:pt x="21253958" y="2348992"/>
                  </a:cubicBezTo>
                  <a:close/>
                  <a:moveTo>
                    <a:pt x="21253958" y="3326892"/>
                  </a:moveTo>
                  <a:lnTo>
                    <a:pt x="21253958" y="4038092"/>
                  </a:lnTo>
                  <a:cubicBezTo>
                    <a:pt x="21253958" y="4062603"/>
                    <a:pt x="21234019" y="4082542"/>
                    <a:pt x="21209508" y="4082542"/>
                  </a:cubicBezTo>
                  <a:cubicBezTo>
                    <a:pt x="21184997" y="4082542"/>
                    <a:pt x="21165058" y="4062603"/>
                    <a:pt x="21165058" y="4038092"/>
                  </a:cubicBezTo>
                  <a:lnTo>
                    <a:pt x="21165058" y="3326892"/>
                  </a:lnTo>
                  <a:cubicBezTo>
                    <a:pt x="21165058" y="3302381"/>
                    <a:pt x="21184997" y="3282442"/>
                    <a:pt x="21209508" y="3282442"/>
                  </a:cubicBezTo>
                  <a:cubicBezTo>
                    <a:pt x="21234019" y="3282442"/>
                    <a:pt x="21253958" y="3302381"/>
                    <a:pt x="21253958" y="3326892"/>
                  </a:cubicBezTo>
                  <a:close/>
                  <a:moveTo>
                    <a:pt x="21253958" y="4304792"/>
                  </a:moveTo>
                  <a:lnTo>
                    <a:pt x="21253958" y="5015992"/>
                  </a:lnTo>
                  <a:cubicBezTo>
                    <a:pt x="21253958" y="5040503"/>
                    <a:pt x="21234019" y="5060442"/>
                    <a:pt x="21209508" y="5060442"/>
                  </a:cubicBezTo>
                  <a:cubicBezTo>
                    <a:pt x="21184997" y="5060442"/>
                    <a:pt x="21165058" y="5040503"/>
                    <a:pt x="21165058" y="5015992"/>
                  </a:cubicBezTo>
                  <a:lnTo>
                    <a:pt x="21165058" y="4304792"/>
                  </a:lnTo>
                  <a:cubicBezTo>
                    <a:pt x="21165058" y="4280281"/>
                    <a:pt x="21184997" y="4260342"/>
                    <a:pt x="21209508" y="4260342"/>
                  </a:cubicBezTo>
                  <a:cubicBezTo>
                    <a:pt x="21234019" y="4260342"/>
                    <a:pt x="21253958" y="4280281"/>
                    <a:pt x="21253958" y="4304792"/>
                  </a:cubicBezTo>
                  <a:close/>
                  <a:moveTo>
                    <a:pt x="21253958" y="5282692"/>
                  </a:moveTo>
                  <a:lnTo>
                    <a:pt x="21253958" y="5993892"/>
                  </a:lnTo>
                  <a:cubicBezTo>
                    <a:pt x="21253958" y="6018403"/>
                    <a:pt x="21234019" y="6038342"/>
                    <a:pt x="21209508" y="6038342"/>
                  </a:cubicBezTo>
                  <a:cubicBezTo>
                    <a:pt x="21184997" y="6038342"/>
                    <a:pt x="21165058" y="6018403"/>
                    <a:pt x="21165058" y="5993892"/>
                  </a:cubicBezTo>
                  <a:lnTo>
                    <a:pt x="21165058" y="5282692"/>
                  </a:lnTo>
                  <a:cubicBezTo>
                    <a:pt x="21165058" y="5258181"/>
                    <a:pt x="21184997" y="5238242"/>
                    <a:pt x="21209508" y="5238242"/>
                  </a:cubicBezTo>
                  <a:cubicBezTo>
                    <a:pt x="21234019" y="5238242"/>
                    <a:pt x="21253958" y="5258181"/>
                    <a:pt x="21253958" y="5282692"/>
                  </a:cubicBezTo>
                  <a:close/>
                  <a:moveTo>
                    <a:pt x="21253958" y="6260592"/>
                  </a:moveTo>
                  <a:lnTo>
                    <a:pt x="21253958" y="6971792"/>
                  </a:lnTo>
                  <a:cubicBezTo>
                    <a:pt x="21253958" y="6996303"/>
                    <a:pt x="21234019" y="7016242"/>
                    <a:pt x="21209508" y="7016242"/>
                  </a:cubicBezTo>
                  <a:cubicBezTo>
                    <a:pt x="21184997" y="7016242"/>
                    <a:pt x="21165058" y="6996303"/>
                    <a:pt x="21165058" y="6971792"/>
                  </a:cubicBezTo>
                  <a:lnTo>
                    <a:pt x="21165058" y="6260592"/>
                  </a:lnTo>
                  <a:cubicBezTo>
                    <a:pt x="21165058" y="6236081"/>
                    <a:pt x="21184997" y="6216142"/>
                    <a:pt x="21209508" y="6216142"/>
                  </a:cubicBezTo>
                  <a:cubicBezTo>
                    <a:pt x="21234019" y="6216142"/>
                    <a:pt x="21253958" y="6236081"/>
                    <a:pt x="21253958" y="6260592"/>
                  </a:cubicBezTo>
                  <a:close/>
                  <a:moveTo>
                    <a:pt x="21253958" y="7238492"/>
                  </a:moveTo>
                  <a:lnTo>
                    <a:pt x="21253958" y="7949692"/>
                  </a:lnTo>
                  <a:cubicBezTo>
                    <a:pt x="21253958" y="7974203"/>
                    <a:pt x="21234019" y="7994142"/>
                    <a:pt x="21209508" y="7994142"/>
                  </a:cubicBezTo>
                  <a:cubicBezTo>
                    <a:pt x="21184997" y="7994142"/>
                    <a:pt x="21165058" y="7974203"/>
                    <a:pt x="21165058" y="7949692"/>
                  </a:cubicBezTo>
                  <a:lnTo>
                    <a:pt x="21165058" y="7238492"/>
                  </a:lnTo>
                  <a:cubicBezTo>
                    <a:pt x="21165058" y="7213981"/>
                    <a:pt x="21184997" y="7194042"/>
                    <a:pt x="21209508" y="7194042"/>
                  </a:cubicBezTo>
                  <a:cubicBezTo>
                    <a:pt x="21234019" y="7194042"/>
                    <a:pt x="21253958" y="7213981"/>
                    <a:pt x="21253958" y="7238492"/>
                  </a:cubicBezTo>
                  <a:close/>
                  <a:moveTo>
                    <a:pt x="21253958" y="8216392"/>
                  </a:moveTo>
                  <a:lnTo>
                    <a:pt x="21253958" y="8927592"/>
                  </a:lnTo>
                  <a:cubicBezTo>
                    <a:pt x="21253958" y="8952103"/>
                    <a:pt x="21234019" y="8972042"/>
                    <a:pt x="21209508" y="8972042"/>
                  </a:cubicBezTo>
                  <a:cubicBezTo>
                    <a:pt x="21184997" y="8972042"/>
                    <a:pt x="21165058" y="8952103"/>
                    <a:pt x="21165058" y="8927592"/>
                  </a:cubicBezTo>
                  <a:lnTo>
                    <a:pt x="21165058" y="8216392"/>
                  </a:lnTo>
                  <a:cubicBezTo>
                    <a:pt x="21165058" y="8191881"/>
                    <a:pt x="21184997" y="8171942"/>
                    <a:pt x="21209508" y="8171942"/>
                  </a:cubicBezTo>
                  <a:cubicBezTo>
                    <a:pt x="21234019" y="8171942"/>
                    <a:pt x="21253958" y="8191881"/>
                    <a:pt x="21253958" y="8216392"/>
                  </a:cubicBezTo>
                  <a:close/>
                  <a:moveTo>
                    <a:pt x="21253958" y="9194292"/>
                  </a:moveTo>
                  <a:lnTo>
                    <a:pt x="21253958" y="9905492"/>
                  </a:lnTo>
                  <a:cubicBezTo>
                    <a:pt x="21253958" y="9930003"/>
                    <a:pt x="21234019" y="9949942"/>
                    <a:pt x="21209508" y="9949942"/>
                  </a:cubicBezTo>
                  <a:cubicBezTo>
                    <a:pt x="21184997" y="9949942"/>
                    <a:pt x="21165058" y="9930003"/>
                    <a:pt x="21165058" y="9905492"/>
                  </a:cubicBezTo>
                  <a:lnTo>
                    <a:pt x="21165058" y="9194292"/>
                  </a:lnTo>
                  <a:cubicBezTo>
                    <a:pt x="21165058" y="9169781"/>
                    <a:pt x="21184997" y="9149842"/>
                    <a:pt x="21209508" y="9149842"/>
                  </a:cubicBezTo>
                  <a:cubicBezTo>
                    <a:pt x="21234019" y="9149842"/>
                    <a:pt x="21253958" y="9169781"/>
                    <a:pt x="21253958" y="9194292"/>
                  </a:cubicBezTo>
                  <a:close/>
                  <a:moveTo>
                    <a:pt x="21253958" y="10172192"/>
                  </a:moveTo>
                  <a:lnTo>
                    <a:pt x="21253958" y="10883392"/>
                  </a:lnTo>
                  <a:cubicBezTo>
                    <a:pt x="21253958" y="10907903"/>
                    <a:pt x="21234019" y="10927842"/>
                    <a:pt x="21209508" y="10927842"/>
                  </a:cubicBezTo>
                  <a:cubicBezTo>
                    <a:pt x="21184997" y="10927842"/>
                    <a:pt x="21165058" y="10907903"/>
                    <a:pt x="21165058" y="10883392"/>
                  </a:cubicBezTo>
                  <a:lnTo>
                    <a:pt x="21165058" y="10172192"/>
                  </a:lnTo>
                  <a:cubicBezTo>
                    <a:pt x="21165058" y="10147681"/>
                    <a:pt x="21184997" y="10127742"/>
                    <a:pt x="21209508" y="10127742"/>
                  </a:cubicBezTo>
                  <a:cubicBezTo>
                    <a:pt x="21234019" y="10127742"/>
                    <a:pt x="21253958" y="10147681"/>
                    <a:pt x="21253958" y="10172192"/>
                  </a:cubicBezTo>
                  <a:close/>
                  <a:moveTo>
                    <a:pt x="21253958" y="11150092"/>
                  </a:moveTo>
                  <a:lnTo>
                    <a:pt x="21253958" y="11861292"/>
                  </a:lnTo>
                  <a:cubicBezTo>
                    <a:pt x="21253958" y="11885803"/>
                    <a:pt x="21234019" y="11905742"/>
                    <a:pt x="21209508" y="11905742"/>
                  </a:cubicBezTo>
                  <a:cubicBezTo>
                    <a:pt x="21184997" y="11905742"/>
                    <a:pt x="21165058" y="11885803"/>
                    <a:pt x="21165058" y="11861292"/>
                  </a:cubicBezTo>
                  <a:lnTo>
                    <a:pt x="21165058" y="11150092"/>
                  </a:lnTo>
                  <a:cubicBezTo>
                    <a:pt x="21165058" y="11125581"/>
                    <a:pt x="21184997" y="11105642"/>
                    <a:pt x="21209508" y="11105642"/>
                  </a:cubicBezTo>
                  <a:cubicBezTo>
                    <a:pt x="21234019" y="11105642"/>
                    <a:pt x="21253958" y="11125581"/>
                    <a:pt x="21253958" y="11150092"/>
                  </a:cubicBezTo>
                  <a:close/>
                  <a:moveTo>
                    <a:pt x="21253958" y="12127992"/>
                  </a:moveTo>
                  <a:lnTo>
                    <a:pt x="21253958" y="12839192"/>
                  </a:lnTo>
                  <a:cubicBezTo>
                    <a:pt x="21253958" y="12863703"/>
                    <a:pt x="21234019" y="12883642"/>
                    <a:pt x="21209508" y="12883642"/>
                  </a:cubicBezTo>
                  <a:cubicBezTo>
                    <a:pt x="21184997" y="12883642"/>
                    <a:pt x="21165058" y="12863703"/>
                    <a:pt x="21165058" y="12839192"/>
                  </a:cubicBezTo>
                  <a:lnTo>
                    <a:pt x="21165058" y="12127992"/>
                  </a:lnTo>
                  <a:cubicBezTo>
                    <a:pt x="21165058" y="12103481"/>
                    <a:pt x="21184997" y="12083542"/>
                    <a:pt x="21209508" y="12083542"/>
                  </a:cubicBezTo>
                  <a:cubicBezTo>
                    <a:pt x="21234019" y="12083542"/>
                    <a:pt x="21253958" y="12103481"/>
                    <a:pt x="21253958" y="12127992"/>
                  </a:cubicBezTo>
                  <a:close/>
                  <a:moveTo>
                    <a:pt x="21253958" y="13105892"/>
                  </a:moveTo>
                  <a:lnTo>
                    <a:pt x="21253958" y="13817092"/>
                  </a:lnTo>
                  <a:cubicBezTo>
                    <a:pt x="21253958" y="13841603"/>
                    <a:pt x="21234019" y="13861542"/>
                    <a:pt x="21209508" y="13861542"/>
                  </a:cubicBezTo>
                  <a:cubicBezTo>
                    <a:pt x="21184997" y="13861542"/>
                    <a:pt x="21165058" y="13841603"/>
                    <a:pt x="21165058" y="13817092"/>
                  </a:cubicBezTo>
                  <a:lnTo>
                    <a:pt x="21165058" y="13105892"/>
                  </a:lnTo>
                  <a:cubicBezTo>
                    <a:pt x="21165058" y="13081381"/>
                    <a:pt x="21184997" y="13061442"/>
                    <a:pt x="21209508" y="13061442"/>
                  </a:cubicBezTo>
                  <a:cubicBezTo>
                    <a:pt x="21234019" y="13061442"/>
                    <a:pt x="21253958" y="13081381"/>
                    <a:pt x="21253958" y="13105892"/>
                  </a:cubicBezTo>
                  <a:close/>
                  <a:moveTo>
                    <a:pt x="21253958" y="14083792"/>
                  </a:moveTo>
                  <a:lnTo>
                    <a:pt x="21253958" y="14794992"/>
                  </a:lnTo>
                  <a:cubicBezTo>
                    <a:pt x="21253958" y="14819503"/>
                    <a:pt x="21234019" y="14839442"/>
                    <a:pt x="21209508" y="14839442"/>
                  </a:cubicBezTo>
                  <a:cubicBezTo>
                    <a:pt x="21184997" y="14839442"/>
                    <a:pt x="21165058" y="14819503"/>
                    <a:pt x="21165058" y="14794992"/>
                  </a:cubicBezTo>
                  <a:lnTo>
                    <a:pt x="21165058" y="14083792"/>
                  </a:lnTo>
                  <a:cubicBezTo>
                    <a:pt x="21165058" y="14059281"/>
                    <a:pt x="21184997" y="14039342"/>
                    <a:pt x="21209508" y="14039342"/>
                  </a:cubicBezTo>
                  <a:cubicBezTo>
                    <a:pt x="21234019" y="14039342"/>
                    <a:pt x="21253958" y="14059281"/>
                    <a:pt x="21253958" y="14083792"/>
                  </a:cubicBezTo>
                  <a:close/>
                  <a:moveTo>
                    <a:pt x="21253958" y="15061692"/>
                  </a:moveTo>
                  <a:lnTo>
                    <a:pt x="21253958" y="15772892"/>
                  </a:lnTo>
                  <a:cubicBezTo>
                    <a:pt x="21253958" y="15797403"/>
                    <a:pt x="21234019" y="15817342"/>
                    <a:pt x="21209508" y="15817342"/>
                  </a:cubicBezTo>
                  <a:cubicBezTo>
                    <a:pt x="21184997" y="15817342"/>
                    <a:pt x="21165058" y="15797403"/>
                    <a:pt x="21165058" y="15772892"/>
                  </a:cubicBezTo>
                  <a:lnTo>
                    <a:pt x="21165058" y="15061692"/>
                  </a:lnTo>
                  <a:cubicBezTo>
                    <a:pt x="21165058" y="15037181"/>
                    <a:pt x="21184997" y="15017242"/>
                    <a:pt x="21209508" y="15017242"/>
                  </a:cubicBezTo>
                  <a:cubicBezTo>
                    <a:pt x="21234019" y="15017242"/>
                    <a:pt x="21253958" y="15037181"/>
                    <a:pt x="21253958" y="15061692"/>
                  </a:cubicBezTo>
                  <a:close/>
                  <a:moveTo>
                    <a:pt x="21253958" y="16039592"/>
                  </a:moveTo>
                  <a:lnTo>
                    <a:pt x="21253958" y="16750792"/>
                  </a:lnTo>
                  <a:cubicBezTo>
                    <a:pt x="21253958" y="16775303"/>
                    <a:pt x="21234019" y="16795242"/>
                    <a:pt x="21209508" y="16795242"/>
                  </a:cubicBezTo>
                  <a:cubicBezTo>
                    <a:pt x="21184997" y="16795242"/>
                    <a:pt x="21165058" y="16775303"/>
                    <a:pt x="21165058" y="16750792"/>
                  </a:cubicBezTo>
                  <a:lnTo>
                    <a:pt x="21165058" y="16039592"/>
                  </a:lnTo>
                  <a:cubicBezTo>
                    <a:pt x="21165058" y="16015081"/>
                    <a:pt x="21184997" y="15995142"/>
                    <a:pt x="21209508" y="15995142"/>
                  </a:cubicBezTo>
                  <a:cubicBezTo>
                    <a:pt x="21234019" y="15995142"/>
                    <a:pt x="21253958" y="16015081"/>
                    <a:pt x="21253958" y="16039592"/>
                  </a:cubicBezTo>
                  <a:close/>
                  <a:moveTo>
                    <a:pt x="21253958" y="17017492"/>
                  </a:moveTo>
                  <a:lnTo>
                    <a:pt x="21253958" y="17728692"/>
                  </a:lnTo>
                  <a:cubicBezTo>
                    <a:pt x="21253958" y="17753203"/>
                    <a:pt x="21234019" y="17773142"/>
                    <a:pt x="21209508" y="17773142"/>
                  </a:cubicBezTo>
                  <a:cubicBezTo>
                    <a:pt x="21184997" y="17773142"/>
                    <a:pt x="21165058" y="17753203"/>
                    <a:pt x="21165058" y="17728692"/>
                  </a:cubicBezTo>
                  <a:lnTo>
                    <a:pt x="21165058" y="17017492"/>
                  </a:lnTo>
                  <a:cubicBezTo>
                    <a:pt x="21165058" y="16992981"/>
                    <a:pt x="21184997" y="16973042"/>
                    <a:pt x="21209508" y="16973042"/>
                  </a:cubicBezTo>
                  <a:cubicBezTo>
                    <a:pt x="21234019" y="16973042"/>
                    <a:pt x="21253958" y="16992981"/>
                    <a:pt x="21253958" y="17017492"/>
                  </a:cubicBezTo>
                  <a:close/>
                  <a:moveTo>
                    <a:pt x="21253958" y="17995392"/>
                  </a:moveTo>
                  <a:lnTo>
                    <a:pt x="21253958" y="18706592"/>
                  </a:lnTo>
                  <a:cubicBezTo>
                    <a:pt x="21253958" y="18731103"/>
                    <a:pt x="21234019" y="18751042"/>
                    <a:pt x="21209508" y="18751042"/>
                  </a:cubicBezTo>
                  <a:cubicBezTo>
                    <a:pt x="21184997" y="18751042"/>
                    <a:pt x="21165058" y="18731103"/>
                    <a:pt x="21165058" y="18706592"/>
                  </a:cubicBezTo>
                  <a:lnTo>
                    <a:pt x="21165058" y="17995392"/>
                  </a:lnTo>
                  <a:cubicBezTo>
                    <a:pt x="21165058" y="17970881"/>
                    <a:pt x="21184997" y="17950942"/>
                    <a:pt x="21209508" y="17950942"/>
                  </a:cubicBezTo>
                  <a:cubicBezTo>
                    <a:pt x="21234019" y="17950942"/>
                    <a:pt x="21253958" y="17970881"/>
                    <a:pt x="21253958" y="17995392"/>
                  </a:cubicBezTo>
                  <a:close/>
                  <a:moveTo>
                    <a:pt x="21253958" y="18973292"/>
                  </a:moveTo>
                  <a:lnTo>
                    <a:pt x="21253958" y="19684492"/>
                  </a:lnTo>
                  <a:cubicBezTo>
                    <a:pt x="21253958" y="19709003"/>
                    <a:pt x="21234019" y="19728942"/>
                    <a:pt x="21209508" y="19728942"/>
                  </a:cubicBezTo>
                  <a:cubicBezTo>
                    <a:pt x="21184997" y="19728942"/>
                    <a:pt x="21165058" y="19709003"/>
                    <a:pt x="21165058" y="19684492"/>
                  </a:cubicBezTo>
                  <a:lnTo>
                    <a:pt x="21165058" y="18973292"/>
                  </a:lnTo>
                  <a:cubicBezTo>
                    <a:pt x="21165058" y="18948781"/>
                    <a:pt x="21184997" y="18928842"/>
                    <a:pt x="21209508" y="18928842"/>
                  </a:cubicBezTo>
                  <a:cubicBezTo>
                    <a:pt x="21234019" y="18928842"/>
                    <a:pt x="21253958" y="18948781"/>
                    <a:pt x="21253958" y="18973292"/>
                  </a:cubicBezTo>
                  <a:close/>
                  <a:moveTo>
                    <a:pt x="21253958" y="19951192"/>
                  </a:moveTo>
                  <a:lnTo>
                    <a:pt x="21253958" y="20662392"/>
                  </a:lnTo>
                  <a:cubicBezTo>
                    <a:pt x="21253958" y="20686903"/>
                    <a:pt x="21234019" y="20706842"/>
                    <a:pt x="21209508" y="20706842"/>
                  </a:cubicBezTo>
                  <a:cubicBezTo>
                    <a:pt x="21184997" y="20706842"/>
                    <a:pt x="21165058" y="20686903"/>
                    <a:pt x="21165058" y="20662392"/>
                  </a:cubicBezTo>
                  <a:lnTo>
                    <a:pt x="21165058" y="19951192"/>
                  </a:lnTo>
                  <a:cubicBezTo>
                    <a:pt x="21165058" y="19926681"/>
                    <a:pt x="21184997" y="19906742"/>
                    <a:pt x="21209508" y="19906742"/>
                  </a:cubicBezTo>
                  <a:cubicBezTo>
                    <a:pt x="21234019" y="19906742"/>
                    <a:pt x="21253958" y="19926681"/>
                    <a:pt x="21253958" y="19951192"/>
                  </a:cubicBezTo>
                  <a:close/>
                  <a:moveTo>
                    <a:pt x="21253958" y="20929092"/>
                  </a:moveTo>
                  <a:lnTo>
                    <a:pt x="21253958" y="21209508"/>
                  </a:lnTo>
                  <a:cubicBezTo>
                    <a:pt x="21253958" y="21234019"/>
                    <a:pt x="21234019" y="21253958"/>
                    <a:pt x="21209508" y="21253958"/>
                  </a:cubicBezTo>
                  <a:lnTo>
                    <a:pt x="20778724" y="21253958"/>
                  </a:lnTo>
                  <a:cubicBezTo>
                    <a:pt x="20754214" y="21253958"/>
                    <a:pt x="20734274" y="21234019"/>
                    <a:pt x="20734274" y="21209508"/>
                  </a:cubicBezTo>
                  <a:cubicBezTo>
                    <a:pt x="20734274" y="21184997"/>
                    <a:pt x="20754214" y="21165058"/>
                    <a:pt x="20778724" y="21165058"/>
                  </a:cubicBezTo>
                  <a:lnTo>
                    <a:pt x="21209508" y="21165058"/>
                  </a:lnTo>
                  <a:lnTo>
                    <a:pt x="21209508" y="21209508"/>
                  </a:lnTo>
                  <a:lnTo>
                    <a:pt x="21165058" y="21209508"/>
                  </a:lnTo>
                  <a:lnTo>
                    <a:pt x="21165058" y="20929092"/>
                  </a:lnTo>
                  <a:cubicBezTo>
                    <a:pt x="21165058" y="20904581"/>
                    <a:pt x="21184997" y="20884642"/>
                    <a:pt x="21209508" y="20884642"/>
                  </a:cubicBezTo>
                  <a:cubicBezTo>
                    <a:pt x="21234019" y="20884642"/>
                    <a:pt x="21253958" y="20904581"/>
                    <a:pt x="21253958" y="20929092"/>
                  </a:cubicBezTo>
                  <a:close/>
                  <a:moveTo>
                    <a:pt x="20512024" y="21253958"/>
                  </a:moveTo>
                  <a:lnTo>
                    <a:pt x="19800824" y="21253958"/>
                  </a:lnTo>
                  <a:cubicBezTo>
                    <a:pt x="19776314" y="21253958"/>
                    <a:pt x="19756374" y="21234019"/>
                    <a:pt x="19756374" y="21209508"/>
                  </a:cubicBezTo>
                  <a:cubicBezTo>
                    <a:pt x="19756374" y="21184997"/>
                    <a:pt x="19776314" y="21165058"/>
                    <a:pt x="19800824" y="21165058"/>
                  </a:cubicBezTo>
                  <a:lnTo>
                    <a:pt x="20512024" y="21165058"/>
                  </a:lnTo>
                  <a:cubicBezTo>
                    <a:pt x="20536536" y="21165058"/>
                    <a:pt x="20556474" y="21184997"/>
                    <a:pt x="20556474" y="21209508"/>
                  </a:cubicBezTo>
                  <a:cubicBezTo>
                    <a:pt x="20556474" y="21234019"/>
                    <a:pt x="20536536" y="21253958"/>
                    <a:pt x="20512024" y="21253958"/>
                  </a:cubicBezTo>
                  <a:close/>
                  <a:moveTo>
                    <a:pt x="19534124" y="21253958"/>
                  </a:moveTo>
                  <a:lnTo>
                    <a:pt x="18822924" y="21253958"/>
                  </a:lnTo>
                  <a:cubicBezTo>
                    <a:pt x="18798414" y="21253958"/>
                    <a:pt x="18778474" y="21234019"/>
                    <a:pt x="18778474" y="21209508"/>
                  </a:cubicBezTo>
                  <a:cubicBezTo>
                    <a:pt x="18778474" y="21184997"/>
                    <a:pt x="18798414" y="21165058"/>
                    <a:pt x="18822924" y="21165058"/>
                  </a:cubicBezTo>
                  <a:lnTo>
                    <a:pt x="19534124" y="21165058"/>
                  </a:lnTo>
                  <a:cubicBezTo>
                    <a:pt x="19558636" y="21165058"/>
                    <a:pt x="19578574" y="21184997"/>
                    <a:pt x="19578574" y="21209508"/>
                  </a:cubicBezTo>
                  <a:cubicBezTo>
                    <a:pt x="19578574" y="21234019"/>
                    <a:pt x="19558636" y="21253958"/>
                    <a:pt x="19534124" y="21253958"/>
                  </a:cubicBezTo>
                  <a:close/>
                  <a:moveTo>
                    <a:pt x="18556224" y="21253958"/>
                  </a:moveTo>
                  <a:lnTo>
                    <a:pt x="17845024" y="21253958"/>
                  </a:lnTo>
                  <a:cubicBezTo>
                    <a:pt x="17820514" y="21253958"/>
                    <a:pt x="17800574" y="21234019"/>
                    <a:pt x="17800574" y="21209508"/>
                  </a:cubicBezTo>
                  <a:cubicBezTo>
                    <a:pt x="17800574" y="21184997"/>
                    <a:pt x="17820514" y="21165058"/>
                    <a:pt x="17845024" y="21165058"/>
                  </a:cubicBezTo>
                  <a:lnTo>
                    <a:pt x="18556224" y="21165058"/>
                  </a:lnTo>
                  <a:cubicBezTo>
                    <a:pt x="18580736" y="21165058"/>
                    <a:pt x="18600674" y="21184997"/>
                    <a:pt x="18600674" y="21209508"/>
                  </a:cubicBezTo>
                  <a:cubicBezTo>
                    <a:pt x="18600674" y="21234019"/>
                    <a:pt x="18580736" y="21253958"/>
                    <a:pt x="18556224" y="21253958"/>
                  </a:cubicBezTo>
                  <a:close/>
                  <a:moveTo>
                    <a:pt x="17578324" y="21253958"/>
                  </a:moveTo>
                  <a:lnTo>
                    <a:pt x="16867124" y="21253958"/>
                  </a:lnTo>
                  <a:cubicBezTo>
                    <a:pt x="16842614" y="21253958"/>
                    <a:pt x="16822674" y="21234019"/>
                    <a:pt x="16822674" y="21209508"/>
                  </a:cubicBezTo>
                  <a:cubicBezTo>
                    <a:pt x="16822674" y="21184997"/>
                    <a:pt x="16842614" y="21165058"/>
                    <a:pt x="16867124" y="21165058"/>
                  </a:cubicBezTo>
                  <a:lnTo>
                    <a:pt x="17578324" y="21165058"/>
                  </a:lnTo>
                  <a:cubicBezTo>
                    <a:pt x="17602836" y="21165058"/>
                    <a:pt x="17622774" y="21184997"/>
                    <a:pt x="17622774" y="21209508"/>
                  </a:cubicBezTo>
                  <a:cubicBezTo>
                    <a:pt x="17622774" y="21234019"/>
                    <a:pt x="17602836" y="21253958"/>
                    <a:pt x="17578324" y="21253958"/>
                  </a:cubicBezTo>
                  <a:close/>
                  <a:moveTo>
                    <a:pt x="16600424" y="21253958"/>
                  </a:moveTo>
                  <a:lnTo>
                    <a:pt x="15889224" y="21253958"/>
                  </a:lnTo>
                  <a:cubicBezTo>
                    <a:pt x="15864714" y="21253958"/>
                    <a:pt x="15844774" y="21234019"/>
                    <a:pt x="15844774" y="21209508"/>
                  </a:cubicBezTo>
                  <a:cubicBezTo>
                    <a:pt x="15844774" y="21184997"/>
                    <a:pt x="15864714" y="21165058"/>
                    <a:pt x="15889224" y="21165058"/>
                  </a:cubicBezTo>
                  <a:lnTo>
                    <a:pt x="16600424" y="21165058"/>
                  </a:lnTo>
                  <a:cubicBezTo>
                    <a:pt x="16624936" y="21165058"/>
                    <a:pt x="16644874" y="21184997"/>
                    <a:pt x="16644874" y="21209508"/>
                  </a:cubicBezTo>
                  <a:cubicBezTo>
                    <a:pt x="16644874" y="21234019"/>
                    <a:pt x="16624936" y="21253958"/>
                    <a:pt x="16600424" y="21253958"/>
                  </a:cubicBezTo>
                  <a:close/>
                  <a:moveTo>
                    <a:pt x="15622524" y="21253958"/>
                  </a:moveTo>
                  <a:lnTo>
                    <a:pt x="14911324" y="21253958"/>
                  </a:lnTo>
                  <a:cubicBezTo>
                    <a:pt x="14886814" y="21253958"/>
                    <a:pt x="14866874" y="21234019"/>
                    <a:pt x="14866874" y="21209508"/>
                  </a:cubicBezTo>
                  <a:cubicBezTo>
                    <a:pt x="14866874" y="21184997"/>
                    <a:pt x="14886814" y="21165058"/>
                    <a:pt x="14911324" y="21165058"/>
                  </a:cubicBezTo>
                  <a:lnTo>
                    <a:pt x="15622524" y="21165058"/>
                  </a:lnTo>
                  <a:cubicBezTo>
                    <a:pt x="15647036" y="21165058"/>
                    <a:pt x="15666974" y="21184997"/>
                    <a:pt x="15666974" y="21209508"/>
                  </a:cubicBezTo>
                  <a:cubicBezTo>
                    <a:pt x="15666974" y="21234019"/>
                    <a:pt x="15647036" y="21253958"/>
                    <a:pt x="15622524" y="21253958"/>
                  </a:cubicBezTo>
                  <a:close/>
                  <a:moveTo>
                    <a:pt x="14644624" y="21253958"/>
                  </a:moveTo>
                  <a:lnTo>
                    <a:pt x="13933424" y="21253958"/>
                  </a:lnTo>
                  <a:cubicBezTo>
                    <a:pt x="13908914" y="21253958"/>
                    <a:pt x="13888974" y="21234019"/>
                    <a:pt x="13888974" y="21209508"/>
                  </a:cubicBezTo>
                  <a:cubicBezTo>
                    <a:pt x="13888974" y="21184997"/>
                    <a:pt x="13908914" y="21165058"/>
                    <a:pt x="13933424" y="21165058"/>
                  </a:cubicBezTo>
                  <a:lnTo>
                    <a:pt x="14644624" y="21165058"/>
                  </a:lnTo>
                  <a:cubicBezTo>
                    <a:pt x="14669136" y="21165058"/>
                    <a:pt x="14689074" y="21184997"/>
                    <a:pt x="14689074" y="21209508"/>
                  </a:cubicBezTo>
                  <a:cubicBezTo>
                    <a:pt x="14689074" y="21234019"/>
                    <a:pt x="14669136" y="21253958"/>
                    <a:pt x="14644624" y="21253958"/>
                  </a:cubicBezTo>
                  <a:close/>
                  <a:moveTo>
                    <a:pt x="13666724" y="21253958"/>
                  </a:moveTo>
                  <a:lnTo>
                    <a:pt x="12955524" y="21253958"/>
                  </a:lnTo>
                  <a:cubicBezTo>
                    <a:pt x="12931013" y="21253958"/>
                    <a:pt x="12911074" y="21234019"/>
                    <a:pt x="12911074" y="21209508"/>
                  </a:cubicBezTo>
                  <a:cubicBezTo>
                    <a:pt x="12911074" y="21184997"/>
                    <a:pt x="12931013" y="21165058"/>
                    <a:pt x="12955524" y="21165058"/>
                  </a:cubicBezTo>
                  <a:lnTo>
                    <a:pt x="13666724" y="21165058"/>
                  </a:lnTo>
                  <a:cubicBezTo>
                    <a:pt x="13691236" y="21165058"/>
                    <a:pt x="13711174" y="21184997"/>
                    <a:pt x="13711174" y="21209508"/>
                  </a:cubicBezTo>
                  <a:cubicBezTo>
                    <a:pt x="13711174" y="21234019"/>
                    <a:pt x="13691236" y="21253958"/>
                    <a:pt x="13666724" y="21253958"/>
                  </a:cubicBezTo>
                  <a:close/>
                  <a:moveTo>
                    <a:pt x="12688824" y="21253958"/>
                  </a:moveTo>
                  <a:lnTo>
                    <a:pt x="11977624" y="21253958"/>
                  </a:lnTo>
                  <a:cubicBezTo>
                    <a:pt x="11953113" y="21253958"/>
                    <a:pt x="11933174" y="21234019"/>
                    <a:pt x="11933174" y="21209508"/>
                  </a:cubicBezTo>
                  <a:cubicBezTo>
                    <a:pt x="11933174" y="21184997"/>
                    <a:pt x="11953113" y="21165058"/>
                    <a:pt x="11977624" y="21165058"/>
                  </a:cubicBezTo>
                  <a:lnTo>
                    <a:pt x="12688824" y="21165058"/>
                  </a:lnTo>
                  <a:cubicBezTo>
                    <a:pt x="12713335" y="21165058"/>
                    <a:pt x="12733274" y="21184997"/>
                    <a:pt x="12733274" y="21209508"/>
                  </a:cubicBezTo>
                  <a:cubicBezTo>
                    <a:pt x="12733274" y="21234019"/>
                    <a:pt x="12713335" y="21253958"/>
                    <a:pt x="12688824" y="21253958"/>
                  </a:cubicBezTo>
                  <a:close/>
                  <a:moveTo>
                    <a:pt x="11710924" y="21253958"/>
                  </a:moveTo>
                  <a:lnTo>
                    <a:pt x="10999724" y="21253958"/>
                  </a:lnTo>
                  <a:cubicBezTo>
                    <a:pt x="10975213" y="21253958"/>
                    <a:pt x="10955274" y="21234019"/>
                    <a:pt x="10955274" y="21209508"/>
                  </a:cubicBezTo>
                  <a:cubicBezTo>
                    <a:pt x="10955274" y="21184997"/>
                    <a:pt x="10975213" y="21165058"/>
                    <a:pt x="10999724" y="21165058"/>
                  </a:cubicBezTo>
                  <a:lnTo>
                    <a:pt x="11710924" y="21165058"/>
                  </a:lnTo>
                  <a:cubicBezTo>
                    <a:pt x="11735435" y="21165058"/>
                    <a:pt x="11755374" y="21184997"/>
                    <a:pt x="11755374" y="21209508"/>
                  </a:cubicBezTo>
                  <a:cubicBezTo>
                    <a:pt x="11755374" y="21234019"/>
                    <a:pt x="11735435" y="21253958"/>
                    <a:pt x="11710924" y="21253958"/>
                  </a:cubicBezTo>
                  <a:close/>
                  <a:moveTo>
                    <a:pt x="10733024" y="21253958"/>
                  </a:moveTo>
                  <a:lnTo>
                    <a:pt x="10021824" y="21253958"/>
                  </a:lnTo>
                  <a:cubicBezTo>
                    <a:pt x="9997313" y="21253958"/>
                    <a:pt x="9977374" y="21234019"/>
                    <a:pt x="9977374" y="21209508"/>
                  </a:cubicBezTo>
                  <a:cubicBezTo>
                    <a:pt x="9977374" y="21184997"/>
                    <a:pt x="9997313" y="21165058"/>
                    <a:pt x="10021824" y="21165058"/>
                  </a:cubicBezTo>
                  <a:lnTo>
                    <a:pt x="10733024" y="21165058"/>
                  </a:lnTo>
                  <a:cubicBezTo>
                    <a:pt x="10757535" y="21165058"/>
                    <a:pt x="10777474" y="21184997"/>
                    <a:pt x="10777474" y="21209508"/>
                  </a:cubicBezTo>
                  <a:cubicBezTo>
                    <a:pt x="10777474" y="21234019"/>
                    <a:pt x="10757535" y="21253958"/>
                    <a:pt x="10733024" y="21253958"/>
                  </a:cubicBezTo>
                  <a:close/>
                  <a:moveTo>
                    <a:pt x="9755124" y="21253958"/>
                  </a:moveTo>
                  <a:lnTo>
                    <a:pt x="9043924" y="21253958"/>
                  </a:lnTo>
                  <a:cubicBezTo>
                    <a:pt x="9019413" y="21253958"/>
                    <a:pt x="8999474" y="21234019"/>
                    <a:pt x="8999474" y="21209508"/>
                  </a:cubicBezTo>
                  <a:cubicBezTo>
                    <a:pt x="8999474" y="21184997"/>
                    <a:pt x="9019413" y="21165058"/>
                    <a:pt x="9043924" y="21165058"/>
                  </a:cubicBezTo>
                  <a:lnTo>
                    <a:pt x="9755124" y="21165058"/>
                  </a:lnTo>
                  <a:cubicBezTo>
                    <a:pt x="9779635" y="21165058"/>
                    <a:pt x="9799574" y="21184997"/>
                    <a:pt x="9799574" y="21209508"/>
                  </a:cubicBezTo>
                  <a:cubicBezTo>
                    <a:pt x="9799574" y="21234019"/>
                    <a:pt x="9779635" y="21253958"/>
                    <a:pt x="9755124" y="21253958"/>
                  </a:cubicBezTo>
                  <a:close/>
                  <a:moveTo>
                    <a:pt x="8777224" y="21253958"/>
                  </a:moveTo>
                  <a:lnTo>
                    <a:pt x="8066024" y="21253958"/>
                  </a:lnTo>
                  <a:cubicBezTo>
                    <a:pt x="8041513" y="21253958"/>
                    <a:pt x="8021574" y="21234019"/>
                    <a:pt x="8021574" y="21209508"/>
                  </a:cubicBezTo>
                  <a:cubicBezTo>
                    <a:pt x="8021574" y="21184997"/>
                    <a:pt x="8041513" y="21165058"/>
                    <a:pt x="8066024" y="21165058"/>
                  </a:cubicBezTo>
                  <a:lnTo>
                    <a:pt x="8777224" y="21165058"/>
                  </a:lnTo>
                  <a:cubicBezTo>
                    <a:pt x="8801735" y="21165058"/>
                    <a:pt x="8821674" y="21184997"/>
                    <a:pt x="8821674" y="21209508"/>
                  </a:cubicBezTo>
                  <a:cubicBezTo>
                    <a:pt x="8821674" y="21234019"/>
                    <a:pt x="8801735" y="21253958"/>
                    <a:pt x="8777224" y="21253958"/>
                  </a:cubicBezTo>
                  <a:close/>
                  <a:moveTo>
                    <a:pt x="7799324" y="21253958"/>
                  </a:moveTo>
                  <a:lnTo>
                    <a:pt x="7088124" y="21253958"/>
                  </a:lnTo>
                  <a:cubicBezTo>
                    <a:pt x="7063613" y="21253958"/>
                    <a:pt x="7043674" y="21234019"/>
                    <a:pt x="7043674" y="21209508"/>
                  </a:cubicBezTo>
                  <a:cubicBezTo>
                    <a:pt x="7043674" y="21184997"/>
                    <a:pt x="7063613" y="21165058"/>
                    <a:pt x="7088124" y="21165058"/>
                  </a:cubicBezTo>
                  <a:lnTo>
                    <a:pt x="7799324" y="21165058"/>
                  </a:lnTo>
                  <a:cubicBezTo>
                    <a:pt x="7823835" y="21165058"/>
                    <a:pt x="7843774" y="21184997"/>
                    <a:pt x="7843774" y="21209508"/>
                  </a:cubicBezTo>
                  <a:cubicBezTo>
                    <a:pt x="7843774" y="21234019"/>
                    <a:pt x="7823835" y="21253958"/>
                    <a:pt x="7799324" y="21253958"/>
                  </a:cubicBezTo>
                  <a:close/>
                  <a:moveTo>
                    <a:pt x="6821424" y="21253958"/>
                  </a:moveTo>
                  <a:lnTo>
                    <a:pt x="6110224" y="21253958"/>
                  </a:lnTo>
                  <a:cubicBezTo>
                    <a:pt x="6085713" y="21253958"/>
                    <a:pt x="6065774" y="21234019"/>
                    <a:pt x="6065774" y="21209508"/>
                  </a:cubicBezTo>
                  <a:cubicBezTo>
                    <a:pt x="6065774" y="21184997"/>
                    <a:pt x="6085713" y="21165058"/>
                    <a:pt x="6110224" y="21165058"/>
                  </a:cubicBezTo>
                  <a:lnTo>
                    <a:pt x="6821424" y="21165058"/>
                  </a:lnTo>
                  <a:cubicBezTo>
                    <a:pt x="6845935" y="21165058"/>
                    <a:pt x="6865874" y="21184997"/>
                    <a:pt x="6865874" y="21209508"/>
                  </a:cubicBezTo>
                  <a:cubicBezTo>
                    <a:pt x="6865874" y="21234019"/>
                    <a:pt x="6845935" y="21253958"/>
                    <a:pt x="6821424" y="21253958"/>
                  </a:cubicBezTo>
                  <a:close/>
                  <a:moveTo>
                    <a:pt x="5843524" y="21253958"/>
                  </a:moveTo>
                  <a:lnTo>
                    <a:pt x="5132324" y="21253958"/>
                  </a:lnTo>
                  <a:cubicBezTo>
                    <a:pt x="5107813" y="21253958"/>
                    <a:pt x="5087874" y="21234019"/>
                    <a:pt x="5087874" y="21209508"/>
                  </a:cubicBezTo>
                  <a:cubicBezTo>
                    <a:pt x="5087874" y="21184997"/>
                    <a:pt x="5107813" y="21165058"/>
                    <a:pt x="5132324" y="21165058"/>
                  </a:cubicBezTo>
                  <a:lnTo>
                    <a:pt x="5843524" y="21165058"/>
                  </a:lnTo>
                  <a:cubicBezTo>
                    <a:pt x="5868035" y="21165058"/>
                    <a:pt x="5887974" y="21184997"/>
                    <a:pt x="5887974" y="21209508"/>
                  </a:cubicBezTo>
                  <a:cubicBezTo>
                    <a:pt x="5887974" y="21234019"/>
                    <a:pt x="5868035" y="21253958"/>
                    <a:pt x="5843524" y="21253958"/>
                  </a:cubicBezTo>
                  <a:close/>
                  <a:moveTo>
                    <a:pt x="4865624" y="21253958"/>
                  </a:moveTo>
                  <a:lnTo>
                    <a:pt x="4154424" y="21253958"/>
                  </a:lnTo>
                  <a:cubicBezTo>
                    <a:pt x="4129913" y="21253958"/>
                    <a:pt x="4109974" y="21234019"/>
                    <a:pt x="4109974" y="21209508"/>
                  </a:cubicBezTo>
                  <a:cubicBezTo>
                    <a:pt x="4109974" y="21184997"/>
                    <a:pt x="4129913" y="21165058"/>
                    <a:pt x="4154424" y="21165058"/>
                  </a:cubicBezTo>
                  <a:lnTo>
                    <a:pt x="4865624" y="21165058"/>
                  </a:lnTo>
                  <a:cubicBezTo>
                    <a:pt x="4890135" y="21165058"/>
                    <a:pt x="4910074" y="21184997"/>
                    <a:pt x="4910074" y="21209508"/>
                  </a:cubicBezTo>
                  <a:cubicBezTo>
                    <a:pt x="4910074" y="21234019"/>
                    <a:pt x="4890135" y="21253958"/>
                    <a:pt x="4865624" y="21253958"/>
                  </a:cubicBezTo>
                  <a:close/>
                  <a:moveTo>
                    <a:pt x="3887724" y="21253958"/>
                  </a:moveTo>
                  <a:lnTo>
                    <a:pt x="3176524" y="21253958"/>
                  </a:lnTo>
                  <a:cubicBezTo>
                    <a:pt x="3152013" y="21253958"/>
                    <a:pt x="3132074" y="21234019"/>
                    <a:pt x="3132074" y="21209508"/>
                  </a:cubicBezTo>
                  <a:cubicBezTo>
                    <a:pt x="3132074" y="21184997"/>
                    <a:pt x="3152013" y="21165058"/>
                    <a:pt x="3176524" y="21165058"/>
                  </a:cubicBezTo>
                  <a:lnTo>
                    <a:pt x="3887724" y="21165058"/>
                  </a:lnTo>
                  <a:cubicBezTo>
                    <a:pt x="3912235" y="21165058"/>
                    <a:pt x="3932174" y="21184997"/>
                    <a:pt x="3932174" y="21209508"/>
                  </a:cubicBezTo>
                  <a:cubicBezTo>
                    <a:pt x="3932174" y="21234019"/>
                    <a:pt x="3912235" y="21253958"/>
                    <a:pt x="3887724" y="21253958"/>
                  </a:cubicBezTo>
                  <a:close/>
                  <a:moveTo>
                    <a:pt x="2909824" y="21253958"/>
                  </a:moveTo>
                  <a:lnTo>
                    <a:pt x="2198624" y="21253958"/>
                  </a:lnTo>
                  <a:cubicBezTo>
                    <a:pt x="2174113" y="21253958"/>
                    <a:pt x="2154174" y="21234019"/>
                    <a:pt x="2154174" y="21209508"/>
                  </a:cubicBezTo>
                  <a:cubicBezTo>
                    <a:pt x="2154174" y="21184997"/>
                    <a:pt x="2174113" y="21165058"/>
                    <a:pt x="2198624" y="21165058"/>
                  </a:cubicBezTo>
                  <a:lnTo>
                    <a:pt x="2909824" y="21165058"/>
                  </a:lnTo>
                  <a:cubicBezTo>
                    <a:pt x="2934335" y="21165058"/>
                    <a:pt x="2954274" y="21184997"/>
                    <a:pt x="2954274" y="21209508"/>
                  </a:cubicBezTo>
                  <a:cubicBezTo>
                    <a:pt x="2954274" y="21234019"/>
                    <a:pt x="2934335" y="21253958"/>
                    <a:pt x="2909824" y="21253958"/>
                  </a:cubicBezTo>
                  <a:close/>
                  <a:moveTo>
                    <a:pt x="1931924" y="21253958"/>
                  </a:moveTo>
                  <a:lnTo>
                    <a:pt x="1220724" y="21253958"/>
                  </a:lnTo>
                  <a:cubicBezTo>
                    <a:pt x="1196213" y="21253958"/>
                    <a:pt x="1176274" y="21234019"/>
                    <a:pt x="1176274" y="21209508"/>
                  </a:cubicBezTo>
                  <a:cubicBezTo>
                    <a:pt x="1176274" y="21184997"/>
                    <a:pt x="1196213" y="21165058"/>
                    <a:pt x="1220724" y="21165058"/>
                  </a:cubicBezTo>
                  <a:lnTo>
                    <a:pt x="1931924" y="21165058"/>
                  </a:lnTo>
                  <a:cubicBezTo>
                    <a:pt x="1956435" y="21165058"/>
                    <a:pt x="1976374" y="21184997"/>
                    <a:pt x="1976374" y="21209508"/>
                  </a:cubicBezTo>
                  <a:cubicBezTo>
                    <a:pt x="1976374" y="21234019"/>
                    <a:pt x="1956435" y="21253958"/>
                    <a:pt x="1931924" y="21253958"/>
                  </a:cubicBezTo>
                  <a:close/>
                  <a:moveTo>
                    <a:pt x="954024" y="21253958"/>
                  </a:moveTo>
                  <a:lnTo>
                    <a:pt x="242824" y="21253958"/>
                  </a:lnTo>
                  <a:cubicBezTo>
                    <a:pt x="218313" y="21253958"/>
                    <a:pt x="198374" y="21234019"/>
                    <a:pt x="198374" y="21209508"/>
                  </a:cubicBezTo>
                  <a:cubicBezTo>
                    <a:pt x="198374" y="21184997"/>
                    <a:pt x="218313" y="21165058"/>
                    <a:pt x="242824" y="21165058"/>
                  </a:cubicBezTo>
                  <a:lnTo>
                    <a:pt x="954024" y="21165058"/>
                  </a:lnTo>
                  <a:cubicBezTo>
                    <a:pt x="978535" y="21165058"/>
                    <a:pt x="998474" y="21184997"/>
                    <a:pt x="998474" y="21209508"/>
                  </a:cubicBezTo>
                  <a:cubicBezTo>
                    <a:pt x="998474" y="21234019"/>
                    <a:pt x="978535" y="21253958"/>
                    <a:pt x="954024" y="21253958"/>
                  </a:cubicBezTo>
                  <a:close/>
                  <a:moveTo>
                    <a:pt x="0" y="21141182"/>
                  </a:moveTo>
                  <a:lnTo>
                    <a:pt x="0" y="20429982"/>
                  </a:lnTo>
                  <a:cubicBezTo>
                    <a:pt x="0" y="20405471"/>
                    <a:pt x="19939" y="20385532"/>
                    <a:pt x="44450" y="20385532"/>
                  </a:cubicBezTo>
                  <a:cubicBezTo>
                    <a:pt x="68961" y="20385532"/>
                    <a:pt x="88900" y="20405471"/>
                    <a:pt x="88900" y="20429982"/>
                  </a:cubicBezTo>
                  <a:lnTo>
                    <a:pt x="88900" y="21141182"/>
                  </a:lnTo>
                  <a:cubicBezTo>
                    <a:pt x="88900" y="21165694"/>
                    <a:pt x="68961" y="21185632"/>
                    <a:pt x="44450" y="21185632"/>
                  </a:cubicBezTo>
                  <a:cubicBezTo>
                    <a:pt x="19939" y="21185632"/>
                    <a:pt x="0" y="21165694"/>
                    <a:pt x="0" y="21141182"/>
                  </a:cubicBezTo>
                  <a:close/>
                  <a:moveTo>
                    <a:pt x="0" y="20163282"/>
                  </a:moveTo>
                  <a:lnTo>
                    <a:pt x="0" y="19452082"/>
                  </a:lnTo>
                  <a:cubicBezTo>
                    <a:pt x="0" y="19427571"/>
                    <a:pt x="19939" y="19407632"/>
                    <a:pt x="44450" y="19407632"/>
                  </a:cubicBezTo>
                  <a:cubicBezTo>
                    <a:pt x="68961" y="19407632"/>
                    <a:pt x="88900" y="19427571"/>
                    <a:pt x="88900" y="19452082"/>
                  </a:cubicBezTo>
                  <a:lnTo>
                    <a:pt x="88900" y="20163282"/>
                  </a:lnTo>
                  <a:cubicBezTo>
                    <a:pt x="88900" y="20187794"/>
                    <a:pt x="68961" y="20207732"/>
                    <a:pt x="44450" y="20207732"/>
                  </a:cubicBezTo>
                  <a:cubicBezTo>
                    <a:pt x="19939" y="20207732"/>
                    <a:pt x="0" y="20187794"/>
                    <a:pt x="0" y="20163282"/>
                  </a:cubicBezTo>
                  <a:close/>
                  <a:moveTo>
                    <a:pt x="0" y="19185382"/>
                  </a:moveTo>
                  <a:lnTo>
                    <a:pt x="0" y="18474182"/>
                  </a:lnTo>
                  <a:cubicBezTo>
                    <a:pt x="0" y="18449671"/>
                    <a:pt x="19939" y="18429732"/>
                    <a:pt x="44450" y="18429732"/>
                  </a:cubicBezTo>
                  <a:cubicBezTo>
                    <a:pt x="68961" y="18429732"/>
                    <a:pt x="88900" y="18449671"/>
                    <a:pt x="88900" y="18474182"/>
                  </a:cubicBezTo>
                  <a:lnTo>
                    <a:pt x="88900" y="19185382"/>
                  </a:lnTo>
                  <a:cubicBezTo>
                    <a:pt x="88900" y="19209894"/>
                    <a:pt x="68961" y="19229832"/>
                    <a:pt x="44450" y="19229832"/>
                  </a:cubicBezTo>
                  <a:cubicBezTo>
                    <a:pt x="19939" y="19229832"/>
                    <a:pt x="0" y="19209894"/>
                    <a:pt x="0" y="19185382"/>
                  </a:cubicBezTo>
                  <a:close/>
                  <a:moveTo>
                    <a:pt x="0" y="18207482"/>
                  </a:moveTo>
                  <a:lnTo>
                    <a:pt x="0" y="17496282"/>
                  </a:lnTo>
                  <a:cubicBezTo>
                    <a:pt x="0" y="17471771"/>
                    <a:pt x="19939" y="17451832"/>
                    <a:pt x="44450" y="17451832"/>
                  </a:cubicBezTo>
                  <a:cubicBezTo>
                    <a:pt x="68961" y="17451832"/>
                    <a:pt x="88900" y="17471771"/>
                    <a:pt x="88900" y="17496282"/>
                  </a:cubicBezTo>
                  <a:lnTo>
                    <a:pt x="88900" y="18207482"/>
                  </a:lnTo>
                  <a:cubicBezTo>
                    <a:pt x="88900" y="18231994"/>
                    <a:pt x="68961" y="18251932"/>
                    <a:pt x="44450" y="18251932"/>
                  </a:cubicBezTo>
                  <a:cubicBezTo>
                    <a:pt x="19939" y="18251932"/>
                    <a:pt x="0" y="18231994"/>
                    <a:pt x="0" y="18207482"/>
                  </a:cubicBezTo>
                  <a:close/>
                  <a:moveTo>
                    <a:pt x="0" y="17229582"/>
                  </a:moveTo>
                  <a:lnTo>
                    <a:pt x="0" y="16518382"/>
                  </a:lnTo>
                  <a:cubicBezTo>
                    <a:pt x="0" y="16493871"/>
                    <a:pt x="19939" y="16473932"/>
                    <a:pt x="44450" y="16473932"/>
                  </a:cubicBezTo>
                  <a:cubicBezTo>
                    <a:pt x="68961" y="16473932"/>
                    <a:pt x="88900" y="16493871"/>
                    <a:pt x="88900" y="16518382"/>
                  </a:cubicBezTo>
                  <a:lnTo>
                    <a:pt x="88900" y="17229582"/>
                  </a:lnTo>
                  <a:cubicBezTo>
                    <a:pt x="88900" y="17254094"/>
                    <a:pt x="68961" y="17274032"/>
                    <a:pt x="44450" y="17274032"/>
                  </a:cubicBezTo>
                  <a:cubicBezTo>
                    <a:pt x="19939" y="17274032"/>
                    <a:pt x="0" y="17254094"/>
                    <a:pt x="0" y="17229582"/>
                  </a:cubicBezTo>
                  <a:close/>
                  <a:moveTo>
                    <a:pt x="0" y="16251682"/>
                  </a:moveTo>
                  <a:lnTo>
                    <a:pt x="0" y="15540482"/>
                  </a:lnTo>
                  <a:cubicBezTo>
                    <a:pt x="0" y="15515971"/>
                    <a:pt x="19939" y="15496032"/>
                    <a:pt x="44450" y="15496032"/>
                  </a:cubicBezTo>
                  <a:cubicBezTo>
                    <a:pt x="68961" y="15496032"/>
                    <a:pt x="88900" y="15515971"/>
                    <a:pt x="88900" y="15540482"/>
                  </a:cubicBezTo>
                  <a:lnTo>
                    <a:pt x="88900" y="16251682"/>
                  </a:lnTo>
                  <a:cubicBezTo>
                    <a:pt x="88900" y="16276194"/>
                    <a:pt x="68961" y="16296132"/>
                    <a:pt x="44450" y="16296132"/>
                  </a:cubicBezTo>
                  <a:cubicBezTo>
                    <a:pt x="19939" y="16296132"/>
                    <a:pt x="0" y="16276194"/>
                    <a:pt x="0" y="16251682"/>
                  </a:cubicBezTo>
                  <a:close/>
                  <a:moveTo>
                    <a:pt x="0" y="15273782"/>
                  </a:moveTo>
                  <a:lnTo>
                    <a:pt x="0" y="14562582"/>
                  </a:lnTo>
                  <a:cubicBezTo>
                    <a:pt x="0" y="14538071"/>
                    <a:pt x="19939" y="14518132"/>
                    <a:pt x="44450" y="14518132"/>
                  </a:cubicBezTo>
                  <a:cubicBezTo>
                    <a:pt x="68961" y="14518132"/>
                    <a:pt x="88900" y="14538071"/>
                    <a:pt x="88900" y="14562582"/>
                  </a:cubicBezTo>
                  <a:lnTo>
                    <a:pt x="88900" y="15273782"/>
                  </a:lnTo>
                  <a:cubicBezTo>
                    <a:pt x="88900" y="15298294"/>
                    <a:pt x="68961" y="15318232"/>
                    <a:pt x="44450" y="15318232"/>
                  </a:cubicBezTo>
                  <a:cubicBezTo>
                    <a:pt x="19939" y="15318232"/>
                    <a:pt x="0" y="15298294"/>
                    <a:pt x="0" y="15273782"/>
                  </a:cubicBezTo>
                  <a:close/>
                  <a:moveTo>
                    <a:pt x="0" y="14295882"/>
                  </a:moveTo>
                  <a:lnTo>
                    <a:pt x="0" y="13584682"/>
                  </a:lnTo>
                  <a:cubicBezTo>
                    <a:pt x="0" y="13560171"/>
                    <a:pt x="19939" y="13540232"/>
                    <a:pt x="44450" y="13540232"/>
                  </a:cubicBezTo>
                  <a:cubicBezTo>
                    <a:pt x="68961" y="13540232"/>
                    <a:pt x="88900" y="13560171"/>
                    <a:pt x="88900" y="13584682"/>
                  </a:cubicBezTo>
                  <a:lnTo>
                    <a:pt x="88900" y="14295882"/>
                  </a:lnTo>
                  <a:cubicBezTo>
                    <a:pt x="88900" y="14320394"/>
                    <a:pt x="68961" y="14340332"/>
                    <a:pt x="44450" y="14340332"/>
                  </a:cubicBezTo>
                  <a:cubicBezTo>
                    <a:pt x="19939" y="14340332"/>
                    <a:pt x="0" y="14320394"/>
                    <a:pt x="0" y="14295882"/>
                  </a:cubicBezTo>
                  <a:close/>
                  <a:moveTo>
                    <a:pt x="0" y="13317982"/>
                  </a:moveTo>
                  <a:lnTo>
                    <a:pt x="0" y="12606782"/>
                  </a:lnTo>
                  <a:cubicBezTo>
                    <a:pt x="0" y="12582272"/>
                    <a:pt x="19939" y="12562332"/>
                    <a:pt x="44450" y="12562332"/>
                  </a:cubicBezTo>
                  <a:cubicBezTo>
                    <a:pt x="68961" y="12562332"/>
                    <a:pt x="88900" y="12582272"/>
                    <a:pt x="88900" y="12606782"/>
                  </a:cubicBezTo>
                  <a:lnTo>
                    <a:pt x="88900" y="13317982"/>
                  </a:lnTo>
                  <a:cubicBezTo>
                    <a:pt x="88900" y="13342494"/>
                    <a:pt x="68961" y="13362432"/>
                    <a:pt x="44450" y="13362432"/>
                  </a:cubicBezTo>
                  <a:cubicBezTo>
                    <a:pt x="19939" y="13362432"/>
                    <a:pt x="0" y="13342494"/>
                    <a:pt x="0" y="13317982"/>
                  </a:cubicBezTo>
                  <a:close/>
                  <a:moveTo>
                    <a:pt x="0" y="12340082"/>
                  </a:moveTo>
                  <a:lnTo>
                    <a:pt x="0" y="11628882"/>
                  </a:lnTo>
                  <a:cubicBezTo>
                    <a:pt x="0" y="11604372"/>
                    <a:pt x="19939" y="11584432"/>
                    <a:pt x="44450" y="11584432"/>
                  </a:cubicBezTo>
                  <a:cubicBezTo>
                    <a:pt x="68961" y="11584432"/>
                    <a:pt x="88900" y="11604372"/>
                    <a:pt x="88900" y="11628882"/>
                  </a:cubicBezTo>
                  <a:lnTo>
                    <a:pt x="88900" y="12340082"/>
                  </a:lnTo>
                  <a:cubicBezTo>
                    <a:pt x="88900" y="12364593"/>
                    <a:pt x="68961" y="12384532"/>
                    <a:pt x="44450" y="12384532"/>
                  </a:cubicBezTo>
                  <a:cubicBezTo>
                    <a:pt x="19939" y="12384532"/>
                    <a:pt x="0" y="12364593"/>
                    <a:pt x="0" y="12340082"/>
                  </a:cubicBezTo>
                  <a:close/>
                  <a:moveTo>
                    <a:pt x="0" y="11362182"/>
                  </a:moveTo>
                  <a:lnTo>
                    <a:pt x="0" y="10650982"/>
                  </a:lnTo>
                  <a:cubicBezTo>
                    <a:pt x="0" y="10626471"/>
                    <a:pt x="19939" y="10606532"/>
                    <a:pt x="44450" y="10606532"/>
                  </a:cubicBezTo>
                  <a:cubicBezTo>
                    <a:pt x="68961" y="10606532"/>
                    <a:pt x="88900" y="10626471"/>
                    <a:pt x="88900" y="10650982"/>
                  </a:cubicBezTo>
                  <a:lnTo>
                    <a:pt x="88900" y="11362182"/>
                  </a:lnTo>
                  <a:cubicBezTo>
                    <a:pt x="88900" y="11386693"/>
                    <a:pt x="68961" y="11406632"/>
                    <a:pt x="44450" y="11406632"/>
                  </a:cubicBezTo>
                  <a:cubicBezTo>
                    <a:pt x="19939" y="11406632"/>
                    <a:pt x="0" y="11386693"/>
                    <a:pt x="0" y="11362182"/>
                  </a:cubicBezTo>
                  <a:close/>
                  <a:moveTo>
                    <a:pt x="0" y="10384282"/>
                  </a:moveTo>
                  <a:lnTo>
                    <a:pt x="0" y="9673082"/>
                  </a:lnTo>
                  <a:cubicBezTo>
                    <a:pt x="0" y="9648571"/>
                    <a:pt x="19939" y="9628632"/>
                    <a:pt x="44450" y="9628632"/>
                  </a:cubicBezTo>
                  <a:cubicBezTo>
                    <a:pt x="68961" y="9628632"/>
                    <a:pt x="88900" y="9648571"/>
                    <a:pt x="88900" y="9673082"/>
                  </a:cubicBezTo>
                  <a:lnTo>
                    <a:pt x="88900" y="10384282"/>
                  </a:lnTo>
                  <a:cubicBezTo>
                    <a:pt x="88900" y="10408793"/>
                    <a:pt x="68961" y="10428732"/>
                    <a:pt x="44450" y="10428732"/>
                  </a:cubicBezTo>
                  <a:cubicBezTo>
                    <a:pt x="19939" y="10428732"/>
                    <a:pt x="0" y="10408793"/>
                    <a:pt x="0" y="10384282"/>
                  </a:cubicBezTo>
                  <a:close/>
                  <a:moveTo>
                    <a:pt x="0" y="9406382"/>
                  </a:moveTo>
                  <a:lnTo>
                    <a:pt x="0" y="8695182"/>
                  </a:lnTo>
                  <a:cubicBezTo>
                    <a:pt x="0" y="8670671"/>
                    <a:pt x="19939" y="8650732"/>
                    <a:pt x="44450" y="8650732"/>
                  </a:cubicBezTo>
                  <a:cubicBezTo>
                    <a:pt x="68961" y="8650732"/>
                    <a:pt x="88900" y="8670671"/>
                    <a:pt x="88900" y="8695182"/>
                  </a:cubicBezTo>
                  <a:lnTo>
                    <a:pt x="88900" y="9406382"/>
                  </a:lnTo>
                  <a:cubicBezTo>
                    <a:pt x="88900" y="9430893"/>
                    <a:pt x="68961" y="9450832"/>
                    <a:pt x="44450" y="9450832"/>
                  </a:cubicBezTo>
                  <a:cubicBezTo>
                    <a:pt x="19939" y="9450832"/>
                    <a:pt x="0" y="9430893"/>
                    <a:pt x="0" y="9406382"/>
                  </a:cubicBezTo>
                  <a:close/>
                  <a:moveTo>
                    <a:pt x="0" y="8428482"/>
                  </a:moveTo>
                  <a:lnTo>
                    <a:pt x="0" y="7717282"/>
                  </a:lnTo>
                  <a:cubicBezTo>
                    <a:pt x="0" y="7692771"/>
                    <a:pt x="19939" y="7672832"/>
                    <a:pt x="44450" y="7672832"/>
                  </a:cubicBezTo>
                  <a:cubicBezTo>
                    <a:pt x="68961" y="7672832"/>
                    <a:pt x="88900" y="7692771"/>
                    <a:pt x="88900" y="7717282"/>
                  </a:cubicBezTo>
                  <a:lnTo>
                    <a:pt x="88900" y="8428482"/>
                  </a:lnTo>
                  <a:cubicBezTo>
                    <a:pt x="88900" y="8452993"/>
                    <a:pt x="68961" y="8472932"/>
                    <a:pt x="44450" y="8472932"/>
                  </a:cubicBezTo>
                  <a:cubicBezTo>
                    <a:pt x="19939" y="8472932"/>
                    <a:pt x="0" y="8452993"/>
                    <a:pt x="0" y="8428482"/>
                  </a:cubicBezTo>
                  <a:close/>
                  <a:moveTo>
                    <a:pt x="0" y="7450582"/>
                  </a:moveTo>
                  <a:lnTo>
                    <a:pt x="0" y="6739382"/>
                  </a:lnTo>
                  <a:cubicBezTo>
                    <a:pt x="0" y="6714871"/>
                    <a:pt x="19939" y="6694932"/>
                    <a:pt x="44450" y="6694932"/>
                  </a:cubicBezTo>
                  <a:cubicBezTo>
                    <a:pt x="68961" y="6694932"/>
                    <a:pt x="88900" y="6714871"/>
                    <a:pt x="88900" y="6739382"/>
                  </a:cubicBezTo>
                  <a:lnTo>
                    <a:pt x="88900" y="7450582"/>
                  </a:lnTo>
                  <a:cubicBezTo>
                    <a:pt x="88900" y="7475093"/>
                    <a:pt x="68961" y="7495032"/>
                    <a:pt x="44450" y="7495032"/>
                  </a:cubicBezTo>
                  <a:cubicBezTo>
                    <a:pt x="19939" y="7495032"/>
                    <a:pt x="0" y="7475093"/>
                    <a:pt x="0" y="7450582"/>
                  </a:cubicBezTo>
                  <a:close/>
                  <a:moveTo>
                    <a:pt x="0" y="6472682"/>
                  </a:moveTo>
                  <a:lnTo>
                    <a:pt x="0" y="5761482"/>
                  </a:lnTo>
                  <a:cubicBezTo>
                    <a:pt x="0" y="5736971"/>
                    <a:pt x="19939" y="5717032"/>
                    <a:pt x="44450" y="5717032"/>
                  </a:cubicBezTo>
                  <a:cubicBezTo>
                    <a:pt x="68961" y="5717032"/>
                    <a:pt x="88900" y="5736971"/>
                    <a:pt x="88900" y="5761482"/>
                  </a:cubicBezTo>
                  <a:lnTo>
                    <a:pt x="88900" y="6472682"/>
                  </a:lnTo>
                  <a:cubicBezTo>
                    <a:pt x="88900" y="6497193"/>
                    <a:pt x="68961" y="6517132"/>
                    <a:pt x="44450" y="6517132"/>
                  </a:cubicBezTo>
                  <a:cubicBezTo>
                    <a:pt x="19939" y="6517132"/>
                    <a:pt x="0" y="6497193"/>
                    <a:pt x="0" y="6472682"/>
                  </a:cubicBezTo>
                  <a:close/>
                  <a:moveTo>
                    <a:pt x="0" y="5494782"/>
                  </a:moveTo>
                  <a:lnTo>
                    <a:pt x="0" y="4783582"/>
                  </a:lnTo>
                  <a:cubicBezTo>
                    <a:pt x="0" y="4759071"/>
                    <a:pt x="19939" y="4739132"/>
                    <a:pt x="44450" y="4739132"/>
                  </a:cubicBezTo>
                  <a:cubicBezTo>
                    <a:pt x="68961" y="4739132"/>
                    <a:pt x="88900" y="4759071"/>
                    <a:pt x="88900" y="4783582"/>
                  </a:cubicBezTo>
                  <a:lnTo>
                    <a:pt x="88900" y="5494782"/>
                  </a:lnTo>
                  <a:cubicBezTo>
                    <a:pt x="88900" y="5519293"/>
                    <a:pt x="68961" y="5539232"/>
                    <a:pt x="44450" y="5539232"/>
                  </a:cubicBezTo>
                  <a:cubicBezTo>
                    <a:pt x="19939" y="5539232"/>
                    <a:pt x="0" y="5519293"/>
                    <a:pt x="0" y="5494782"/>
                  </a:cubicBezTo>
                  <a:close/>
                  <a:moveTo>
                    <a:pt x="0" y="4516882"/>
                  </a:moveTo>
                  <a:lnTo>
                    <a:pt x="0" y="3805682"/>
                  </a:lnTo>
                  <a:cubicBezTo>
                    <a:pt x="0" y="3781171"/>
                    <a:pt x="19939" y="3761232"/>
                    <a:pt x="44450" y="3761232"/>
                  </a:cubicBezTo>
                  <a:cubicBezTo>
                    <a:pt x="68961" y="3761232"/>
                    <a:pt x="88900" y="3781171"/>
                    <a:pt x="88900" y="3805682"/>
                  </a:cubicBezTo>
                  <a:lnTo>
                    <a:pt x="88900" y="4516882"/>
                  </a:lnTo>
                  <a:cubicBezTo>
                    <a:pt x="88900" y="4541393"/>
                    <a:pt x="68961" y="4561332"/>
                    <a:pt x="44450" y="4561332"/>
                  </a:cubicBezTo>
                  <a:cubicBezTo>
                    <a:pt x="19939" y="4561332"/>
                    <a:pt x="0" y="4541393"/>
                    <a:pt x="0" y="4516882"/>
                  </a:cubicBezTo>
                  <a:close/>
                  <a:moveTo>
                    <a:pt x="0" y="3538982"/>
                  </a:moveTo>
                  <a:lnTo>
                    <a:pt x="0" y="2827782"/>
                  </a:lnTo>
                  <a:cubicBezTo>
                    <a:pt x="0" y="2803271"/>
                    <a:pt x="19939" y="2783332"/>
                    <a:pt x="44450" y="2783332"/>
                  </a:cubicBezTo>
                  <a:cubicBezTo>
                    <a:pt x="68961" y="2783332"/>
                    <a:pt x="88900" y="2803271"/>
                    <a:pt x="88900" y="2827782"/>
                  </a:cubicBezTo>
                  <a:lnTo>
                    <a:pt x="88900" y="3538982"/>
                  </a:lnTo>
                  <a:cubicBezTo>
                    <a:pt x="88900" y="3563493"/>
                    <a:pt x="68961" y="3583432"/>
                    <a:pt x="44450" y="3583432"/>
                  </a:cubicBezTo>
                  <a:cubicBezTo>
                    <a:pt x="19939" y="3583432"/>
                    <a:pt x="0" y="3563493"/>
                    <a:pt x="0" y="3538982"/>
                  </a:cubicBezTo>
                  <a:close/>
                  <a:moveTo>
                    <a:pt x="0" y="2561082"/>
                  </a:moveTo>
                  <a:lnTo>
                    <a:pt x="0" y="1849882"/>
                  </a:lnTo>
                  <a:cubicBezTo>
                    <a:pt x="0" y="1825371"/>
                    <a:pt x="19939" y="1805432"/>
                    <a:pt x="44450" y="1805432"/>
                  </a:cubicBezTo>
                  <a:cubicBezTo>
                    <a:pt x="68961" y="1805432"/>
                    <a:pt x="88900" y="1825371"/>
                    <a:pt x="88900" y="1849882"/>
                  </a:cubicBezTo>
                  <a:lnTo>
                    <a:pt x="88900" y="2561082"/>
                  </a:lnTo>
                  <a:cubicBezTo>
                    <a:pt x="88900" y="2585593"/>
                    <a:pt x="68961" y="2605532"/>
                    <a:pt x="44450" y="2605532"/>
                  </a:cubicBezTo>
                  <a:cubicBezTo>
                    <a:pt x="19939" y="2605532"/>
                    <a:pt x="0" y="2585593"/>
                    <a:pt x="0" y="2561082"/>
                  </a:cubicBezTo>
                  <a:close/>
                  <a:moveTo>
                    <a:pt x="0" y="1583182"/>
                  </a:moveTo>
                  <a:lnTo>
                    <a:pt x="0" y="871982"/>
                  </a:lnTo>
                  <a:cubicBezTo>
                    <a:pt x="0" y="847471"/>
                    <a:pt x="19939" y="827532"/>
                    <a:pt x="44450" y="827532"/>
                  </a:cubicBezTo>
                  <a:cubicBezTo>
                    <a:pt x="68961" y="827532"/>
                    <a:pt x="88900" y="847471"/>
                    <a:pt x="88900" y="871982"/>
                  </a:cubicBezTo>
                  <a:lnTo>
                    <a:pt x="88900" y="1583182"/>
                  </a:lnTo>
                  <a:cubicBezTo>
                    <a:pt x="88900" y="1607693"/>
                    <a:pt x="68961" y="1627632"/>
                    <a:pt x="44450" y="1627632"/>
                  </a:cubicBezTo>
                  <a:cubicBezTo>
                    <a:pt x="19939" y="1627632"/>
                    <a:pt x="0" y="1607693"/>
                    <a:pt x="0" y="1583182"/>
                  </a:cubicBezTo>
                  <a:close/>
                  <a:moveTo>
                    <a:pt x="0" y="605282"/>
                  </a:moveTo>
                  <a:lnTo>
                    <a:pt x="0" y="44450"/>
                  </a:lnTo>
                  <a:cubicBezTo>
                    <a:pt x="0" y="19939"/>
                    <a:pt x="19939" y="0"/>
                    <a:pt x="44450" y="0"/>
                  </a:cubicBezTo>
                  <a:lnTo>
                    <a:pt x="755650" y="0"/>
                  </a:lnTo>
                  <a:cubicBezTo>
                    <a:pt x="780161" y="0"/>
                    <a:pt x="800100" y="19939"/>
                    <a:pt x="800100" y="44450"/>
                  </a:cubicBezTo>
                  <a:cubicBezTo>
                    <a:pt x="800100" y="68961"/>
                    <a:pt x="780161" y="88900"/>
                    <a:pt x="755650" y="88900"/>
                  </a:cubicBezTo>
                  <a:lnTo>
                    <a:pt x="44450" y="88900"/>
                  </a:lnTo>
                  <a:lnTo>
                    <a:pt x="44450" y="44450"/>
                  </a:lnTo>
                  <a:lnTo>
                    <a:pt x="88900" y="44450"/>
                  </a:lnTo>
                  <a:lnTo>
                    <a:pt x="88900" y="605282"/>
                  </a:lnTo>
                  <a:cubicBezTo>
                    <a:pt x="88900" y="629793"/>
                    <a:pt x="68961" y="649732"/>
                    <a:pt x="44450" y="649732"/>
                  </a:cubicBezTo>
                  <a:cubicBezTo>
                    <a:pt x="19939" y="649732"/>
                    <a:pt x="0" y="629793"/>
                    <a:pt x="0" y="605282"/>
                  </a:cubicBezTo>
                  <a:close/>
                </a:path>
              </a:pathLst>
            </a:custGeom>
            <a:solidFill>
              <a:srgbClr val="FFEF99"/>
            </a:solidFill>
          </p:spPr>
        </p:sp>
      </p:grpSp>
      <p:sp>
        <p:nvSpPr>
          <p:cNvPr name="Freeform 5" id="5"/>
          <p:cNvSpPr/>
          <p:nvPr/>
        </p:nvSpPr>
        <p:spPr>
          <a:xfrm flipH="false" flipV="false" rot="0">
            <a:off x="4096404" y="2448548"/>
            <a:ext cx="10095191" cy="2477348"/>
          </a:xfrm>
          <a:custGeom>
            <a:avLst/>
            <a:gdLst/>
            <a:ahLst/>
            <a:cxnLst/>
            <a:rect r="r" b="b" t="t" l="l"/>
            <a:pathLst>
              <a:path h="2477348" w="10095191">
                <a:moveTo>
                  <a:pt x="0" y="0"/>
                </a:moveTo>
                <a:lnTo>
                  <a:pt x="10095191" y="0"/>
                </a:lnTo>
                <a:lnTo>
                  <a:pt x="10095191" y="2477348"/>
                </a:lnTo>
                <a:lnTo>
                  <a:pt x="0" y="2477348"/>
                </a:lnTo>
                <a:lnTo>
                  <a:pt x="0" y="0"/>
                </a:lnTo>
                <a:close/>
              </a:path>
            </a:pathLst>
          </a:custGeom>
          <a:blipFill>
            <a:blip r:embed="rId3">
              <a:extLst>
                <a:ext uri="{96DAC541-7B7A-43D3-8B79-37D633B846F1}">
                  <asvg:svgBlip xmlns:asvg="http://schemas.microsoft.com/office/drawing/2016/SVG/main" r:embed="rId4"/>
                </a:ext>
              </a:extLst>
            </a:blip>
            <a:stretch>
              <a:fillRect l="0" t="-6319" r="0" b="-6319"/>
            </a:stretch>
          </a:blipFill>
        </p:spPr>
      </p:sp>
      <p:sp>
        <p:nvSpPr>
          <p:cNvPr name="Freeform 6" id="6"/>
          <p:cNvSpPr/>
          <p:nvPr/>
        </p:nvSpPr>
        <p:spPr>
          <a:xfrm flipH="false" flipV="false" rot="0">
            <a:off x="5486400" y="1028700"/>
            <a:ext cx="7315200" cy="4087368"/>
          </a:xfrm>
          <a:custGeom>
            <a:avLst/>
            <a:gdLst/>
            <a:ahLst/>
            <a:cxnLst/>
            <a:rect r="r" b="b" t="t" l="l"/>
            <a:pathLst>
              <a:path h="4087368" w="7315200">
                <a:moveTo>
                  <a:pt x="0" y="0"/>
                </a:moveTo>
                <a:lnTo>
                  <a:pt x="7315200" y="0"/>
                </a:lnTo>
                <a:lnTo>
                  <a:pt x="7315200" y="4087368"/>
                </a:lnTo>
                <a:lnTo>
                  <a:pt x="0" y="4087368"/>
                </a:lnTo>
                <a:lnTo>
                  <a:pt x="0" y="0"/>
                </a:lnTo>
                <a:close/>
              </a:path>
            </a:pathLst>
          </a:custGeom>
          <a:blipFill>
            <a:blip r:embed="rId5">
              <a:extLst>
                <a:ext uri="{96DAC541-7B7A-43D3-8B79-37D633B846F1}">
                  <asvg:svgBlip xmlns:asvg="http://schemas.microsoft.com/office/drawing/2016/SVG/main" r:embed="rId6"/>
                </a:ext>
              </a:extLst>
            </a:blip>
            <a:stretch>
              <a:fillRect l="0" t="-102" r="0" b="-102"/>
            </a:stretch>
          </a:blipFill>
        </p:spPr>
      </p:sp>
      <p:sp>
        <p:nvSpPr>
          <p:cNvPr name="TextBox 7" id="7"/>
          <p:cNvSpPr txBox="true"/>
          <p:nvPr/>
        </p:nvSpPr>
        <p:spPr>
          <a:xfrm rot="0">
            <a:off x="-214544" y="334987"/>
            <a:ext cx="16902781" cy="1250689"/>
          </a:xfrm>
          <a:prstGeom prst="rect">
            <a:avLst/>
          </a:prstGeom>
        </p:spPr>
        <p:txBody>
          <a:bodyPr anchor="t" rtlCol="false" tIns="0" lIns="0" bIns="0" rIns="0">
            <a:spAutoFit/>
          </a:bodyPr>
          <a:lstStyle/>
          <a:p>
            <a:pPr algn="ctr">
              <a:lnSpc>
                <a:spcPts val="11166"/>
              </a:lnSpc>
            </a:pPr>
            <a:r>
              <a:rPr lang="en-US" sz="11512">
                <a:solidFill>
                  <a:srgbClr val="88BDDA"/>
                </a:solidFill>
                <a:latin typeface="Minnie Play"/>
                <a:ea typeface="Minnie Play"/>
                <a:cs typeface="Minnie Play"/>
                <a:sym typeface="Minnie Play"/>
              </a:rPr>
              <a:t>Concepts Used</a:t>
            </a:r>
          </a:p>
        </p:txBody>
      </p:sp>
      <p:sp>
        <p:nvSpPr>
          <p:cNvPr name="Freeform 8" id="8"/>
          <p:cNvSpPr/>
          <p:nvPr/>
        </p:nvSpPr>
        <p:spPr>
          <a:xfrm flipH="false" flipV="false" rot="-4225320">
            <a:off x="15533834" y="-2501788"/>
            <a:ext cx="5810154" cy="6428940"/>
          </a:xfrm>
          <a:custGeom>
            <a:avLst/>
            <a:gdLst/>
            <a:ahLst/>
            <a:cxnLst/>
            <a:rect r="r" b="b" t="t" l="l"/>
            <a:pathLst>
              <a:path h="6428940" w="5810154">
                <a:moveTo>
                  <a:pt x="0" y="0"/>
                </a:moveTo>
                <a:lnTo>
                  <a:pt x="5810154" y="0"/>
                </a:lnTo>
                <a:lnTo>
                  <a:pt x="5810154" y="6428940"/>
                </a:lnTo>
                <a:lnTo>
                  <a:pt x="0" y="6428940"/>
                </a:lnTo>
                <a:lnTo>
                  <a:pt x="0" y="0"/>
                </a:lnTo>
                <a:close/>
              </a:path>
            </a:pathLst>
          </a:custGeom>
          <a:blipFill>
            <a:blip r:embed="rId7">
              <a:extLst>
                <a:ext uri="{96DAC541-7B7A-43D3-8B79-37D633B846F1}">
                  <asvg:svgBlip xmlns:asvg="http://schemas.microsoft.com/office/drawing/2016/SVG/main" r:embed="rId8"/>
                </a:ext>
              </a:extLst>
            </a:blip>
            <a:stretch>
              <a:fillRect l="0" t="-76" r="0" b="-76"/>
            </a:stretch>
          </a:blipFill>
        </p:spPr>
      </p:sp>
      <p:sp>
        <p:nvSpPr>
          <p:cNvPr name="Freeform 9" id="9"/>
          <p:cNvSpPr/>
          <p:nvPr/>
        </p:nvSpPr>
        <p:spPr>
          <a:xfrm flipH="false" flipV="false" rot="6991027">
            <a:off x="-2677277" y="7796324"/>
            <a:ext cx="4925467" cy="5450033"/>
          </a:xfrm>
          <a:custGeom>
            <a:avLst/>
            <a:gdLst/>
            <a:ahLst/>
            <a:cxnLst/>
            <a:rect r="r" b="b" t="t" l="l"/>
            <a:pathLst>
              <a:path h="5450033" w="4925467">
                <a:moveTo>
                  <a:pt x="0" y="0"/>
                </a:moveTo>
                <a:lnTo>
                  <a:pt x="4925467" y="0"/>
                </a:lnTo>
                <a:lnTo>
                  <a:pt x="4925467" y="5450033"/>
                </a:lnTo>
                <a:lnTo>
                  <a:pt x="0" y="5450033"/>
                </a:lnTo>
                <a:lnTo>
                  <a:pt x="0" y="0"/>
                </a:lnTo>
                <a:close/>
              </a:path>
            </a:pathLst>
          </a:custGeom>
          <a:blipFill>
            <a:blip r:embed="rId7">
              <a:extLst>
                <a:ext uri="{96DAC541-7B7A-43D3-8B79-37D633B846F1}">
                  <asvg:svgBlip xmlns:asvg="http://schemas.microsoft.com/office/drawing/2016/SVG/main" r:embed="rId8"/>
                </a:ext>
              </a:extLst>
            </a:blip>
            <a:stretch>
              <a:fillRect l="-14" t="0" r="-14" b="0"/>
            </a:stretch>
          </a:blipFill>
        </p:spPr>
      </p:sp>
      <p:sp>
        <p:nvSpPr>
          <p:cNvPr name="Freeform 10" id="10"/>
          <p:cNvSpPr/>
          <p:nvPr/>
        </p:nvSpPr>
        <p:spPr>
          <a:xfrm flipH="false" flipV="false" rot="260991">
            <a:off x="16567640" y="8356688"/>
            <a:ext cx="508765" cy="916694"/>
          </a:xfrm>
          <a:custGeom>
            <a:avLst/>
            <a:gdLst/>
            <a:ahLst/>
            <a:cxnLst/>
            <a:rect r="r" b="b" t="t" l="l"/>
            <a:pathLst>
              <a:path h="916694" w="508765">
                <a:moveTo>
                  <a:pt x="0" y="0"/>
                </a:moveTo>
                <a:lnTo>
                  <a:pt x="508765" y="0"/>
                </a:lnTo>
                <a:lnTo>
                  <a:pt x="508765" y="916694"/>
                </a:lnTo>
                <a:lnTo>
                  <a:pt x="0" y="916694"/>
                </a:lnTo>
                <a:lnTo>
                  <a:pt x="0" y="0"/>
                </a:lnTo>
                <a:close/>
              </a:path>
            </a:pathLst>
          </a:custGeom>
          <a:blipFill>
            <a:blip r:embed="rId9">
              <a:extLst>
                <a:ext uri="{96DAC541-7B7A-43D3-8B79-37D633B846F1}">
                  <asvg:svgBlip xmlns:asvg="http://schemas.microsoft.com/office/drawing/2016/SVG/main" r:embed="rId10"/>
                </a:ext>
              </a:extLst>
            </a:blip>
            <a:stretch>
              <a:fillRect l="0" t="-361" r="0" b="-361"/>
            </a:stretch>
          </a:blipFill>
        </p:spPr>
      </p:sp>
      <p:sp>
        <p:nvSpPr>
          <p:cNvPr name="Freeform 11" id="11"/>
          <p:cNvSpPr/>
          <p:nvPr/>
        </p:nvSpPr>
        <p:spPr>
          <a:xfrm flipH="false" flipV="false" rot="9923825">
            <a:off x="1151597" y="4210564"/>
            <a:ext cx="508765" cy="916694"/>
          </a:xfrm>
          <a:custGeom>
            <a:avLst/>
            <a:gdLst/>
            <a:ahLst/>
            <a:cxnLst/>
            <a:rect r="r" b="b" t="t" l="l"/>
            <a:pathLst>
              <a:path h="916694" w="508765">
                <a:moveTo>
                  <a:pt x="0" y="0"/>
                </a:moveTo>
                <a:lnTo>
                  <a:pt x="508765" y="0"/>
                </a:lnTo>
                <a:lnTo>
                  <a:pt x="508765" y="916694"/>
                </a:lnTo>
                <a:lnTo>
                  <a:pt x="0" y="916694"/>
                </a:lnTo>
                <a:lnTo>
                  <a:pt x="0" y="0"/>
                </a:lnTo>
                <a:close/>
              </a:path>
            </a:pathLst>
          </a:custGeom>
          <a:blipFill>
            <a:blip r:embed="rId9">
              <a:extLst>
                <a:ext uri="{96DAC541-7B7A-43D3-8B79-37D633B846F1}">
                  <asvg:svgBlip xmlns:asvg="http://schemas.microsoft.com/office/drawing/2016/SVG/main" r:embed="rId10"/>
                </a:ext>
              </a:extLst>
            </a:blip>
            <a:stretch>
              <a:fillRect l="0" t="-361" r="0" b="-361"/>
            </a:stretch>
          </a:blipFill>
        </p:spPr>
      </p:sp>
      <p:sp>
        <p:nvSpPr>
          <p:cNvPr name="Freeform 12" id="12"/>
          <p:cNvSpPr/>
          <p:nvPr/>
        </p:nvSpPr>
        <p:spPr>
          <a:xfrm flipH="false" flipV="false" rot="-678849">
            <a:off x="1283327" y="8419939"/>
            <a:ext cx="469834" cy="469834"/>
          </a:xfrm>
          <a:custGeom>
            <a:avLst/>
            <a:gdLst/>
            <a:ahLst/>
            <a:cxnLst/>
            <a:rect r="r" b="b" t="t" l="l"/>
            <a:pathLst>
              <a:path h="469834" w="469834">
                <a:moveTo>
                  <a:pt x="0" y="0"/>
                </a:moveTo>
                <a:lnTo>
                  <a:pt x="469834" y="0"/>
                </a:lnTo>
                <a:lnTo>
                  <a:pt x="469834" y="469834"/>
                </a:lnTo>
                <a:lnTo>
                  <a:pt x="0" y="46983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3" id="13"/>
          <p:cNvSpPr/>
          <p:nvPr/>
        </p:nvSpPr>
        <p:spPr>
          <a:xfrm flipH="false" flipV="false" rot="866502">
            <a:off x="16171682" y="4462275"/>
            <a:ext cx="469834" cy="469834"/>
          </a:xfrm>
          <a:custGeom>
            <a:avLst/>
            <a:gdLst/>
            <a:ahLst/>
            <a:cxnLst/>
            <a:rect r="r" b="b" t="t" l="l"/>
            <a:pathLst>
              <a:path h="469834" w="469834">
                <a:moveTo>
                  <a:pt x="0" y="0"/>
                </a:moveTo>
                <a:lnTo>
                  <a:pt x="469834" y="0"/>
                </a:lnTo>
                <a:lnTo>
                  <a:pt x="469834" y="469834"/>
                </a:lnTo>
                <a:lnTo>
                  <a:pt x="0" y="46983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4" id="14"/>
          <p:cNvSpPr txBox="true"/>
          <p:nvPr/>
        </p:nvSpPr>
        <p:spPr>
          <a:xfrm rot="0">
            <a:off x="4230447" y="4933950"/>
            <a:ext cx="8012798" cy="4789170"/>
          </a:xfrm>
          <a:prstGeom prst="rect">
            <a:avLst/>
          </a:prstGeom>
        </p:spPr>
        <p:txBody>
          <a:bodyPr anchor="t" rtlCol="false" tIns="0" lIns="0" bIns="0" rIns="0">
            <a:spAutoFit/>
          </a:bodyPr>
          <a:lstStyle/>
          <a:p>
            <a:pPr algn="l" marL="777118" indent="-259039" lvl="2">
              <a:lnSpc>
                <a:spcPts val="6119"/>
              </a:lnSpc>
              <a:buFont typeface="Arial"/>
              <a:buChar char="⚬"/>
            </a:pPr>
            <a:r>
              <a:rPr lang="en-US" sz="3399" spc="275">
                <a:solidFill>
                  <a:srgbClr val="000000"/>
                </a:solidFill>
                <a:latin typeface="HK Modular"/>
                <a:ea typeface="HK Modular"/>
                <a:cs typeface="HK Modular"/>
                <a:sym typeface="HK Modular"/>
              </a:rPr>
              <a:t>STRINGS</a:t>
            </a:r>
          </a:p>
          <a:p>
            <a:pPr algn="l" marL="777118" indent="-259039" lvl="2">
              <a:lnSpc>
                <a:spcPts val="6119"/>
              </a:lnSpc>
              <a:buFont typeface="Arial"/>
              <a:buChar char="⚬"/>
            </a:pPr>
            <a:r>
              <a:rPr lang="en-US" sz="3399" spc="275">
                <a:solidFill>
                  <a:srgbClr val="000000"/>
                </a:solidFill>
                <a:latin typeface="HK Modular"/>
                <a:ea typeface="HK Modular"/>
                <a:cs typeface="HK Modular"/>
                <a:sym typeface="HK Modular"/>
              </a:rPr>
              <a:t>HASHMAPS</a:t>
            </a:r>
          </a:p>
          <a:p>
            <a:pPr algn="l" marL="777118" indent="-259039" lvl="2">
              <a:lnSpc>
                <a:spcPts val="6119"/>
              </a:lnSpc>
              <a:buFont typeface="Arial"/>
              <a:buChar char="⚬"/>
            </a:pPr>
            <a:r>
              <a:rPr lang="en-US" sz="3399" spc="275">
                <a:solidFill>
                  <a:srgbClr val="000000"/>
                </a:solidFill>
                <a:latin typeface="HK Modular"/>
                <a:ea typeface="HK Modular"/>
                <a:cs typeface="HK Modular"/>
                <a:sym typeface="HK Modular"/>
              </a:rPr>
              <a:t>QUEUS</a:t>
            </a:r>
          </a:p>
          <a:p>
            <a:pPr algn="l" marL="777118" indent="-259039" lvl="2">
              <a:lnSpc>
                <a:spcPts val="6119"/>
              </a:lnSpc>
              <a:buFont typeface="Arial"/>
              <a:buChar char="⚬"/>
            </a:pPr>
            <a:r>
              <a:rPr lang="en-US" sz="3399" spc="275">
                <a:solidFill>
                  <a:srgbClr val="000000"/>
                </a:solidFill>
                <a:latin typeface="HK Modular"/>
                <a:ea typeface="HK Modular"/>
                <a:cs typeface="HK Modular"/>
                <a:sym typeface="HK Modular"/>
              </a:rPr>
              <a:t>stacks</a:t>
            </a:r>
          </a:p>
          <a:p>
            <a:pPr algn="l" marL="777118" indent="-259039" lvl="2">
              <a:lnSpc>
                <a:spcPts val="6119"/>
              </a:lnSpc>
              <a:buFont typeface="Arial"/>
              <a:buChar char="⚬"/>
            </a:pPr>
            <a:r>
              <a:rPr lang="en-US" sz="3399" spc="275">
                <a:solidFill>
                  <a:srgbClr val="000000"/>
                </a:solidFill>
                <a:latin typeface="HK Modular"/>
                <a:ea typeface="HK Modular"/>
                <a:cs typeface="HK Modular"/>
                <a:sym typeface="HK Modular"/>
              </a:rPr>
              <a:t>GRAPHS</a:t>
            </a:r>
          </a:p>
          <a:p>
            <a:pPr algn="l" marL="777118" indent="-259039" lvl="2">
              <a:lnSpc>
                <a:spcPts val="6119"/>
              </a:lnSpc>
              <a:buFont typeface="Arial"/>
              <a:buChar char="⚬"/>
            </a:pPr>
            <a:r>
              <a:rPr lang="en-US" sz="3399" spc="275">
                <a:solidFill>
                  <a:srgbClr val="000000"/>
                </a:solidFill>
                <a:latin typeface="HK Modular"/>
                <a:ea typeface="HK Modular"/>
                <a:cs typeface="HK Modular"/>
                <a:sym typeface="HK Modular"/>
              </a:rPr>
              <a:t>DYNAMIC PROGRAMING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6119080">
            <a:off x="-1309413" y="7903132"/>
            <a:ext cx="8619221" cy="8728325"/>
          </a:xfrm>
          <a:custGeom>
            <a:avLst/>
            <a:gdLst/>
            <a:ahLst/>
            <a:cxnLst/>
            <a:rect r="r" b="b" t="t" l="l"/>
            <a:pathLst>
              <a:path h="8728325" w="8619221">
                <a:moveTo>
                  <a:pt x="0" y="0"/>
                </a:moveTo>
                <a:lnTo>
                  <a:pt x="8619221" y="0"/>
                </a:lnTo>
                <a:lnTo>
                  <a:pt x="8619221" y="8728325"/>
                </a:lnTo>
                <a:lnTo>
                  <a:pt x="0" y="8728325"/>
                </a:lnTo>
                <a:lnTo>
                  <a:pt x="0" y="0"/>
                </a:lnTo>
                <a:close/>
              </a:path>
            </a:pathLst>
          </a:custGeom>
          <a:blipFill>
            <a:blip r:embed="rId2">
              <a:extLst>
                <a:ext uri="{96DAC541-7B7A-43D3-8B79-37D633B846F1}">
                  <asvg:svgBlip xmlns:asvg="http://schemas.microsoft.com/office/drawing/2016/SVG/main" r:embed="rId3"/>
                </a:ext>
              </a:extLst>
            </a:blip>
            <a:stretch>
              <a:fillRect l="-632" t="0" r="-632" b="0"/>
            </a:stretch>
          </a:blipFill>
        </p:spPr>
      </p:sp>
      <p:sp>
        <p:nvSpPr>
          <p:cNvPr name="Freeform 3" id="3"/>
          <p:cNvSpPr/>
          <p:nvPr/>
        </p:nvSpPr>
        <p:spPr>
          <a:xfrm flipH="false" flipV="false" rot="3382663">
            <a:off x="8754361" y="-5703693"/>
            <a:ext cx="8619221" cy="8728325"/>
          </a:xfrm>
          <a:custGeom>
            <a:avLst/>
            <a:gdLst/>
            <a:ahLst/>
            <a:cxnLst/>
            <a:rect r="r" b="b" t="t" l="l"/>
            <a:pathLst>
              <a:path h="8728325" w="8619221">
                <a:moveTo>
                  <a:pt x="0" y="0"/>
                </a:moveTo>
                <a:lnTo>
                  <a:pt x="8619221" y="0"/>
                </a:lnTo>
                <a:lnTo>
                  <a:pt x="8619221" y="8728325"/>
                </a:lnTo>
                <a:lnTo>
                  <a:pt x="0" y="8728325"/>
                </a:lnTo>
                <a:lnTo>
                  <a:pt x="0" y="0"/>
                </a:lnTo>
                <a:close/>
              </a:path>
            </a:pathLst>
          </a:custGeom>
          <a:blipFill>
            <a:blip r:embed="rId2">
              <a:extLst>
                <a:ext uri="{96DAC541-7B7A-43D3-8B79-37D633B846F1}">
                  <asvg:svgBlip xmlns:asvg="http://schemas.microsoft.com/office/drawing/2016/SVG/main" r:embed="rId3"/>
                </a:ext>
              </a:extLst>
            </a:blip>
            <a:stretch>
              <a:fillRect l="-632" t="0" r="-632" b="0"/>
            </a:stretch>
          </a:blipFill>
        </p:spPr>
      </p:sp>
      <p:sp>
        <p:nvSpPr>
          <p:cNvPr name="Freeform 4" id="4"/>
          <p:cNvSpPr/>
          <p:nvPr/>
        </p:nvSpPr>
        <p:spPr>
          <a:xfrm flipH="false" flipV="false" rot="0">
            <a:off x="7773008" y="988762"/>
            <a:ext cx="2570534" cy="2570534"/>
          </a:xfrm>
          <a:custGeom>
            <a:avLst/>
            <a:gdLst/>
            <a:ahLst/>
            <a:cxnLst/>
            <a:rect r="r" b="b" t="t" l="l"/>
            <a:pathLst>
              <a:path h="2570534" w="2570534">
                <a:moveTo>
                  <a:pt x="0" y="0"/>
                </a:moveTo>
                <a:lnTo>
                  <a:pt x="2570534" y="0"/>
                </a:lnTo>
                <a:lnTo>
                  <a:pt x="2570534" y="2570534"/>
                </a:lnTo>
                <a:lnTo>
                  <a:pt x="0" y="2570534"/>
                </a:lnTo>
                <a:lnTo>
                  <a:pt x="0" y="0"/>
                </a:lnTo>
                <a:close/>
              </a:path>
            </a:pathLst>
          </a:custGeom>
          <a:blipFill>
            <a:blip r:embed="rId4">
              <a:extLst>
                <a:ext uri="{96DAC541-7B7A-43D3-8B79-37D633B846F1}">
                  <asvg:svgBlip xmlns:asvg="http://schemas.microsoft.com/office/drawing/2016/SVG/main" r:embed="rId5"/>
                </a:ext>
              </a:extLst>
            </a:blip>
            <a:stretch>
              <a:fillRect l="-98148" t="0" r="-98148" b="0"/>
            </a:stretch>
          </a:blipFill>
        </p:spPr>
      </p:sp>
      <p:sp>
        <p:nvSpPr>
          <p:cNvPr name="Freeform 5" id="5"/>
          <p:cNvSpPr/>
          <p:nvPr/>
        </p:nvSpPr>
        <p:spPr>
          <a:xfrm flipH="false" flipV="false" rot="0">
            <a:off x="7858733" y="1249449"/>
            <a:ext cx="2570534" cy="2564107"/>
          </a:xfrm>
          <a:custGeom>
            <a:avLst/>
            <a:gdLst/>
            <a:ahLst/>
            <a:cxnLst/>
            <a:rect r="r" b="b" t="t" l="l"/>
            <a:pathLst>
              <a:path h="2564107" w="2570534">
                <a:moveTo>
                  <a:pt x="0" y="0"/>
                </a:moveTo>
                <a:lnTo>
                  <a:pt x="2570534" y="0"/>
                </a:lnTo>
                <a:lnTo>
                  <a:pt x="2570534" y="2564107"/>
                </a:lnTo>
                <a:lnTo>
                  <a:pt x="0" y="2564107"/>
                </a:lnTo>
                <a:lnTo>
                  <a:pt x="0" y="0"/>
                </a:lnTo>
                <a:close/>
              </a:path>
            </a:pathLst>
          </a:custGeom>
          <a:blipFill>
            <a:blip r:embed="rId6">
              <a:extLst>
                <a:ext uri="{96DAC541-7B7A-43D3-8B79-37D633B846F1}">
                  <asvg:svgBlip xmlns:asvg="http://schemas.microsoft.com/office/drawing/2016/SVG/main" r:embed="rId7"/>
                </a:ext>
              </a:extLst>
            </a:blip>
            <a:stretch>
              <a:fillRect l="0" t="-125" r="0" b="-125"/>
            </a:stretch>
          </a:blipFill>
        </p:spPr>
      </p:sp>
      <p:sp>
        <p:nvSpPr>
          <p:cNvPr name="TextBox 6" id="6"/>
          <p:cNvSpPr txBox="true"/>
          <p:nvPr/>
        </p:nvSpPr>
        <p:spPr>
          <a:xfrm rot="0">
            <a:off x="2083082" y="4546981"/>
            <a:ext cx="14121836" cy="987994"/>
          </a:xfrm>
          <a:prstGeom prst="rect">
            <a:avLst/>
          </a:prstGeom>
        </p:spPr>
        <p:txBody>
          <a:bodyPr anchor="t" rtlCol="false" tIns="0" lIns="0" bIns="0" rIns="0">
            <a:spAutoFit/>
          </a:bodyPr>
          <a:lstStyle/>
          <a:p>
            <a:pPr algn="ctr">
              <a:lnSpc>
                <a:spcPts val="9785"/>
              </a:lnSpc>
            </a:pPr>
            <a:r>
              <a:rPr lang="en-US" sz="11512">
                <a:solidFill>
                  <a:srgbClr val="88BDDA"/>
                </a:solidFill>
                <a:latin typeface="Minnie Play"/>
                <a:ea typeface="Minnie Play"/>
                <a:cs typeface="Minnie Play"/>
                <a:sym typeface="Minnie Play"/>
              </a:rPr>
              <a:t>Concept in Depth</a:t>
            </a:r>
          </a:p>
        </p:txBody>
      </p:sp>
      <p:sp>
        <p:nvSpPr>
          <p:cNvPr name="Freeform 7" id="7"/>
          <p:cNvSpPr/>
          <p:nvPr/>
        </p:nvSpPr>
        <p:spPr>
          <a:xfrm flipH="false" flipV="false" rot="0">
            <a:off x="1026589" y="6248113"/>
            <a:ext cx="2888325" cy="2888325"/>
          </a:xfrm>
          <a:custGeom>
            <a:avLst/>
            <a:gdLst/>
            <a:ahLst/>
            <a:cxnLst/>
            <a:rect r="r" b="b" t="t" l="l"/>
            <a:pathLst>
              <a:path h="2888325" w="2888325">
                <a:moveTo>
                  <a:pt x="0" y="0"/>
                </a:moveTo>
                <a:lnTo>
                  <a:pt x="2888325" y="0"/>
                </a:lnTo>
                <a:lnTo>
                  <a:pt x="2888325" y="2888325"/>
                </a:lnTo>
                <a:lnTo>
                  <a:pt x="0" y="2888325"/>
                </a:lnTo>
                <a:lnTo>
                  <a:pt x="0" y="0"/>
                </a:lnTo>
                <a:close/>
              </a:path>
            </a:pathLst>
          </a:custGeom>
          <a:blipFill>
            <a:blip r:embed="rId8">
              <a:extLst>
                <a:ext uri="{96DAC541-7B7A-43D3-8B79-37D633B846F1}">
                  <asvg:svgBlip xmlns:asvg="http://schemas.microsoft.com/office/drawing/2016/SVG/main" r:embed="rId9"/>
                </a:ext>
              </a:extLst>
            </a:blip>
            <a:stretch>
              <a:fillRect l="-255921" t="0" r="-255921" b="0"/>
            </a:stretch>
          </a:blipFill>
        </p:spPr>
      </p:sp>
      <p:sp>
        <p:nvSpPr>
          <p:cNvPr name="Freeform 8" id="8"/>
          <p:cNvSpPr/>
          <p:nvPr/>
        </p:nvSpPr>
        <p:spPr>
          <a:xfrm flipH="false" flipV="false" rot="0">
            <a:off x="4408017" y="6248113"/>
            <a:ext cx="2888325" cy="2888325"/>
          </a:xfrm>
          <a:custGeom>
            <a:avLst/>
            <a:gdLst/>
            <a:ahLst/>
            <a:cxnLst/>
            <a:rect r="r" b="b" t="t" l="l"/>
            <a:pathLst>
              <a:path h="2888325" w="2888325">
                <a:moveTo>
                  <a:pt x="0" y="0"/>
                </a:moveTo>
                <a:lnTo>
                  <a:pt x="2888325" y="0"/>
                </a:lnTo>
                <a:lnTo>
                  <a:pt x="2888325" y="2888325"/>
                </a:lnTo>
                <a:lnTo>
                  <a:pt x="0" y="2888325"/>
                </a:lnTo>
                <a:lnTo>
                  <a:pt x="0" y="0"/>
                </a:lnTo>
                <a:close/>
              </a:path>
            </a:pathLst>
          </a:custGeom>
          <a:blipFill>
            <a:blip r:embed="rId8">
              <a:extLst>
                <a:ext uri="{96DAC541-7B7A-43D3-8B79-37D633B846F1}">
                  <asvg:svgBlip xmlns:asvg="http://schemas.microsoft.com/office/drawing/2016/SVG/main" r:embed="rId9"/>
                </a:ext>
              </a:extLst>
            </a:blip>
            <a:stretch>
              <a:fillRect l="-255921" t="0" r="-255921" b="0"/>
            </a:stretch>
          </a:blipFill>
        </p:spPr>
      </p:sp>
      <p:sp>
        <p:nvSpPr>
          <p:cNvPr name="TextBox 9" id="9"/>
          <p:cNvSpPr txBox="true"/>
          <p:nvPr/>
        </p:nvSpPr>
        <p:spPr>
          <a:xfrm rot="0">
            <a:off x="1019198" y="6550812"/>
            <a:ext cx="2895716" cy="1454120"/>
          </a:xfrm>
          <a:prstGeom prst="rect">
            <a:avLst/>
          </a:prstGeom>
        </p:spPr>
        <p:txBody>
          <a:bodyPr anchor="t" rtlCol="false" tIns="0" lIns="0" bIns="0" rIns="0">
            <a:spAutoFit/>
          </a:bodyPr>
          <a:lstStyle/>
          <a:p>
            <a:pPr algn="ctr">
              <a:lnSpc>
                <a:spcPts val="2801"/>
              </a:lnSpc>
            </a:pPr>
            <a:r>
              <a:rPr lang="en-US" b="true" sz="2000" u="sng">
                <a:solidFill>
                  <a:srgbClr val="FFFBE1"/>
                </a:solidFill>
                <a:latin typeface="Mali Bold"/>
                <a:ea typeface="Mali Bold"/>
                <a:cs typeface="Mali Bold"/>
                <a:sym typeface="Mali Bold"/>
              </a:rPr>
              <a:t>STRINGS</a:t>
            </a:r>
          </a:p>
          <a:p>
            <a:pPr algn="ctr">
              <a:lnSpc>
                <a:spcPts val="2801"/>
              </a:lnSpc>
            </a:pPr>
          </a:p>
          <a:p>
            <a:pPr algn="ctr">
              <a:lnSpc>
                <a:spcPts val="2801"/>
              </a:lnSpc>
            </a:pPr>
            <a:r>
              <a:rPr lang="en-US" sz="2000">
                <a:solidFill>
                  <a:srgbClr val="FFFBE1"/>
                </a:solidFill>
                <a:latin typeface="Mali"/>
                <a:ea typeface="Mali"/>
                <a:cs typeface="Mali"/>
                <a:sym typeface="Mali"/>
              </a:rPr>
              <a:t>Used for storing titles/authors</a:t>
            </a:r>
            <a:r>
              <a:rPr lang="en-US" sz="2000" u="sng">
                <a:solidFill>
                  <a:srgbClr val="FFFBE1"/>
                </a:solidFill>
                <a:latin typeface="Mali"/>
                <a:ea typeface="Mali"/>
                <a:cs typeface="Mali"/>
                <a:sym typeface="Mali"/>
              </a:rPr>
              <a:t>.</a:t>
            </a:r>
          </a:p>
        </p:txBody>
      </p:sp>
      <p:sp>
        <p:nvSpPr>
          <p:cNvPr name="TextBox 10" id="10"/>
          <p:cNvSpPr txBox="true"/>
          <p:nvPr/>
        </p:nvSpPr>
        <p:spPr>
          <a:xfrm rot="0">
            <a:off x="4238763" y="6528400"/>
            <a:ext cx="3182767" cy="1806545"/>
          </a:xfrm>
          <a:prstGeom prst="rect">
            <a:avLst/>
          </a:prstGeom>
        </p:spPr>
        <p:txBody>
          <a:bodyPr anchor="t" rtlCol="false" tIns="0" lIns="0" bIns="0" rIns="0">
            <a:spAutoFit/>
          </a:bodyPr>
          <a:lstStyle/>
          <a:p>
            <a:pPr algn="ctr">
              <a:lnSpc>
                <a:spcPts val="2801"/>
              </a:lnSpc>
            </a:pPr>
            <a:r>
              <a:rPr lang="en-US" b="true" sz="2000" u="sng">
                <a:solidFill>
                  <a:srgbClr val="FFFBE1"/>
                </a:solidFill>
                <a:latin typeface="Mali Bold"/>
                <a:ea typeface="Mali Bold"/>
                <a:cs typeface="Mali Bold"/>
                <a:sym typeface="Mali Bold"/>
              </a:rPr>
              <a:t>HASHMAP</a:t>
            </a:r>
          </a:p>
          <a:p>
            <a:pPr algn="ctr">
              <a:lnSpc>
                <a:spcPts val="2801"/>
              </a:lnSpc>
            </a:pPr>
          </a:p>
          <a:p>
            <a:pPr algn="ctr">
              <a:lnSpc>
                <a:spcPts val="2801"/>
              </a:lnSpc>
            </a:pPr>
            <a:r>
              <a:rPr lang="en-US" sz="2000">
                <a:solidFill>
                  <a:srgbClr val="FFFBE1"/>
                </a:solidFill>
                <a:latin typeface="Mali"/>
                <a:ea typeface="Mali"/>
                <a:cs typeface="Mali"/>
                <a:sym typeface="Mali"/>
              </a:rPr>
              <a:t>Provide O(1) average time complexity for inventory management.</a:t>
            </a:r>
          </a:p>
        </p:txBody>
      </p:sp>
      <p:sp>
        <p:nvSpPr>
          <p:cNvPr name="Freeform 11" id="11"/>
          <p:cNvSpPr/>
          <p:nvPr/>
        </p:nvSpPr>
        <p:spPr>
          <a:xfrm flipH="false" flipV="false" rot="0">
            <a:off x="7858733" y="6248113"/>
            <a:ext cx="2888325" cy="2888325"/>
          </a:xfrm>
          <a:custGeom>
            <a:avLst/>
            <a:gdLst/>
            <a:ahLst/>
            <a:cxnLst/>
            <a:rect r="r" b="b" t="t" l="l"/>
            <a:pathLst>
              <a:path h="2888325" w="2888325">
                <a:moveTo>
                  <a:pt x="0" y="0"/>
                </a:moveTo>
                <a:lnTo>
                  <a:pt x="2888325" y="0"/>
                </a:lnTo>
                <a:lnTo>
                  <a:pt x="2888325" y="2888325"/>
                </a:lnTo>
                <a:lnTo>
                  <a:pt x="0" y="2888325"/>
                </a:lnTo>
                <a:lnTo>
                  <a:pt x="0" y="0"/>
                </a:lnTo>
                <a:close/>
              </a:path>
            </a:pathLst>
          </a:custGeom>
          <a:blipFill>
            <a:blip r:embed="rId8">
              <a:extLst>
                <a:ext uri="{96DAC541-7B7A-43D3-8B79-37D633B846F1}">
                  <asvg:svgBlip xmlns:asvg="http://schemas.microsoft.com/office/drawing/2016/SVG/main" r:embed="rId9"/>
                </a:ext>
              </a:extLst>
            </a:blip>
            <a:stretch>
              <a:fillRect l="-255921" t="0" r="-255921" b="0"/>
            </a:stretch>
          </a:blipFill>
        </p:spPr>
      </p:sp>
      <p:sp>
        <p:nvSpPr>
          <p:cNvPr name="TextBox 12" id="12"/>
          <p:cNvSpPr txBox="true"/>
          <p:nvPr/>
        </p:nvSpPr>
        <p:spPr>
          <a:xfrm rot="0">
            <a:off x="7711512" y="6550812"/>
            <a:ext cx="3182767" cy="1454120"/>
          </a:xfrm>
          <a:prstGeom prst="rect">
            <a:avLst/>
          </a:prstGeom>
        </p:spPr>
        <p:txBody>
          <a:bodyPr anchor="t" rtlCol="false" tIns="0" lIns="0" bIns="0" rIns="0">
            <a:spAutoFit/>
          </a:bodyPr>
          <a:lstStyle/>
          <a:p>
            <a:pPr algn="ctr">
              <a:lnSpc>
                <a:spcPts val="2801"/>
              </a:lnSpc>
            </a:pPr>
            <a:r>
              <a:rPr lang="en-US" b="true" sz="2000" u="sng">
                <a:solidFill>
                  <a:srgbClr val="FFFBE1"/>
                </a:solidFill>
                <a:latin typeface="Mali Bold"/>
                <a:ea typeface="Mali Bold"/>
                <a:cs typeface="Mali Bold"/>
                <a:sym typeface="Mali Bold"/>
              </a:rPr>
              <a:t>STACKS</a:t>
            </a:r>
          </a:p>
          <a:p>
            <a:pPr algn="ctr">
              <a:lnSpc>
                <a:spcPts val="2801"/>
              </a:lnSpc>
            </a:pPr>
          </a:p>
          <a:p>
            <a:pPr algn="ctr">
              <a:lnSpc>
                <a:spcPts val="2801"/>
              </a:lnSpc>
            </a:pPr>
            <a:r>
              <a:rPr lang="en-US" sz="2000">
                <a:solidFill>
                  <a:srgbClr val="FFFBE1"/>
                </a:solidFill>
                <a:latin typeface="Mali"/>
                <a:ea typeface="Mali"/>
                <a:cs typeface="Mali"/>
                <a:sym typeface="Mali"/>
              </a:rPr>
              <a:t>Useful for undoing last operations</a:t>
            </a:r>
          </a:p>
        </p:txBody>
      </p:sp>
      <p:sp>
        <p:nvSpPr>
          <p:cNvPr name="Freeform 13" id="13"/>
          <p:cNvSpPr/>
          <p:nvPr/>
        </p:nvSpPr>
        <p:spPr>
          <a:xfrm flipH="false" flipV="false" rot="0">
            <a:off x="11218129" y="6248113"/>
            <a:ext cx="2888325" cy="2888325"/>
          </a:xfrm>
          <a:custGeom>
            <a:avLst/>
            <a:gdLst/>
            <a:ahLst/>
            <a:cxnLst/>
            <a:rect r="r" b="b" t="t" l="l"/>
            <a:pathLst>
              <a:path h="2888325" w="2888325">
                <a:moveTo>
                  <a:pt x="0" y="0"/>
                </a:moveTo>
                <a:lnTo>
                  <a:pt x="2888325" y="0"/>
                </a:lnTo>
                <a:lnTo>
                  <a:pt x="2888325" y="2888325"/>
                </a:lnTo>
                <a:lnTo>
                  <a:pt x="0" y="2888325"/>
                </a:lnTo>
                <a:lnTo>
                  <a:pt x="0" y="0"/>
                </a:lnTo>
                <a:close/>
              </a:path>
            </a:pathLst>
          </a:custGeom>
          <a:blipFill>
            <a:blip r:embed="rId8">
              <a:extLst>
                <a:ext uri="{96DAC541-7B7A-43D3-8B79-37D633B846F1}">
                  <asvg:svgBlip xmlns:asvg="http://schemas.microsoft.com/office/drawing/2016/SVG/main" r:embed="rId9"/>
                </a:ext>
              </a:extLst>
            </a:blip>
            <a:stretch>
              <a:fillRect l="-255921" t="0" r="-255921" b="0"/>
            </a:stretch>
          </a:blipFill>
        </p:spPr>
      </p:sp>
      <p:sp>
        <p:nvSpPr>
          <p:cNvPr name="TextBox 14" id="14"/>
          <p:cNvSpPr txBox="true"/>
          <p:nvPr/>
        </p:nvSpPr>
        <p:spPr>
          <a:xfrm rot="0">
            <a:off x="11107646" y="6550812"/>
            <a:ext cx="3109291" cy="1806545"/>
          </a:xfrm>
          <a:prstGeom prst="rect">
            <a:avLst/>
          </a:prstGeom>
        </p:spPr>
        <p:txBody>
          <a:bodyPr anchor="t" rtlCol="false" tIns="0" lIns="0" bIns="0" rIns="0">
            <a:spAutoFit/>
          </a:bodyPr>
          <a:lstStyle/>
          <a:p>
            <a:pPr algn="ctr">
              <a:lnSpc>
                <a:spcPts val="2801"/>
              </a:lnSpc>
            </a:pPr>
            <a:r>
              <a:rPr lang="en-US" b="true" sz="2000" u="sng">
                <a:solidFill>
                  <a:srgbClr val="FFFBE1"/>
                </a:solidFill>
                <a:latin typeface="Mali Bold"/>
                <a:ea typeface="Mali Bold"/>
                <a:cs typeface="Mali Bold"/>
                <a:sym typeface="Mali Bold"/>
              </a:rPr>
              <a:t>QUEUES</a:t>
            </a:r>
          </a:p>
          <a:p>
            <a:pPr algn="ctr">
              <a:lnSpc>
                <a:spcPts val="2801"/>
              </a:lnSpc>
            </a:pPr>
          </a:p>
          <a:p>
            <a:pPr algn="ctr">
              <a:lnSpc>
                <a:spcPts val="2801"/>
              </a:lnSpc>
            </a:pPr>
            <a:r>
              <a:rPr lang="en-US" sz="2000">
                <a:solidFill>
                  <a:srgbClr val="FFFBE1"/>
                </a:solidFill>
                <a:latin typeface="Mali"/>
                <a:ea typeface="Mali"/>
                <a:cs typeface="Mali"/>
                <a:sym typeface="Mali"/>
              </a:rPr>
              <a:t> Ensures first-come-first-served order processing.</a:t>
            </a:r>
          </a:p>
        </p:txBody>
      </p:sp>
      <p:sp>
        <p:nvSpPr>
          <p:cNvPr name="Freeform 15" id="15"/>
          <p:cNvSpPr/>
          <p:nvPr/>
        </p:nvSpPr>
        <p:spPr>
          <a:xfrm flipH="false" flipV="false" rot="-8420861">
            <a:off x="-3368306" y="-2572666"/>
            <a:ext cx="7084905" cy="5880471"/>
          </a:xfrm>
          <a:custGeom>
            <a:avLst/>
            <a:gdLst/>
            <a:ahLst/>
            <a:cxnLst/>
            <a:rect r="r" b="b" t="t" l="l"/>
            <a:pathLst>
              <a:path h="5880471" w="7084905">
                <a:moveTo>
                  <a:pt x="0" y="0"/>
                </a:moveTo>
                <a:lnTo>
                  <a:pt x="7084905" y="0"/>
                </a:lnTo>
                <a:lnTo>
                  <a:pt x="7084905" y="5880471"/>
                </a:lnTo>
                <a:lnTo>
                  <a:pt x="0" y="5880471"/>
                </a:lnTo>
                <a:lnTo>
                  <a:pt x="0" y="0"/>
                </a:lnTo>
                <a:close/>
              </a:path>
            </a:pathLst>
          </a:custGeom>
          <a:blipFill>
            <a:blip r:embed="rId10">
              <a:extLst>
                <a:ext uri="{96DAC541-7B7A-43D3-8B79-37D633B846F1}">
                  <asvg:svgBlip xmlns:asvg="http://schemas.microsoft.com/office/drawing/2016/SVG/main" r:embed="rId11"/>
                </a:ext>
              </a:extLst>
            </a:blip>
            <a:stretch>
              <a:fillRect l="0" t="-119" r="0" b="-119"/>
            </a:stretch>
          </a:blipFill>
        </p:spPr>
      </p:sp>
      <p:sp>
        <p:nvSpPr>
          <p:cNvPr name="Freeform 16" id="16"/>
          <p:cNvSpPr/>
          <p:nvPr/>
        </p:nvSpPr>
        <p:spPr>
          <a:xfrm flipH="false" flipV="false" rot="9774359">
            <a:off x="14699330" y="8885166"/>
            <a:ext cx="4765049" cy="3954991"/>
          </a:xfrm>
          <a:custGeom>
            <a:avLst/>
            <a:gdLst/>
            <a:ahLst/>
            <a:cxnLst/>
            <a:rect r="r" b="b" t="t" l="l"/>
            <a:pathLst>
              <a:path h="3954991" w="4765049">
                <a:moveTo>
                  <a:pt x="0" y="0"/>
                </a:moveTo>
                <a:lnTo>
                  <a:pt x="4765049" y="0"/>
                </a:lnTo>
                <a:lnTo>
                  <a:pt x="4765049" y="3954991"/>
                </a:lnTo>
                <a:lnTo>
                  <a:pt x="0" y="3954991"/>
                </a:lnTo>
                <a:lnTo>
                  <a:pt x="0" y="0"/>
                </a:lnTo>
                <a:close/>
              </a:path>
            </a:pathLst>
          </a:custGeom>
          <a:blipFill>
            <a:blip r:embed="rId10">
              <a:extLst>
                <a:ext uri="{96DAC541-7B7A-43D3-8B79-37D633B846F1}">
                  <asvg:svgBlip xmlns:asvg="http://schemas.microsoft.com/office/drawing/2016/SVG/main" r:embed="rId11"/>
                </a:ext>
              </a:extLst>
            </a:blip>
            <a:stretch>
              <a:fillRect l="0" t="-140" r="0" b="-140"/>
            </a:stretch>
          </a:blipFill>
        </p:spPr>
      </p:sp>
      <p:sp>
        <p:nvSpPr>
          <p:cNvPr name="Freeform 17" id="17"/>
          <p:cNvSpPr/>
          <p:nvPr/>
        </p:nvSpPr>
        <p:spPr>
          <a:xfrm flipH="false" flipV="false" rot="0">
            <a:off x="17328763" y="1515933"/>
            <a:ext cx="1616548" cy="1666472"/>
          </a:xfrm>
          <a:custGeom>
            <a:avLst/>
            <a:gdLst/>
            <a:ahLst/>
            <a:cxnLst/>
            <a:rect r="r" b="b" t="t" l="l"/>
            <a:pathLst>
              <a:path h="1666472" w="1616548">
                <a:moveTo>
                  <a:pt x="0" y="0"/>
                </a:moveTo>
                <a:lnTo>
                  <a:pt x="1616548" y="0"/>
                </a:lnTo>
                <a:lnTo>
                  <a:pt x="1616548" y="1666472"/>
                </a:lnTo>
                <a:lnTo>
                  <a:pt x="0" y="1666472"/>
                </a:lnTo>
                <a:lnTo>
                  <a:pt x="0" y="0"/>
                </a:lnTo>
                <a:close/>
              </a:path>
            </a:pathLst>
          </a:custGeom>
          <a:blipFill>
            <a:blip r:embed="rId12">
              <a:extLst>
                <a:ext uri="{96DAC541-7B7A-43D3-8B79-37D633B846F1}">
                  <asvg:svgBlip xmlns:asvg="http://schemas.microsoft.com/office/drawing/2016/SVG/main" r:embed="rId13"/>
                </a:ext>
              </a:extLst>
            </a:blip>
            <a:stretch>
              <a:fillRect l="0" t="-2496" r="0" b="-2496"/>
            </a:stretch>
          </a:blipFill>
        </p:spPr>
      </p:sp>
      <p:sp>
        <p:nvSpPr>
          <p:cNvPr name="Freeform 18" id="18"/>
          <p:cNvSpPr/>
          <p:nvPr/>
        </p:nvSpPr>
        <p:spPr>
          <a:xfrm flipH="false" flipV="false" rot="0">
            <a:off x="-914183" y="5812825"/>
            <a:ext cx="1616548" cy="1666472"/>
          </a:xfrm>
          <a:custGeom>
            <a:avLst/>
            <a:gdLst/>
            <a:ahLst/>
            <a:cxnLst/>
            <a:rect r="r" b="b" t="t" l="l"/>
            <a:pathLst>
              <a:path h="1666472" w="1616548">
                <a:moveTo>
                  <a:pt x="0" y="0"/>
                </a:moveTo>
                <a:lnTo>
                  <a:pt x="1616548" y="0"/>
                </a:lnTo>
                <a:lnTo>
                  <a:pt x="1616548" y="1666472"/>
                </a:lnTo>
                <a:lnTo>
                  <a:pt x="0" y="1666472"/>
                </a:lnTo>
                <a:lnTo>
                  <a:pt x="0" y="0"/>
                </a:lnTo>
                <a:close/>
              </a:path>
            </a:pathLst>
          </a:custGeom>
          <a:blipFill>
            <a:blip r:embed="rId12">
              <a:extLst>
                <a:ext uri="{96DAC541-7B7A-43D3-8B79-37D633B846F1}">
                  <asvg:svgBlip xmlns:asvg="http://schemas.microsoft.com/office/drawing/2016/SVG/main" r:embed="rId13"/>
                </a:ext>
              </a:extLst>
            </a:blip>
            <a:stretch>
              <a:fillRect l="0" t="-2496" r="0" b="-2496"/>
            </a:stretch>
          </a:blipFill>
        </p:spPr>
      </p:sp>
      <p:sp>
        <p:nvSpPr>
          <p:cNvPr name="Freeform 19" id="19"/>
          <p:cNvSpPr/>
          <p:nvPr/>
        </p:nvSpPr>
        <p:spPr>
          <a:xfrm flipH="false" flipV="false" rot="-3314047">
            <a:off x="2764528" y="3516398"/>
            <a:ext cx="410114" cy="410114"/>
          </a:xfrm>
          <a:custGeom>
            <a:avLst/>
            <a:gdLst/>
            <a:ahLst/>
            <a:cxnLst/>
            <a:rect r="r" b="b" t="t" l="l"/>
            <a:pathLst>
              <a:path h="410114" w="410114">
                <a:moveTo>
                  <a:pt x="0" y="0"/>
                </a:moveTo>
                <a:lnTo>
                  <a:pt x="410114" y="0"/>
                </a:lnTo>
                <a:lnTo>
                  <a:pt x="410114" y="410114"/>
                </a:lnTo>
                <a:lnTo>
                  <a:pt x="0" y="41011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7092219">
            <a:off x="15956742" y="8190211"/>
            <a:ext cx="410114" cy="410114"/>
          </a:xfrm>
          <a:custGeom>
            <a:avLst/>
            <a:gdLst/>
            <a:ahLst/>
            <a:cxnLst/>
            <a:rect r="r" b="b" t="t" l="l"/>
            <a:pathLst>
              <a:path h="410114" w="410114">
                <a:moveTo>
                  <a:pt x="0" y="0"/>
                </a:moveTo>
                <a:lnTo>
                  <a:pt x="410114" y="0"/>
                </a:lnTo>
                <a:lnTo>
                  <a:pt x="410114" y="410114"/>
                </a:lnTo>
                <a:lnTo>
                  <a:pt x="0" y="41011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1" id="21"/>
          <p:cNvSpPr/>
          <p:nvPr/>
        </p:nvSpPr>
        <p:spPr>
          <a:xfrm flipH="false" flipV="false" rot="0">
            <a:off x="14426487" y="6248113"/>
            <a:ext cx="2888325" cy="2888325"/>
          </a:xfrm>
          <a:custGeom>
            <a:avLst/>
            <a:gdLst/>
            <a:ahLst/>
            <a:cxnLst/>
            <a:rect r="r" b="b" t="t" l="l"/>
            <a:pathLst>
              <a:path h="2888325" w="2888325">
                <a:moveTo>
                  <a:pt x="0" y="0"/>
                </a:moveTo>
                <a:lnTo>
                  <a:pt x="2888325" y="0"/>
                </a:lnTo>
                <a:lnTo>
                  <a:pt x="2888325" y="2888325"/>
                </a:lnTo>
                <a:lnTo>
                  <a:pt x="0" y="2888325"/>
                </a:lnTo>
                <a:lnTo>
                  <a:pt x="0" y="0"/>
                </a:lnTo>
                <a:close/>
              </a:path>
            </a:pathLst>
          </a:custGeom>
          <a:blipFill>
            <a:blip r:embed="rId8">
              <a:extLst>
                <a:ext uri="{96DAC541-7B7A-43D3-8B79-37D633B846F1}">
                  <asvg:svgBlip xmlns:asvg="http://schemas.microsoft.com/office/drawing/2016/SVG/main" r:embed="rId9"/>
                </a:ext>
              </a:extLst>
            </a:blip>
            <a:stretch>
              <a:fillRect l="-255921" t="0" r="-255921" b="0"/>
            </a:stretch>
          </a:blipFill>
        </p:spPr>
      </p:sp>
      <p:sp>
        <p:nvSpPr>
          <p:cNvPr name="TextBox 22" id="22"/>
          <p:cNvSpPr txBox="true"/>
          <p:nvPr/>
        </p:nvSpPr>
        <p:spPr>
          <a:xfrm rot="0">
            <a:off x="14329530" y="6550812"/>
            <a:ext cx="3109291" cy="1454120"/>
          </a:xfrm>
          <a:prstGeom prst="rect">
            <a:avLst/>
          </a:prstGeom>
        </p:spPr>
        <p:txBody>
          <a:bodyPr anchor="t" rtlCol="false" tIns="0" lIns="0" bIns="0" rIns="0">
            <a:spAutoFit/>
          </a:bodyPr>
          <a:lstStyle/>
          <a:p>
            <a:pPr algn="ctr">
              <a:lnSpc>
                <a:spcPts val="2801"/>
              </a:lnSpc>
            </a:pPr>
            <a:r>
              <a:rPr lang="en-US" b="true" sz="2000" u="sng">
                <a:solidFill>
                  <a:srgbClr val="FFFBE1"/>
                </a:solidFill>
                <a:latin typeface="Mali Bold"/>
                <a:ea typeface="Mali Bold"/>
                <a:cs typeface="Mali Bold"/>
                <a:sym typeface="Mali Bold"/>
              </a:rPr>
              <a:t>GRAPHS</a:t>
            </a:r>
          </a:p>
          <a:p>
            <a:pPr algn="ctr">
              <a:lnSpc>
                <a:spcPts val="2801"/>
              </a:lnSpc>
            </a:pPr>
          </a:p>
          <a:p>
            <a:pPr algn="ctr">
              <a:lnSpc>
                <a:spcPts val="2801"/>
              </a:lnSpc>
            </a:pPr>
            <a:r>
              <a:rPr lang="en-US" sz="2000">
                <a:solidFill>
                  <a:srgbClr val="FFFBE1"/>
                </a:solidFill>
                <a:latin typeface="Mali"/>
                <a:ea typeface="Mali"/>
                <a:cs typeface="Mali"/>
                <a:sym typeface="Mali"/>
              </a:rPr>
              <a:t>Represent relationships between books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7187491">
            <a:off x="1409997" y="-4750490"/>
            <a:ext cx="7778829" cy="7877296"/>
          </a:xfrm>
          <a:custGeom>
            <a:avLst/>
            <a:gdLst/>
            <a:ahLst/>
            <a:cxnLst/>
            <a:rect r="r" b="b" t="t" l="l"/>
            <a:pathLst>
              <a:path h="7877296" w="7778829">
                <a:moveTo>
                  <a:pt x="0" y="0"/>
                </a:moveTo>
                <a:lnTo>
                  <a:pt x="7778829" y="0"/>
                </a:lnTo>
                <a:lnTo>
                  <a:pt x="7778829" y="7877296"/>
                </a:lnTo>
                <a:lnTo>
                  <a:pt x="0" y="7877296"/>
                </a:lnTo>
                <a:lnTo>
                  <a:pt x="0" y="0"/>
                </a:lnTo>
                <a:close/>
              </a:path>
            </a:pathLst>
          </a:custGeom>
          <a:blipFill>
            <a:blip r:embed="rId2">
              <a:extLst>
                <a:ext uri="{96DAC541-7B7A-43D3-8B79-37D633B846F1}">
                  <asvg:svgBlip xmlns:asvg="http://schemas.microsoft.com/office/drawing/2016/SVG/main" r:embed="rId3"/>
                </a:ext>
              </a:extLst>
            </a:blip>
            <a:stretch>
              <a:fillRect l="-632" t="0" r="-632" b="0"/>
            </a:stretch>
          </a:blipFill>
        </p:spPr>
      </p:sp>
      <p:sp>
        <p:nvSpPr>
          <p:cNvPr name="Freeform 3" id="3"/>
          <p:cNvSpPr/>
          <p:nvPr/>
        </p:nvSpPr>
        <p:spPr>
          <a:xfrm flipH="false" flipV="false" rot="2064287">
            <a:off x="6008426" y="6368661"/>
            <a:ext cx="7778829" cy="7877296"/>
          </a:xfrm>
          <a:custGeom>
            <a:avLst/>
            <a:gdLst/>
            <a:ahLst/>
            <a:cxnLst/>
            <a:rect r="r" b="b" t="t" l="l"/>
            <a:pathLst>
              <a:path h="7877296" w="7778829">
                <a:moveTo>
                  <a:pt x="0" y="0"/>
                </a:moveTo>
                <a:lnTo>
                  <a:pt x="7778829" y="0"/>
                </a:lnTo>
                <a:lnTo>
                  <a:pt x="7778829" y="7877296"/>
                </a:lnTo>
                <a:lnTo>
                  <a:pt x="0" y="7877296"/>
                </a:lnTo>
                <a:lnTo>
                  <a:pt x="0" y="0"/>
                </a:lnTo>
                <a:close/>
              </a:path>
            </a:pathLst>
          </a:custGeom>
          <a:blipFill>
            <a:blip r:embed="rId2">
              <a:extLst>
                <a:ext uri="{96DAC541-7B7A-43D3-8B79-37D633B846F1}">
                  <asvg:svgBlip xmlns:asvg="http://schemas.microsoft.com/office/drawing/2016/SVG/main" r:embed="rId3"/>
                </a:ext>
              </a:extLst>
            </a:blip>
            <a:stretch>
              <a:fillRect l="-632" t="0" r="-632" b="0"/>
            </a:stretch>
          </a:blipFill>
        </p:spPr>
      </p:sp>
      <p:sp>
        <p:nvSpPr>
          <p:cNvPr name="Freeform 4" id="4"/>
          <p:cNvSpPr/>
          <p:nvPr/>
        </p:nvSpPr>
        <p:spPr>
          <a:xfrm flipH="false" flipV="false" rot="-6023659">
            <a:off x="12886397" y="142129"/>
            <a:ext cx="5716676" cy="5947127"/>
          </a:xfrm>
          <a:custGeom>
            <a:avLst/>
            <a:gdLst/>
            <a:ahLst/>
            <a:cxnLst/>
            <a:rect r="r" b="b" t="t" l="l"/>
            <a:pathLst>
              <a:path h="5947127" w="5716676">
                <a:moveTo>
                  <a:pt x="0" y="0"/>
                </a:moveTo>
                <a:lnTo>
                  <a:pt x="5716676" y="0"/>
                </a:lnTo>
                <a:lnTo>
                  <a:pt x="5716676" y="5947127"/>
                </a:lnTo>
                <a:lnTo>
                  <a:pt x="0" y="5947127"/>
                </a:lnTo>
                <a:lnTo>
                  <a:pt x="0" y="0"/>
                </a:lnTo>
                <a:close/>
              </a:path>
            </a:pathLst>
          </a:custGeom>
          <a:blipFill>
            <a:blip r:embed="rId4">
              <a:extLst>
                <a:ext uri="{96DAC541-7B7A-43D3-8B79-37D633B846F1}">
                  <asvg:svgBlip xmlns:asvg="http://schemas.microsoft.com/office/drawing/2016/SVG/main" r:embed="rId5"/>
                </a:ext>
              </a:extLst>
            </a:blip>
            <a:stretch>
              <a:fillRect l="-18" t="0" r="-18" b="0"/>
            </a:stretch>
          </a:blipFill>
        </p:spPr>
      </p:sp>
      <p:grpSp>
        <p:nvGrpSpPr>
          <p:cNvPr name="Group 5" id="5"/>
          <p:cNvGrpSpPr/>
          <p:nvPr/>
        </p:nvGrpSpPr>
        <p:grpSpPr>
          <a:xfrm rot="5735627">
            <a:off x="10725194" y="2906090"/>
            <a:ext cx="6410090" cy="5494644"/>
            <a:chOff x="0" y="0"/>
            <a:chExt cx="8546787" cy="7326192"/>
          </a:xfrm>
        </p:grpSpPr>
        <p:sp>
          <p:nvSpPr>
            <p:cNvPr name="Freeform 6" id="6"/>
            <p:cNvSpPr/>
            <p:nvPr/>
          </p:nvSpPr>
          <p:spPr>
            <a:xfrm flipH="false" flipV="false" rot="0">
              <a:off x="0" y="0"/>
              <a:ext cx="8546847" cy="7326249"/>
            </a:xfrm>
            <a:custGeom>
              <a:avLst/>
              <a:gdLst/>
              <a:ahLst/>
              <a:cxnLst/>
              <a:rect r="r" b="b" t="t" l="l"/>
              <a:pathLst>
                <a:path h="7326249" w="8546847">
                  <a:moveTo>
                    <a:pt x="0" y="774192"/>
                  </a:moveTo>
                  <a:lnTo>
                    <a:pt x="7905115" y="0"/>
                  </a:lnTo>
                  <a:lnTo>
                    <a:pt x="8546847" y="6551930"/>
                  </a:lnTo>
                  <a:lnTo>
                    <a:pt x="641731" y="7326249"/>
                  </a:lnTo>
                  <a:lnTo>
                    <a:pt x="0" y="774192"/>
                  </a:lnTo>
                  <a:close/>
                </a:path>
              </a:pathLst>
            </a:custGeom>
            <a:blipFill>
              <a:blip r:embed="rId6"/>
              <a:stretch>
                <a:fillRect l="-88468" t="0" r="-88467" b="0"/>
              </a:stretch>
            </a:blipFill>
          </p:spPr>
        </p:sp>
      </p:grpSp>
      <p:sp>
        <p:nvSpPr>
          <p:cNvPr name="TextBox 7" id="7"/>
          <p:cNvSpPr txBox="true"/>
          <p:nvPr/>
        </p:nvSpPr>
        <p:spPr>
          <a:xfrm rot="0">
            <a:off x="6835824" y="363220"/>
            <a:ext cx="9910344" cy="281305"/>
          </a:xfrm>
          <a:prstGeom prst="rect">
            <a:avLst/>
          </a:prstGeom>
        </p:spPr>
        <p:txBody>
          <a:bodyPr anchor="t" rtlCol="false" tIns="0" lIns="0" bIns="0" rIns="0">
            <a:spAutoFit/>
          </a:bodyPr>
          <a:lstStyle/>
          <a:p>
            <a:pPr algn="l">
              <a:lnSpc>
                <a:spcPts val="2958"/>
              </a:lnSpc>
            </a:pPr>
            <a:r>
              <a:rPr lang="en-US" sz="3999" spc="-123">
                <a:solidFill>
                  <a:srgbClr val="88BDDA"/>
                </a:solidFill>
                <a:latin typeface="Minnie Play"/>
                <a:ea typeface="Minnie Play"/>
                <a:cs typeface="Minnie Play"/>
                <a:sym typeface="Minnie Play"/>
              </a:rPr>
              <a:t>CODE</a:t>
            </a:r>
          </a:p>
        </p:txBody>
      </p:sp>
      <p:sp>
        <p:nvSpPr>
          <p:cNvPr name="Freeform 8" id="8"/>
          <p:cNvSpPr/>
          <p:nvPr/>
        </p:nvSpPr>
        <p:spPr>
          <a:xfrm flipH="false" flipV="false" rot="0">
            <a:off x="11505813" y="4108774"/>
            <a:ext cx="4848851" cy="5292061"/>
          </a:xfrm>
          <a:custGeom>
            <a:avLst/>
            <a:gdLst/>
            <a:ahLst/>
            <a:cxnLst/>
            <a:rect r="r" b="b" t="t" l="l"/>
            <a:pathLst>
              <a:path h="5292061" w="4848851">
                <a:moveTo>
                  <a:pt x="0" y="0"/>
                </a:moveTo>
                <a:lnTo>
                  <a:pt x="4848851" y="0"/>
                </a:lnTo>
                <a:lnTo>
                  <a:pt x="4848851" y="5292061"/>
                </a:lnTo>
                <a:lnTo>
                  <a:pt x="0" y="5292061"/>
                </a:lnTo>
                <a:lnTo>
                  <a:pt x="0" y="0"/>
                </a:lnTo>
                <a:close/>
              </a:path>
            </a:pathLst>
          </a:custGeom>
          <a:blipFill>
            <a:blip r:embed="rId7">
              <a:extLst>
                <a:ext uri="{96DAC541-7B7A-43D3-8B79-37D633B846F1}">
                  <asvg:svgBlip xmlns:asvg="http://schemas.microsoft.com/office/drawing/2016/SVG/main" r:embed="rId8"/>
                </a:ext>
              </a:extLst>
            </a:blip>
            <a:stretch>
              <a:fillRect l="-55" t="0" r="-55" b="0"/>
            </a:stretch>
          </a:blipFill>
        </p:spPr>
      </p:sp>
      <p:sp>
        <p:nvSpPr>
          <p:cNvPr name="Freeform 9" id="9"/>
          <p:cNvSpPr/>
          <p:nvPr/>
        </p:nvSpPr>
        <p:spPr>
          <a:xfrm flipH="false" flipV="false" rot="0">
            <a:off x="-900998" y="8163659"/>
            <a:ext cx="3955352" cy="4114800"/>
          </a:xfrm>
          <a:custGeom>
            <a:avLst/>
            <a:gdLst/>
            <a:ahLst/>
            <a:cxnLst/>
            <a:rect r="r" b="b" t="t" l="l"/>
            <a:pathLst>
              <a:path h="4114800" w="3955352">
                <a:moveTo>
                  <a:pt x="0" y="0"/>
                </a:moveTo>
                <a:lnTo>
                  <a:pt x="3955352" y="0"/>
                </a:lnTo>
                <a:lnTo>
                  <a:pt x="3955352"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26" r="0" b="-26"/>
            </a:stretch>
          </a:blipFill>
        </p:spPr>
      </p:sp>
      <p:sp>
        <p:nvSpPr>
          <p:cNvPr name="Freeform 10" id="10"/>
          <p:cNvSpPr/>
          <p:nvPr/>
        </p:nvSpPr>
        <p:spPr>
          <a:xfrm flipH="false" flipV="false" rot="-352249">
            <a:off x="17034643" y="8036373"/>
            <a:ext cx="2160152" cy="1828029"/>
          </a:xfrm>
          <a:custGeom>
            <a:avLst/>
            <a:gdLst/>
            <a:ahLst/>
            <a:cxnLst/>
            <a:rect r="r" b="b" t="t" l="l"/>
            <a:pathLst>
              <a:path h="1828029" w="2160152">
                <a:moveTo>
                  <a:pt x="0" y="0"/>
                </a:moveTo>
                <a:lnTo>
                  <a:pt x="2160152" y="0"/>
                </a:lnTo>
                <a:lnTo>
                  <a:pt x="2160152" y="1828029"/>
                </a:lnTo>
                <a:lnTo>
                  <a:pt x="0" y="1828029"/>
                </a:lnTo>
                <a:lnTo>
                  <a:pt x="0" y="0"/>
                </a:lnTo>
                <a:close/>
              </a:path>
            </a:pathLst>
          </a:custGeom>
          <a:blipFill>
            <a:blip r:embed="rId9">
              <a:extLst>
                <a:ext uri="{96DAC541-7B7A-43D3-8B79-37D633B846F1}">
                  <asvg:svgBlip xmlns:asvg="http://schemas.microsoft.com/office/drawing/2016/SVG/main" r:embed="rId10"/>
                </a:ext>
              </a:extLst>
            </a:blip>
            <a:stretch>
              <a:fillRect l="-1347" t="0" r="-1347" b="0"/>
            </a:stretch>
          </a:blipFill>
        </p:spPr>
      </p:sp>
      <p:sp>
        <p:nvSpPr>
          <p:cNvPr name="Freeform 11" id="11"/>
          <p:cNvSpPr/>
          <p:nvPr/>
        </p:nvSpPr>
        <p:spPr>
          <a:xfrm flipH="false" flipV="false" rot="-7103722">
            <a:off x="-982151" y="-595104"/>
            <a:ext cx="2160152" cy="1828029"/>
          </a:xfrm>
          <a:custGeom>
            <a:avLst/>
            <a:gdLst/>
            <a:ahLst/>
            <a:cxnLst/>
            <a:rect r="r" b="b" t="t" l="l"/>
            <a:pathLst>
              <a:path h="1828029" w="2160152">
                <a:moveTo>
                  <a:pt x="0" y="0"/>
                </a:moveTo>
                <a:lnTo>
                  <a:pt x="2160152" y="0"/>
                </a:lnTo>
                <a:lnTo>
                  <a:pt x="2160152" y="1828029"/>
                </a:lnTo>
                <a:lnTo>
                  <a:pt x="0" y="1828029"/>
                </a:lnTo>
                <a:lnTo>
                  <a:pt x="0" y="0"/>
                </a:lnTo>
                <a:close/>
              </a:path>
            </a:pathLst>
          </a:custGeom>
          <a:blipFill>
            <a:blip r:embed="rId9">
              <a:extLst>
                <a:ext uri="{96DAC541-7B7A-43D3-8B79-37D633B846F1}">
                  <asvg:svgBlip xmlns:asvg="http://schemas.microsoft.com/office/drawing/2016/SVG/main" r:embed="rId10"/>
                </a:ext>
              </a:extLst>
            </a:blip>
            <a:stretch>
              <a:fillRect l="-1347" t="0" r="-1347" b="0"/>
            </a:stretch>
          </a:blipFill>
        </p:spPr>
      </p:sp>
      <p:sp>
        <p:nvSpPr>
          <p:cNvPr name="Freeform 12" id="12"/>
          <p:cNvSpPr/>
          <p:nvPr/>
        </p:nvSpPr>
        <p:spPr>
          <a:xfrm flipH="false" flipV="false" rot="-10634246">
            <a:off x="607457" y="5751395"/>
            <a:ext cx="894612" cy="804233"/>
          </a:xfrm>
          <a:custGeom>
            <a:avLst/>
            <a:gdLst/>
            <a:ahLst/>
            <a:cxnLst/>
            <a:rect r="r" b="b" t="t" l="l"/>
            <a:pathLst>
              <a:path h="804233" w="894612">
                <a:moveTo>
                  <a:pt x="0" y="0"/>
                </a:moveTo>
                <a:lnTo>
                  <a:pt x="894612" y="0"/>
                </a:lnTo>
                <a:lnTo>
                  <a:pt x="894612" y="804233"/>
                </a:lnTo>
                <a:lnTo>
                  <a:pt x="0" y="804233"/>
                </a:lnTo>
                <a:lnTo>
                  <a:pt x="0" y="0"/>
                </a:lnTo>
                <a:close/>
              </a:path>
            </a:pathLst>
          </a:custGeom>
          <a:blipFill>
            <a:blip r:embed="rId11">
              <a:extLst>
                <a:ext uri="{96DAC541-7B7A-43D3-8B79-37D633B846F1}">
                  <asvg:svgBlip xmlns:asvg="http://schemas.microsoft.com/office/drawing/2016/SVG/main" r:embed="rId12"/>
                </a:ext>
              </a:extLst>
            </a:blip>
            <a:stretch>
              <a:fillRect l="0" t="-15677" r="0" b="-15677"/>
            </a:stretch>
          </a:blipFill>
        </p:spPr>
      </p:sp>
      <p:sp>
        <p:nvSpPr>
          <p:cNvPr name="Freeform 13" id="13"/>
          <p:cNvSpPr/>
          <p:nvPr/>
        </p:nvSpPr>
        <p:spPr>
          <a:xfrm flipH="false" flipV="false" rot="1425054">
            <a:off x="11915068" y="1492195"/>
            <a:ext cx="894612" cy="804233"/>
          </a:xfrm>
          <a:custGeom>
            <a:avLst/>
            <a:gdLst/>
            <a:ahLst/>
            <a:cxnLst/>
            <a:rect r="r" b="b" t="t" l="l"/>
            <a:pathLst>
              <a:path h="804233" w="894612">
                <a:moveTo>
                  <a:pt x="0" y="0"/>
                </a:moveTo>
                <a:lnTo>
                  <a:pt x="894612" y="0"/>
                </a:lnTo>
                <a:lnTo>
                  <a:pt x="894612" y="804233"/>
                </a:lnTo>
                <a:lnTo>
                  <a:pt x="0" y="804233"/>
                </a:lnTo>
                <a:lnTo>
                  <a:pt x="0" y="0"/>
                </a:lnTo>
                <a:close/>
              </a:path>
            </a:pathLst>
          </a:custGeom>
          <a:blipFill>
            <a:blip r:embed="rId11">
              <a:extLst>
                <a:ext uri="{96DAC541-7B7A-43D3-8B79-37D633B846F1}">
                  <asvg:svgBlip xmlns:asvg="http://schemas.microsoft.com/office/drawing/2016/SVG/main" r:embed="rId12"/>
                </a:ext>
              </a:extLst>
            </a:blip>
            <a:stretch>
              <a:fillRect l="0" t="-15677" r="0" b="-15677"/>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1870973">
            <a:off x="-1018888" y="-6276780"/>
            <a:ext cx="6982794" cy="7236056"/>
          </a:xfrm>
          <a:custGeom>
            <a:avLst/>
            <a:gdLst/>
            <a:ahLst/>
            <a:cxnLst/>
            <a:rect r="r" b="b" t="t" l="l"/>
            <a:pathLst>
              <a:path h="7236056" w="6982794">
                <a:moveTo>
                  <a:pt x="0" y="0"/>
                </a:moveTo>
                <a:lnTo>
                  <a:pt x="6982794" y="0"/>
                </a:lnTo>
                <a:lnTo>
                  <a:pt x="6982794" y="7236056"/>
                </a:lnTo>
                <a:lnTo>
                  <a:pt x="0" y="7236056"/>
                </a:lnTo>
                <a:lnTo>
                  <a:pt x="0" y="0"/>
                </a:lnTo>
                <a:close/>
              </a:path>
            </a:pathLst>
          </a:custGeom>
          <a:blipFill>
            <a:blip r:embed="rId2">
              <a:extLst>
                <a:ext uri="{96DAC541-7B7A-43D3-8B79-37D633B846F1}">
                  <asvg:svgBlip xmlns:asvg="http://schemas.microsoft.com/office/drawing/2016/SVG/main" r:embed="rId3"/>
                </a:ext>
              </a:extLst>
            </a:blip>
            <a:stretch>
              <a:fillRect l="-40" t="0" r="-40" b="0"/>
            </a:stretch>
          </a:blipFill>
        </p:spPr>
      </p:sp>
      <p:sp>
        <p:nvSpPr>
          <p:cNvPr name="Freeform 3" id="3"/>
          <p:cNvSpPr/>
          <p:nvPr/>
        </p:nvSpPr>
        <p:spPr>
          <a:xfrm flipH="false" flipV="false" rot="-9924073">
            <a:off x="-2559852" y="7711314"/>
            <a:ext cx="5441058" cy="4114800"/>
          </a:xfrm>
          <a:custGeom>
            <a:avLst/>
            <a:gdLst/>
            <a:ahLst/>
            <a:cxnLst/>
            <a:rect r="r" b="b" t="t" l="l"/>
            <a:pathLst>
              <a:path h="4114800" w="5441058">
                <a:moveTo>
                  <a:pt x="0" y="0"/>
                </a:moveTo>
                <a:lnTo>
                  <a:pt x="5441058" y="0"/>
                </a:lnTo>
                <a:lnTo>
                  <a:pt x="544105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49" r="0" b="-49"/>
            </a:stretch>
          </a:blipFill>
        </p:spPr>
      </p:sp>
      <p:sp>
        <p:nvSpPr>
          <p:cNvPr name="Freeform 4" id="4"/>
          <p:cNvSpPr/>
          <p:nvPr/>
        </p:nvSpPr>
        <p:spPr>
          <a:xfrm flipH="false" flipV="false" rot="-10526776">
            <a:off x="9333698" y="-2637683"/>
            <a:ext cx="5441058" cy="4114800"/>
          </a:xfrm>
          <a:custGeom>
            <a:avLst/>
            <a:gdLst/>
            <a:ahLst/>
            <a:cxnLst/>
            <a:rect r="r" b="b" t="t" l="l"/>
            <a:pathLst>
              <a:path h="4114800" w="5441058">
                <a:moveTo>
                  <a:pt x="0" y="0"/>
                </a:moveTo>
                <a:lnTo>
                  <a:pt x="5441058" y="0"/>
                </a:lnTo>
                <a:lnTo>
                  <a:pt x="544105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49" r="0" b="-49"/>
            </a:stretch>
          </a:blipFill>
        </p:spPr>
      </p:sp>
      <p:sp>
        <p:nvSpPr>
          <p:cNvPr name="Freeform 5" id="5"/>
          <p:cNvSpPr/>
          <p:nvPr/>
        </p:nvSpPr>
        <p:spPr>
          <a:xfrm flipH="false" flipV="false" rot="-5400000">
            <a:off x="12729227" y="3277274"/>
            <a:ext cx="10287000" cy="3732451"/>
          </a:xfrm>
          <a:custGeom>
            <a:avLst/>
            <a:gdLst/>
            <a:ahLst/>
            <a:cxnLst/>
            <a:rect r="r" b="b" t="t" l="l"/>
            <a:pathLst>
              <a:path h="3732451" w="10287000">
                <a:moveTo>
                  <a:pt x="0" y="0"/>
                </a:moveTo>
                <a:lnTo>
                  <a:pt x="10287000" y="0"/>
                </a:lnTo>
                <a:lnTo>
                  <a:pt x="10287000" y="3732451"/>
                </a:lnTo>
                <a:lnTo>
                  <a:pt x="0" y="3732451"/>
                </a:lnTo>
                <a:lnTo>
                  <a:pt x="0" y="0"/>
                </a:lnTo>
                <a:close/>
              </a:path>
            </a:pathLst>
          </a:custGeom>
          <a:blipFill>
            <a:blip r:embed="rId6">
              <a:extLst>
                <a:ext uri="{96DAC541-7B7A-43D3-8B79-37D633B846F1}">
                  <asvg:svgBlip xmlns:asvg="http://schemas.microsoft.com/office/drawing/2016/SVG/main" r:embed="rId7"/>
                </a:ext>
              </a:extLst>
            </a:blip>
            <a:stretch>
              <a:fillRect l="-20206" t="0" r="-20206" b="0"/>
            </a:stretch>
          </a:blipFill>
        </p:spPr>
      </p:sp>
      <p:sp>
        <p:nvSpPr>
          <p:cNvPr name="TextBox 6" id="6"/>
          <p:cNvSpPr txBox="true"/>
          <p:nvPr/>
        </p:nvSpPr>
        <p:spPr>
          <a:xfrm rot="0">
            <a:off x="1622796" y="1089818"/>
            <a:ext cx="11623003" cy="987994"/>
          </a:xfrm>
          <a:prstGeom prst="rect">
            <a:avLst/>
          </a:prstGeom>
        </p:spPr>
        <p:txBody>
          <a:bodyPr anchor="t" rtlCol="false" tIns="0" lIns="0" bIns="0" rIns="0">
            <a:spAutoFit/>
          </a:bodyPr>
          <a:lstStyle/>
          <a:p>
            <a:pPr algn="ctr">
              <a:lnSpc>
                <a:spcPts val="9785"/>
              </a:lnSpc>
            </a:pPr>
            <a:r>
              <a:rPr lang="en-US" sz="11512">
                <a:solidFill>
                  <a:srgbClr val="88BDDA"/>
                </a:solidFill>
                <a:latin typeface="Minnie Play"/>
                <a:ea typeface="Minnie Play"/>
                <a:cs typeface="Minnie Play"/>
                <a:sym typeface="Minnie Play"/>
              </a:rPr>
              <a:t>Conclusion</a:t>
            </a:r>
          </a:p>
        </p:txBody>
      </p:sp>
      <p:sp>
        <p:nvSpPr>
          <p:cNvPr name="TextBox 7" id="7"/>
          <p:cNvSpPr txBox="true"/>
          <p:nvPr/>
        </p:nvSpPr>
        <p:spPr>
          <a:xfrm rot="0">
            <a:off x="3343612" y="5751557"/>
            <a:ext cx="2484647" cy="359764"/>
          </a:xfrm>
          <a:prstGeom prst="rect">
            <a:avLst/>
          </a:prstGeom>
        </p:spPr>
        <p:txBody>
          <a:bodyPr anchor="t" rtlCol="false" tIns="0" lIns="0" bIns="0" rIns="0">
            <a:spAutoFit/>
          </a:bodyPr>
          <a:lstStyle/>
          <a:p>
            <a:pPr algn="l">
              <a:lnSpc>
                <a:spcPts val="2817"/>
              </a:lnSpc>
            </a:pPr>
            <a:r>
              <a:rPr lang="en-US" sz="2012">
                <a:solidFill>
                  <a:srgbClr val="FFFBE1"/>
                </a:solidFill>
                <a:latin typeface="Mali"/>
                <a:ea typeface="Mali"/>
                <a:cs typeface="Mali"/>
                <a:sym typeface="Mali"/>
              </a:rPr>
              <a:t>CEO &amp; Founder</a:t>
            </a:r>
          </a:p>
        </p:txBody>
      </p:sp>
      <p:sp>
        <p:nvSpPr>
          <p:cNvPr name="TextBox 8" id="8"/>
          <p:cNvSpPr txBox="true"/>
          <p:nvPr/>
        </p:nvSpPr>
        <p:spPr>
          <a:xfrm rot="0">
            <a:off x="8890308" y="5751557"/>
            <a:ext cx="3575735" cy="359764"/>
          </a:xfrm>
          <a:prstGeom prst="rect">
            <a:avLst/>
          </a:prstGeom>
        </p:spPr>
        <p:txBody>
          <a:bodyPr anchor="t" rtlCol="false" tIns="0" lIns="0" bIns="0" rIns="0">
            <a:spAutoFit/>
          </a:bodyPr>
          <a:lstStyle/>
          <a:p>
            <a:pPr algn="l">
              <a:lnSpc>
                <a:spcPts val="2817"/>
              </a:lnSpc>
            </a:pPr>
            <a:r>
              <a:rPr lang="en-US" sz="2012">
                <a:solidFill>
                  <a:srgbClr val="FFFBE1"/>
                </a:solidFill>
                <a:latin typeface="Mali"/>
                <a:ea typeface="Mali"/>
                <a:cs typeface="Mali"/>
                <a:sym typeface="Mali"/>
              </a:rPr>
              <a:t>Lead Product Engineer</a:t>
            </a:r>
          </a:p>
        </p:txBody>
      </p:sp>
      <p:sp>
        <p:nvSpPr>
          <p:cNvPr name="TextBox 9" id="9"/>
          <p:cNvSpPr txBox="true"/>
          <p:nvPr/>
        </p:nvSpPr>
        <p:spPr>
          <a:xfrm rot="0">
            <a:off x="3343612" y="7653282"/>
            <a:ext cx="3055164" cy="359764"/>
          </a:xfrm>
          <a:prstGeom prst="rect">
            <a:avLst/>
          </a:prstGeom>
        </p:spPr>
        <p:txBody>
          <a:bodyPr anchor="t" rtlCol="false" tIns="0" lIns="0" bIns="0" rIns="0">
            <a:spAutoFit/>
          </a:bodyPr>
          <a:lstStyle/>
          <a:p>
            <a:pPr algn="l">
              <a:lnSpc>
                <a:spcPts val="2817"/>
              </a:lnSpc>
            </a:pPr>
            <a:r>
              <a:rPr lang="en-US" sz="2012">
                <a:solidFill>
                  <a:srgbClr val="FFFBE1"/>
                </a:solidFill>
                <a:latin typeface="Mali"/>
                <a:ea typeface="Mali"/>
                <a:cs typeface="Mali"/>
                <a:sym typeface="Mali"/>
              </a:rPr>
              <a:t>Head of Marketing</a:t>
            </a:r>
          </a:p>
        </p:txBody>
      </p:sp>
      <p:sp>
        <p:nvSpPr>
          <p:cNvPr name="TextBox 10" id="10"/>
          <p:cNvSpPr txBox="true"/>
          <p:nvPr/>
        </p:nvSpPr>
        <p:spPr>
          <a:xfrm rot="0">
            <a:off x="8890308" y="7653282"/>
            <a:ext cx="3681464" cy="359764"/>
          </a:xfrm>
          <a:prstGeom prst="rect">
            <a:avLst/>
          </a:prstGeom>
        </p:spPr>
        <p:txBody>
          <a:bodyPr anchor="t" rtlCol="false" tIns="0" lIns="0" bIns="0" rIns="0">
            <a:spAutoFit/>
          </a:bodyPr>
          <a:lstStyle/>
          <a:p>
            <a:pPr algn="l">
              <a:lnSpc>
                <a:spcPts val="2817"/>
              </a:lnSpc>
            </a:pPr>
            <a:r>
              <a:rPr lang="en-US" sz="2012">
                <a:solidFill>
                  <a:srgbClr val="FFFBE1"/>
                </a:solidFill>
                <a:latin typeface="Mali"/>
                <a:ea typeface="Mali"/>
                <a:cs typeface="Mali"/>
                <a:sym typeface="Mali"/>
              </a:rPr>
              <a:t>Head of Product Design</a:t>
            </a:r>
          </a:p>
        </p:txBody>
      </p:sp>
      <p:sp>
        <p:nvSpPr>
          <p:cNvPr name="TextBox 11" id="11"/>
          <p:cNvSpPr txBox="true"/>
          <p:nvPr/>
        </p:nvSpPr>
        <p:spPr>
          <a:xfrm rot="0">
            <a:off x="3343612" y="5343719"/>
            <a:ext cx="3217857" cy="461658"/>
          </a:xfrm>
          <a:prstGeom prst="rect">
            <a:avLst/>
          </a:prstGeom>
        </p:spPr>
        <p:txBody>
          <a:bodyPr anchor="t" rtlCol="false" tIns="0" lIns="0" bIns="0" rIns="0">
            <a:spAutoFit/>
          </a:bodyPr>
          <a:lstStyle/>
          <a:p>
            <a:pPr algn="l">
              <a:lnSpc>
                <a:spcPts val="3429"/>
              </a:lnSpc>
            </a:pPr>
            <a:r>
              <a:rPr lang="en-US" sz="2449" b="true">
                <a:solidFill>
                  <a:srgbClr val="FFFBE1"/>
                </a:solidFill>
                <a:latin typeface="Mali Bold"/>
                <a:ea typeface="Mali Bold"/>
                <a:cs typeface="Mali Bold"/>
                <a:sym typeface="Mali Bold"/>
              </a:rPr>
              <a:t>Noah Schumacher</a:t>
            </a:r>
          </a:p>
        </p:txBody>
      </p:sp>
      <p:sp>
        <p:nvSpPr>
          <p:cNvPr name="TextBox 12" id="12"/>
          <p:cNvSpPr txBox="true"/>
          <p:nvPr/>
        </p:nvSpPr>
        <p:spPr>
          <a:xfrm rot="0">
            <a:off x="8890308" y="5343719"/>
            <a:ext cx="3217857" cy="461658"/>
          </a:xfrm>
          <a:prstGeom prst="rect">
            <a:avLst/>
          </a:prstGeom>
        </p:spPr>
        <p:txBody>
          <a:bodyPr anchor="t" rtlCol="false" tIns="0" lIns="0" bIns="0" rIns="0">
            <a:spAutoFit/>
          </a:bodyPr>
          <a:lstStyle/>
          <a:p>
            <a:pPr algn="l">
              <a:lnSpc>
                <a:spcPts val="3429"/>
              </a:lnSpc>
            </a:pPr>
            <a:r>
              <a:rPr lang="en-US" sz="2449" b="true">
                <a:solidFill>
                  <a:srgbClr val="FFFBE1"/>
                </a:solidFill>
                <a:latin typeface="Mali Bold"/>
                <a:ea typeface="Mali Bold"/>
                <a:cs typeface="Mali Bold"/>
                <a:sym typeface="Mali Bold"/>
              </a:rPr>
              <a:t>Juliana Silva</a:t>
            </a:r>
          </a:p>
        </p:txBody>
      </p:sp>
      <p:sp>
        <p:nvSpPr>
          <p:cNvPr name="TextBox 13" id="13"/>
          <p:cNvSpPr txBox="true"/>
          <p:nvPr/>
        </p:nvSpPr>
        <p:spPr>
          <a:xfrm rot="0">
            <a:off x="3343612" y="7245443"/>
            <a:ext cx="3217857" cy="461658"/>
          </a:xfrm>
          <a:prstGeom prst="rect">
            <a:avLst/>
          </a:prstGeom>
        </p:spPr>
        <p:txBody>
          <a:bodyPr anchor="t" rtlCol="false" tIns="0" lIns="0" bIns="0" rIns="0">
            <a:spAutoFit/>
          </a:bodyPr>
          <a:lstStyle/>
          <a:p>
            <a:pPr algn="l">
              <a:lnSpc>
                <a:spcPts val="3429"/>
              </a:lnSpc>
            </a:pPr>
            <a:r>
              <a:rPr lang="en-US" sz="2449" b="true">
                <a:solidFill>
                  <a:srgbClr val="FFFBE1"/>
                </a:solidFill>
                <a:latin typeface="Mali Bold"/>
                <a:ea typeface="Mali Bold"/>
                <a:cs typeface="Mali Bold"/>
                <a:sym typeface="Mali Bold"/>
              </a:rPr>
              <a:t>Cahaya Dewi</a:t>
            </a:r>
          </a:p>
        </p:txBody>
      </p:sp>
      <p:sp>
        <p:nvSpPr>
          <p:cNvPr name="TextBox 14" id="14"/>
          <p:cNvSpPr txBox="true"/>
          <p:nvPr/>
        </p:nvSpPr>
        <p:spPr>
          <a:xfrm rot="0">
            <a:off x="8890308" y="7245443"/>
            <a:ext cx="3217857" cy="461658"/>
          </a:xfrm>
          <a:prstGeom prst="rect">
            <a:avLst/>
          </a:prstGeom>
        </p:spPr>
        <p:txBody>
          <a:bodyPr anchor="t" rtlCol="false" tIns="0" lIns="0" bIns="0" rIns="0">
            <a:spAutoFit/>
          </a:bodyPr>
          <a:lstStyle/>
          <a:p>
            <a:pPr algn="l">
              <a:lnSpc>
                <a:spcPts val="3429"/>
              </a:lnSpc>
            </a:pPr>
            <a:r>
              <a:rPr lang="en-US" sz="2449" b="true">
                <a:solidFill>
                  <a:srgbClr val="FFFBE1"/>
                </a:solidFill>
                <a:latin typeface="Mali Bold"/>
                <a:ea typeface="Mali Bold"/>
                <a:cs typeface="Mali Bold"/>
                <a:sym typeface="Mali Bold"/>
              </a:rPr>
              <a:t>Connor Hamilton</a:t>
            </a:r>
          </a:p>
        </p:txBody>
      </p:sp>
      <p:sp>
        <p:nvSpPr>
          <p:cNvPr name="Freeform 15" id="15"/>
          <p:cNvSpPr/>
          <p:nvPr/>
        </p:nvSpPr>
        <p:spPr>
          <a:xfrm flipH="false" flipV="false" rot="20369">
            <a:off x="13632859" y="1830301"/>
            <a:ext cx="5798079" cy="7006742"/>
          </a:xfrm>
          <a:custGeom>
            <a:avLst/>
            <a:gdLst/>
            <a:ahLst/>
            <a:cxnLst/>
            <a:rect r="r" b="b" t="t" l="l"/>
            <a:pathLst>
              <a:path h="7006742" w="5798079">
                <a:moveTo>
                  <a:pt x="0" y="0"/>
                </a:moveTo>
                <a:lnTo>
                  <a:pt x="5798079" y="0"/>
                </a:lnTo>
                <a:lnTo>
                  <a:pt x="5798079" y="7006742"/>
                </a:lnTo>
                <a:lnTo>
                  <a:pt x="0" y="7006742"/>
                </a:lnTo>
                <a:lnTo>
                  <a:pt x="0" y="0"/>
                </a:lnTo>
                <a:close/>
              </a:path>
            </a:pathLst>
          </a:custGeom>
          <a:blipFill>
            <a:blip r:embed="rId8">
              <a:extLst>
                <a:ext uri="{96DAC541-7B7A-43D3-8B79-37D633B846F1}">
                  <asvg:svgBlip xmlns:asvg="http://schemas.microsoft.com/office/drawing/2016/SVG/main" r:embed="rId9"/>
                </a:ext>
              </a:extLst>
            </a:blip>
            <a:stretch>
              <a:fillRect l="0" t="-3" r="0" b="-3"/>
            </a:stretch>
          </a:blipFill>
        </p:spPr>
      </p:sp>
      <p:sp>
        <p:nvSpPr>
          <p:cNvPr name="Freeform 16" id="16"/>
          <p:cNvSpPr/>
          <p:nvPr/>
        </p:nvSpPr>
        <p:spPr>
          <a:xfrm flipH="false" flipV="false" rot="0">
            <a:off x="12451753" y="3678012"/>
            <a:ext cx="598170" cy="598170"/>
          </a:xfrm>
          <a:custGeom>
            <a:avLst/>
            <a:gdLst/>
            <a:ahLst/>
            <a:cxnLst/>
            <a:rect r="r" b="b" t="t" l="l"/>
            <a:pathLst>
              <a:path h="598170" w="598170">
                <a:moveTo>
                  <a:pt x="0" y="0"/>
                </a:moveTo>
                <a:lnTo>
                  <a:pt x="598170" y="0"/>
                </a:lnTo>
                <a:lnTo>
                  <a:pt x="598170" y="598170"/>
                </a:lnTo>
                <a:lnTo>
                  <a:pt x="0" y="598170"/>
                </a:lnTo>
                <a:lnTo>
                  <a:pt x="0" y="0"/>
                </a:lnTo>
                <a:close/>
              </a:path>
            </a:pathLst>
          </a:custGeom>
          <a:blipFill>
            <a:blip r:embed="rId10">
              <a:extLst>
                <a:ext uri="{96DAC541-7B7A-43D3-8B79-37D633B846F1}">
                  <asvg:svgBlip xmlns:asvg="http://schemas.microsoft.com/office/drawing/2016/SVG/main" r:embed="rId11"/>
                </a:ext>
              </a:extLst>
            </a:blip>
            <a:stretch>
              <a:fillRect l="0" t="-1587" r="0" b="-1587"/>
            </a:stretch>
          </a:blipFill>
        </p:spPr>
      </p:sp>
      <p:sp>
        <p:nvSpPr>
          <p:cNvPr name="Freeform 17" id="17"/>
          <p:cNvSpPr/>
          <p:nvPr/>
        </p:nvSpPr>
        <p:spPr>
          <a:xfrm flipH="false" flipV="false" rot="-381100">
            <a:off x="993374" y="8653361"/>
            <a:ext cx="598170" cy="598170"/>
          </a:xfrm>
          <a:custGeom>
            <a:avLst/>
            <a:gdLst/>
            <a:ahLst/>
            <a:cxnLst/>
            <a:rect r="r" b="b" t="t" l="l"/>
            <a:pathLst>
              <a:path h="598170" w="598170">
                <a:moveTo>
                  <a:pt x="0" y="0"/>
                </a:moveTo>
                <a:lnTo>
                  <a:pt x="598170" y="0"/>
                </a:lnTo>
                <a:lnTo>
                  <a:pt x="598170" y="598170"/>
                </a:lnTo>
                <a:lnTo>
                  <a:pt x="0" y="598170"/>
                </a:lnTo>
                <a:lnTo>
                  <a:pt x="0" y="0"/>
                </a:lnTo>
                <a:close/>
              </a:path>
            </a:pathLst>
          </a:custGeom>
          <a:blipFill>
            <a:blip r:embed="rId10">
              <a:extLst>
                <a:ext uri="{96DAC541-7B7A-43D3-8B79-37D633B846F1}">
                  <asvg:svgBlip xmlns:asvg="http://schemas.microsoft.com/office/drawing/2016/SVG/main" r:embed="rId11"/>
                </a:ext>
              </a:extLst>
            </a:blip>
            <a:stretch>
              <a:fillRect l="0" t="-1587" r="0" b="-1587"/>
            </a:stretch>
          </a:blipFill>
        </p:spPr>
      </p:sp>
      <p:sp>
        <p:nvSpPr>
          <p:cNvPr name="Freeform 18" id="18"/>
          <p:cNvSpPr/>
          <p:nvPr/>
        </p:nvSpPr>
        <p:spPr>
          <a:xfrm flipH="false" flipV="false" rot="-320251">
            <a:off x="616923" y="1464949"/>
            <a:ext cx="516724" cy="516724"/>
          </a:xfrm>
          <a:custGeom>
            <a:avLst/>
            <a:gdLst/>
            <a:ahLst/>
            <a:cxnLst/>
            <a:rect r="r" b="b" t="t" l="l"/>
            <a:pathLst>
              <a:path h="516724" w="516724">
                <a:moveTo>
                  <a:pt x="0" y="0"/>
                </a:moveTo>
                <a:lnTo>
                  <a:pt x="516724" y="0"/>
                </a:lnTo>
                <a:lnTo>
                  <a:pt x="516724" y="516724"/>
                </a:lnTo>
                <a:lnTo>
                  <a:pt x="0" y="51672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716490">
            <a:off x="12565299" y="8852588"/>
            <a:ext cx="516724" cy="516724"/>
          </a:xfrm>
          <a:custGeom>
            <a:avLst/>
            <a:gdLst/>
            <a:ahLst/>
            <a:cxnLst/>
            <a:rect r="r" b="b" t="t" l="l"/>
            <a:pathLst>
              <a:path h="516724" w="516724">
                <a:moveTo>
                  <a:pt x="0" y="0"/>
                </a:moveTo>
                <a:lnTo>
                  <a:pt x="516724" y="0"/>
                </a:lnTo>
                <a:lnTo>
                  <a:pt x="516724" y="516724"/>
                </a:lnTo>
                <a:lnTo>
                  <a:pt x="0" y="51672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20" id="20"/>
          <p:cNvSpPr txBox="true"/>
          <p:nvPr/>
        </p:nvSpPr>
        <p:spPr>
          <a:xfrm rot="0">
            <a:off x="1156560" y="3322224"/>
            <a:ext cx="10237951" cy="3918966"/>
          </a:xfrm>
          <a:prstGeom prst="rect">
            <a:avLst/>
          </a:prstGeom>
        </p:spPr>
        <p:txBody>
          <a:bodyPr anchor="t" rtlCol="false" tIns="0" lIns="0" bIns="0" rIns="0">
            <a:spAutoFit/>
          </a:bodyPr>
          <a:lstStyle/>
          <a:p>
            <a:pPr algn="l">
              <a:lnSpc>
                <a:spcPts val="6012"/>
              </a:lnSpc>
            </a:pPr>
            <a:r>
              <a:rPr lang="en-US" b="true" sz="3600" i="true" spc="162">
                <a:solidFill>
                  <a:srgbClr val="000000"/>
                </a:solidFill>
                <a:latin typeface="Canva Sans Bold Italics"/>
                <a:ea typeface="Canva Sans Bold Italics"/>
                <a:cs typeface="Canva Sans Bold Italics"/>
                <a:sym typeface="Canva Sans Bold Italics"/>
              </a:rPr>
              <a:t>This project successfully implements an efficient bookstore system using advanced data structures and algorithms. It improves both operational efficiency and customer experience.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7890693">
            <a:off x="11949966" y="7540749"/>
            <a:ext cx="6449520" cy="7643875"/>
          </a:xfrm>
          <a:custGeom>
            <a:avLst/>
            <a:gdLst/>
            <a:ahLst/>
            <a:cxnLst/>
            <a:rect r="r" b="b" t="t" l="l"/>
            <a:pathLst>
              <a:path h="7643875" w="6449520">
                <a:moveTo>
                  <a:pt x="0" y="0"/>
                </a:moveTo>
                <a:lnTo>
                  <a:pt x="6449520" y="0"/>
                </a:lnTo>
                <a:lnTo>
                  <a:pt x="6449520" y="7643875"/>
                </a:lnTo>
                <a:lnTo>
                  <a:pt x="0" y="7643875"/>
                </a:lnTo>
                <a:lnTo>
                  <a:pt x="0" y="0"/>
                </a:lnTo>
                <a:close/>
              </a:path>
            </a:pathLst>
          </a:custGeom>
          <a:blipFill>
            <a:blip r:embed="rId2">
              <a:extLst>
                <a:ext uri="{96DAC541-7B7A-43D3-8B79-37D633B846F1}">
                  <asvg:svgBlip xmlns:asvg="http://schemas.microsoft.com/office/drawing/2016/SVG/main" r:embed="rId3"/>
                </a:ext>
              </a:extLst>
            </a:blip>
            <a:stretch>
              <a:fillRect l="-108" t="0" r="-108" b="0"/>
            </a:stretch>
          </a:blipFill>
        </p:spPr>
      </p:sp>
      <p:sp>
        <p:nvSpPr>
          <p:cNvPr name="Freeform 3" id="3"/>
          <p:cNvSpPr/>
          <p:nvPr/>
        </p:nvSpPr>
        <p:spPr>
          <a:xfrm flipH="false" flipV="false" rot="-5832060">
            <a:off x="190051" y="-5689157"/>
            <a:ext cx="6449520" cy="7643875"/>
          </a:xfrm>
          <a:custGeom>
            <a:avLst/>
            <a:gdLst/>
            <a:ahLst/>
            <a:cxnLst/>
            <a:rect r="r" b="b" t="t" l="l"/>
            <a:pathLst>
              <a:path h="7643875" w="6449520">
                <a:moveTo>
                  <a:pt x="0" y="0"/>
                </a:moveTo>
                <a:lnTo>
                  <a:pt x="6449520" y="0"/>
                </a:lnTo>
                <a:lnTo>
                  <a:pt x="6449520" y="7643875"/>
                </a:lnTo>
                <a:lnTo>
                  <a:pt x="0" y="7643875"/>
                </a:lnTo>
                <a:lnTo>
                  <a:pt x="0" y="0"/>
                </a:lnTo>
                <a:close/>
              </a:path>
            </a:pathLst>
          </a:custGeom>
          <a:blipFill>
            <a:blip r:embed="rId2">
              <a:extLst>
                <a:ext uri="{96DAC541-7B7A-43D3-8B79-37D633B846F1}">
                  <asvg:svgBlip xmlns:asvg="http://schemas.microsoft.com/office/drawing/2016/SVG/main" r:embed="rId3"/>
                </a:ext>
              </a:extLst>
            </a:blip>
            <a:stretch>
              <a:fillRect l="-108" t="0" r="-108" b="0"/>
            </a:stretch>
          </a:blipFill>
        </p:spPr>
      </p:sp>
      <p:sp>
        <p:nvSpPr>
          <p:cNvPr name="Freeform 4" id="4"/>
          <p:cNvSpPr/>
          <p:nvPr/>
        </p:nvSpPr>
        <p:spPr>
          <a:xfrm flipH="false" flipV="false" rot="7816419">
            <a:off x="-1804227" y="6542014"/>
            <a:ext cx="4662663" cy="4114800"/>
          </a:xfrm>
          <a:custGeom>
            <a:avLst/>
            <a:gdLst/>
            <a:ahLst/>
            <a:cxnLst/>
            <a:rect r="r" b="b" t="t" l="l"/>
            <a:pathLst>
              <a:path h="4114800" w="4662663">
                <a:moveTo>
                  <a:pt x="0" y="0"/>
                </a:moveTo>
                <a:lnTo>
                  <a:pt x="4662663" y="0"/>
                </a:lnTo>
                <a:lnTo>
                  <a:pt x="466266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66" r="0" b="-66"/>
            </a:stretch>
          </a:blipFill>
        </p:spPr>
      </p:sp>
      <p:sp>
        <p:nvSpPr>
          <p:cNvPr name="Freeform 5" id="5"/>
          <p:cNvSpPr/>
          <p:nvPr/>
        </p:nvSpPr>
        <p:spPr>
          <a:xfrm flipH="false" flipV="false" rot="0">
            <a:off x="1958724" y="5257180"/>
            <a:ext cx="6131102" cy="3831939"/>
          </a:xfrm>
          <a:custGeom>
            <a:avLst/>
            <a:gdLst/>
            <a:ahLst/>
            <a:cxnLst/>
            <a:rect r="r" b="b" t="t" l="l"/>
            <a:pathLst>
              <a:path h="3831939" w="6131102">
                <a:moveTo>
                  <a:pt x="0" y="0"/>
                </a:moveTo>
                <a:lnTo>
                  <a:pt x="6131102" y="0"/>
                </a:lnTo>
                <a:lnTo>
                  <a:pt x="6131102" y="3831939"/>
                </a:lnTo>
                <a:lnTo>
                  <a:pt x="0" y="3831939"/>
                </a:lnTo>
                <a:lnTo>
                  <a:pt x="0" y="0"/>
                </a:lnTo>
                <a:close/>
              </a:path>
            </a:pathLst>
          </a:custGeom>
          <a:blipFill>
            <a:blip r:embed="rId6">
              <a:extLst>
                <a:ext uri="{96DAC541-7B7A-43D3-8B79-37D633B846F1}">
                  <asvg:svgBlip xmlns:asvg="http://schemas.microsoft.com/office/drawing/2016/SVG/main" r:embed="rId7"/>
                </a:ext>
              </a:extLst>
            </a:blip>
            <a:stretch>
              <a:fillRect l="-38244" t="0" r="-38244" b="0"/>
            </a:stretch>
          </a:blipFill>
        </p:spPr>
      </p:sp>
      <p:sp>
        <p:nvSpPr>
          <p:cNvPr name="TextBox 6" id="6"/>
          <p:cNvSpPr txBox="true"/>
          <p:nvPr/>
        </p:nvSpPr>
        <p:spPr>
          <a:xfrm rot="0">
            <a:off x="1958724" y="1729295"/>
            <a:ext cx="7270077" cy="2226244"/>
          </a:xfrm>
          <a:prstGeom prst="rect">
            <a:avLst/>
          </a:prstGeom>
        </p:spPr>
        <p:txBody>
          <a:bodyPr anchor="t" rtlCol="false" tIns="0" lIns="0" bIns="0" rIns="0">
            <a:spAutoFit/>
          </a:bodyPr>
          <a:lstStyle/>
          <a:p>
            <a:pPr algn="l">
              <a:lnSpc>
                <a:spcPts val="9785"/>
              </a:lnSpc>
            </a:pPr>
            <a:r>
              <a:rPr lang="en-US" sz="11512">
                <a:solidFill>
                  <a:srgbClr val="88BDDA"/>
                </a:solidFill>
                <a:latin typeface="Minnie Play"/>
                <a:ea typeface="Minnie Play"/>
                <a:cs typeface="Minnie Play"/>
                <a:sym typeface="Minnie Play"/>
              </a:rPr>
              <a:t>FUTURE</a:t>
            </a:r>
          </a:p>
          <a:p>
            <a:pPr algn="l">
              <a:lnSpc>
                <a:spcPts val="9785"/>
              </a:lnSpc>
            </a:pPr>
            <a:r>
              <a:rPr lang="en-US" sz="11512">
                <a:solidFill>
                  <a:srgbClr val="88BDDA"/>
                </a:solidFill>
                <a:latin typeface="Minnie Play"/>
                <a:ea typeface="Minnie Play"/>
                <a:cs typeface="Minnie Play"/>
                <a:sym typeface="Minnie Play"/>
              </a:rPr>
              <a:t>SCOPE</a:t>
            </a:r>
          </a:p>
        </p:txBody>
      </p:sp>
      <p:sp>
        <p:nvSpPr>
          <p:cNvPr name="TextBox 7" id="7"/>
          <p:cNvSpPr txBox="true"/>
          <p:nvPr/>
        </p:nvSpPr>
        <p:spPr>
          <a:xfrm rot="0">
            <a:off x="10017505" y="1748266"/>
            <a:ext cx="5931427" cy="659695"/>
          </a:xfrm>
          <a:prstGeom prst="rect">
            <a:avLst/>
          </a:prstGeom>
        </p:spPr>
        <p:txBody>
          <a:bodyPr anchor="t" rtlCol="false" tIns="0" lIns="0" bIns="0" rIns="0">
            <a:spAutoFit/>
          </a:bodyPr>
          <a:lstStyle/>
          <a:p>
            <a:pPr algn="l">
              <a:lnSpc>
                <a:spcPts val="2846"/>
              </a:lnSpc>
            </a:pPr>
            <a:r>
              <a:rPr lang="en-US" sz="3348">
                <a:solidFill>
                  <a:srgbClr val="383333"/>
                </a:solidFill>
                <a:latin typeface="Minnie Play"/>
                <a:ea typeface="Minnie Play"/>
                <a:cs typeface="Minnie Play"/>
                <a:sym typeface="Minnie Play"/>
              </a:rPr>
              <a:t>AI-powered recommendations.</a:t>
            </a:r>
          </a:p>
        </p:txBody>
      </p:sp>
      <p:sp>
        <p:nvSpPr>
          <p:cNvPr name="TextBox 8" id="8"/>
          <p:cNvSpPr txBox="true"/>
          <p:nvPr/>
        </p:nvSpPr>
        <p:spPr>
          <a:xfrm rot="0">
            <a:off x="10167174" y="3237950"/>
            <a:ext cx="4999229" cy="299503"/>
          </a:xfrm>
          <a:prstGeom prst="rect">
            <a:avLst/>
          </a:prstGeom>
        </p:spPr>
        <p:txBody>
          <a:bodyPr anchor="t" rtlCol="false" tIns="0" lIns="0" bIns="0" rIns="0">
            <a:spAutoFit/>
          </a:bodyPr>
          <a:lstStyle/>
          <a:p>
            <a:pPr algn="l">
              <a:lnSpc>
                <a:spcPts val="2846"/>
              </a:lnSpc>
            </a:pPr>
            <a:r>
              <a:rPr lang="en-US" sz="3348">
                <a:solidFill>
                  <a:srgbClr val="383333"/>
                </a:solidFill>
                <a:latin typeface="Minnie Play"/>
                <a:ea typeface="Minnie Play"/>
                <a:cs typeface="Minnie Play"/>
                <a:sym typeface="Minnie Play"/>
              </a:rPr>
              <a:t>Mobile app integration.</a:t>
            </a:r>
          </a:p>
        </p:txBody>
      </p:sp>
      <p:sp>
        <p:nvSpPr>
          <p:cNvPr name="Freeform 9" id="9"/>
          <p:cNvSpPr/>
          <p:nvPr/>
        </p:nvSpPr>
        <p:spPr>
          <a:xfrm flipH="false" flipV="false" rot="0">
            <a:off x="9418450" y="1538716"/>
            <a:ext cx="409942" cy="409942"/>
          </a:xfrm>
          <a:custGeom>
            <a:avLst/>
            <a:gdLst/>
            <a:ahLst/>
            <a:cxnLst/>
            <a:rect r="r" b="b" t="t" l="l"/>
            <a:pathLst>
              <a:path h="409942" w="409942">
                <a:moveTo>
                  <a:pt x="0" y="0"/>
                </a:moveTo>
                <a:lnTo>
                  <a:pt x="409942" y="0"/>
                </a:lnTo>
                <a:lnTo>
                  <a:pt x="409942" y="409942"/>
                </a:lnTo>
                <a:lnTo>
                  <a:pt x="0" y="409942"/>
                </a:lnTo>
                <a:lnTo>
                  <a:pt x="0" y="0"/>
                </a:lnTo>
                <a:close/>
              </a:path>
            </a:pathLst>
          </a:custGeom>
          <a:blipFill>
            <a:blip r:embed="rId8">
              <a:extLst>
                <a:ext uri="{96DAC541-7B7A-43D3-8B79-37D633B846F1}">
                  <asvg:svgBlip xmlns:asvg="http://schemas.microsoft.com/office/drawing/2016/SVG/main" r:embed="rId9"/>
                </a:ext>
              </a:extLst>
            </a:blip>
            <a:stretch>
              <a:fillRect l="-1136" t="0" r="-1136" b="0"/>
            </a:stretch>
          </a:blipFill>
        </p:spPr>
      </p:sp>
      <p:sp>
        <p:nvSpPr>
          <p:cNvPr name="Freeform 10" id="10"/>
          <p:cNvSpPr/>
          <p:nvPr/>
        </p:nvSpPr>
        <p:spPr>
          <a:xfrm flipH="false" flipV="false" rot="0">
            <a:off x="9418450" y="3028400"/>
            <a:ext cx="409942" cy="409942"/>
          </a:xfrm>
          <a:custGeom>
            <a:avLst/>
            <a:gdLst/>
            <a:ahLst/>
            <a:cxnLst/>
            <a:rect r="r" b="b" t="t" l="l"/>
            <a:pathLst>
              <a:path h="409942" w="409942">
                <a:moveTo>
                  <a:pt x="0" y="0"/>
                </a:moveTo>
                <a:lnTo>
                  <a:pt x="409942" y="0"/>
                </a:lnTo>
                <a:lnTo>
                  <a:pt x="409942" y="409942"/>
                </a:lnTo>
                <a:lnTo>
                  <a:pt x="0" y="409942"/>
                </a:lnTo>
                <a:lnTo>
                  <a:pt x="0" y="0"/>
                </a:lnTo>
                <a:close/>
              </a:path>
            </a:pathLst>
          </a:custGeom>
          <a:blipFill>
            <a:blip r:embed="rId8">
              <a:extLst>
                <a:ext uri="{96DAC541-7B7A-43D3-8B79-37D633B846F1}">
                  <asvg:svgBlip xmlns:asvg="http://schemas.microsoft.com/office/drawing/2016/SVG/main" r:embed="rId9"/>
                </a:ext>
              </a:extLst>
            </a:blip>
            <a:stretch>
              <a:fillRect l="-1136" t="0" r="-1136" b="0"/>
            </a:stretch>
          </a:blipFill>
        </p:spPr>
      </p:sp>
      <p:sp>
        <p:nvSpPr>
          <p:cNvPr name="TextBox 11" id="11"/>
          <p:cNvSpPr txBox="true"/>
          <p:nvPr/>
        </p:nvSpPr>
        <p:spPr>
          <a:xfrm rot="0">
            <a:off x="10017505" y="4727634"/>
            <a:ext cx="4821850" cy="299503"/>
          </a:xfrm>
          <a:prstGeom prst="rect">
            <a:avLst/>
          </a:prstGeom>
        </p:spPr>
        <p:txBody>
          <a:bodyPr anchor="t" rtlCol="false" tIns="0" lIns="0" bIns="0" rIns="0">
            <a:spAutoFit/>
          </a:bodyPr>
          <a:lstStyle/>
          <a:p>
            <a:pPr algn="l">
              <a:lnSpc>
                <a:spcPts val="2846"/>
              </a:lnSpc>
            </a:pPr>
            <a:r>
              <a:rPr lang="en-US" sz="3348">
                <a:solidFill>
                  <a:srgbClr val="383333"/>
                </a:solidFill>
                <a:latin typeface="Minnie Play"/>
                <a:ea typeface="Minnie Play"/>
                <a:cs typeface="Minnie Play"/>
                <a:sym typeface="Minnie Play"/>
              </a:rPr>
              <a:t>Voice search support.</a:t>
            </a:r>
          </a:p>
        </p:txBody>
      </p:sp>
      <p:sp>
        <p:nvSpPr>
          <p:cNvPr name="Freeform 12" id="12"/>
          <p:cNvSpPr/>
          <p:nvPr/>
        </p:nvSpPr>
        <p:spPr>
          <a:xfrm flipH="false" flipV="false" rot="0">
            <a:off x="9418450" y="4518084"/>
            <a:ext cx="409942" cy="409942"/>
          </a:xfrm>
          <a:custGeom>
            <a:avLst/>
            <a:gdLst/>
            <a:ahLst/>
            <a:cxnLst/>
            <a:rect r="r" b="b" t="t" l="l"/>
            <a:pathLst>
              <a:path h="409942" w="409942">
                <a:moveTo>
                  <a:pt x="0" y="0"/>
                </a:moveTo>
                <a:lnTo>
                  <a:pt x="409942" y="0"/>
                </a:lnTo>
                <a:lnTo>
                  <a:pt x="409942" y="409942"/>
                </a:lnTo>
                <a:lnTo>
                  <a:pt x="0" y="409942"/>
                </a:lnTo>
                <a:lnTo>
                  <a:pt x="0" y="0"/>
                </a:lnTo>
                <a:close/>
              </a:path>
            </a:pathLst>
          </a:custGeom>
          <a:blipFill>
            <a:blip r:embed="rId8">
              <a:extLst>
                <a:ext uri="{96DAC541-7B7A-43D3-8B79-37D633B846F1}">
                  <asvg:svgBlip xmlns:asvg="http://schemas.microsoft.com/office/drawing/2016/SVG/main" r:embed="rId9"/>
                </a:ext>
              </a:extLst>
            </a:blip>
            <a:stretch>
              <a:fillRect l="-1136" t="0" r="-1136" b="0"/>
            </a:stretch>
          </a:blipFill>
        </p:spPr>
      </p:sp>
      <p:sp>
        <p:nvSpPr>
          <p:cNvPr name="TextBox 13" id="13"/>
          <p:cNvSpPr txBox="true"/>
          <p:nvPr/>
        </p:nvSpPr>
        <p:spPr>
          <a:xfrm rot="0">
            <a:off x="10017505" y="6217318"/>
            <a:ext cx="5931427" cy="299503"/>
          </a:xfrm>
          <a:prstGeom prst="rect">
            <a:avLst/>
          </a:prstGeom>
        </p:spPr>
        <p:txBody>
          <a:bodyPr anchor="t" rtlCol="false" tIns="0" lIns="0" bIns="0" rIns="0">
            <a:spAutoFit/>
          </a:bodyPr>
          <a:lstStyle/>
          <a:p>
            <a:pPr algn="l">
              <a:lnSpc>
                <a:spcPts val="2846"/>
              </a:lnSpc>
            </a:pPr>
            <a:r>
              <a:rPr lang="en-US" sz="3348">
                <a:solidFill>
                  <a:srgbClr val="383333"/>
                </a:solidFill>
                <a:latin typeface="Minnie Play"/>
                <a:ea typeface="Minnie Play"/>
                <a:cs typeface="Minnie Play"/>
                <a:sym typeface="Minnie Play"/>
              </a:rPr>
              <a:t>Multiple payment gateways.</a:t>
            </a:r>
          </a:p>
        </p:txBody>
      </p:sp>
      <p:sp>
        <p:nvSpPr>
          <p:cNvPr name="Freeform 14" id="14"/>
          <p:cNvSpPr/>
          <p:nvPr/>
        </p:nvSpPr>
        <p:spPr>
          <a:xfrm flipH="false" flipV="false" rot="0">
            <a:off x="9418450" y="6007768"/>
            <a:ext cx="409942" cy="409942"/>
          </a:xfrm>
          <a:custGeom>
            <a:avLst/>
            <a:gdLst/>
            <a:ahLst/>
            <a:cxnLst/>
            <a:rect r="r" b="b" t="t" l="l"/>
            <a:pathLst>
              <a:path h="409942" w="409942">
                <a:moveTo>
                  <a:pt x="0" y="0"/>
                </a:moveTo>
                <a:lnTo>
                  <a:pt x="409942" y="0"/>
                </a:lnTo>
                <a:lnTo>
                  <a:pt x="409942" y="409942"/>
                </a:lnTo>
                <a:lnTo>
                  <a:pt x="0" y="409942"/>
                </a:lnTo>
                <a:lnTo>
                  <a:pt x="0" y="0"/>
                </a:lnTo>
                <a:close/>
              </a:path>
            </a:pathLst>
          </a:custGeom>
          <a:blipFill>
            <a:blip r:embed="rId8">
              <a:extLst>
                <a:ext uri="{96DAC541-7B7A-43D3-8B79-37D633B846F1}">
                  <asvg:svgBlip xmlns:asvg="http://schemas.microsoft.com/office/drawing/2016/SVG/main" r:embed="rId9"/>
                </a:ext>
              </a:extLst>
            </a:blip>
            <a:stretch>
              <a:fillRect l="-1136" t="0" r="-1136" b="0"/>
            </a:stretch>
          </a:blipFill>
        </p:spPr>
      </p:sp>
      <p:sp>
        <p:nvSpPr>
          <p:cNvPr name="TextBox 15" id="15"/>
          <p:cNvSpPr txBox="true"/>
          <p:nvPr/>
        </p:nvSpPr>
        <p:spPr>
          <a:xfrm rot="0">
            <a:off x="10017505" y="7707002"/>
            <a:ext cx="7241795" cy="659695"/>
          </a:xfrm>
          <a:prstGeom prst="rect">
            <a:avLst/>
          </a:prstGeom>
        </p:spPr>
        <p:txBody>
          <a:bodyPr anchor="t" rtlCol="false" tIns="0" lIns="0" bIns="0" rIns="0">
            <a:spAutoFit/>
          </a:bodyPr>
          <a:lstStyle/>
          <a:p>
            <a:pPr algn="l">
              <a:lnSpc>
                <a:spcPts val="2846"/>
              </a:lnSpc>
            </a:pPr>
            <a:r>
              <a:rPr lang="en-US" sz="3348">
                <a:solidFill>
                  <a:srgbClr val="383333"/>
                </a:solidFill>
                <a:latin typeface="Minnie Play"/>
                <a:ea typeface="Minnie Play"/>
                <a:cs typeface="Minnie Play"/>
                <a:sym typeface="Minnie Play"/>
              </a:rPr>
              <a:t>Integration with cloud storage for scalable inventory management.</a:t>
            </a:r>
          </a:p>
        </p:txBody>
      </p:sp>
      <p:sp>
        <p:nvSpPr>
          <p:cNvPr name="Freeform 16" id="16"/>
          <p:cNvSpPr/>
          <p:nvPr/>
        </p:nvSpPr>
        <p:spPr>
          <a:xfrm flipH="false" flipV="false" rot="0">
            <a:off x="9418450" y="7497452"/>
            <a:ext cx="409942" cy="409942"/>
          </a:xfrm>
          <a:custGeom>
            <a:avLst/>
            <a:gdLst/>
            <a:ahLst/>
            <a:cxnLst/>
            <a:rect r="r" b="b" t="t" l="l"/>
            <a:pathLst>
              <a:path h="409942" w="409942">
                <a:moveTo>
                  <a:pt x="0" y="0"/>
                </a:moveTo>
                <a:lnTo>
                  <a:pt x="409942" y="0"/>
                </a:lnTo>
                <a:lnTo>
                  <a:pt x="409942" y="409942"/>
                </a:lnTo>
                <a:lnTo>
                  <a:pt x="0" y="409942"/>
                </a:lnTo>
                <a:lnTo>
                  <a:pt x="0" y="0"/>
                </a:lnTo>
                <a:close/>
              </a:path>
            </a:pathLst>
          </a:custGeom>
          <a:blipFill>
            <a:blip r:embed="rId8">
              <a:extLst>
                <a:ext uri="{96DAC541-7B7A-43D3-8B79-37D633B846F1}">
                  <asvg:svgBlip xmlns:asvg="http://schemas.microsoft.com/office/drawing/2016/SVG/main" r:embed="rId9"/>
                </a:ext>
              </a:extLst>
            </a:blip>
            <a:stretch>
              <a:fillRect l="-1136" t="0" r="-1136" b="0"/>
            </a:stretch>
          </a:blipFill>
        </p:spPr>
      </p:sp>
      <p:sp>
        <p:nvSpPr>
          <p:cNvPr name="Freeform 17" id="17"/>
          <p:cNvSpPr/>
          <p:nvPr/>
        </p:nvSpPr>
        <p:spPr>
          <a:xfrm flipH="false" flipV="false" rot="4708633">
            <a:off x="15655489" y="-733619"/>
            <a:ext cx="4662663" cy="4114800"/>
          </a:xfrm>
          <a:custGeom>
            <a:avLst/>
            <a:gdLst/>
            <a:ahLst/>
            <a:cxnLst/>
            <a:rect r="r" b="b" t="t" l="l"/>
            <a:pathLst>
              <a:path h="4114800" w="4662663">
                <a:moveTo>
                  <a:pt x="0" y="0"/>
                </a:moveTo>
                <a:lnTo>
                  <a:pt x="4662663" y="0"/>
                </a:lnTo>
                <a:lnTo>
                  <a:pt x="4662663"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66" r="0" b="-66"/>
            </a:stretch>
          </a:blipFill>
        </p:spPr>
      </p:sp>
      <p:sp>
        <p:nvSpPr>
          <p:cNvPr name="Freeform 18" id="18"/>
          <p:cNvSpPr/>
          <p:nvPr/>
        </p:nvSpPr>
        <p:spPr>
          <a:xfrm flipH="false" flipV="false" rot="-10042980">
            <a:off x="17376169" y="7981902"/>
            <a:ext cx="1260344" cy="1208764"/>
          </a:xfrm>
          <a:custGeom>
            <a:avLst/>
            <a:gdLst/>
            <a:ahLst/>
            <a:cxnLst/>
            <a:rect r="r" b="b" t="t" l="l"/>
            <a:pathLst>
              <a:path h="1208764" w="1260344">
                <a:moveTo>
                  <a:pt x="0" y="0"/>
                </a:moveTo>
                <a:lnTo>
                  <a:pt x="1260344" y="0"/>
                </a:lnTo>
                <a:lnTo>
                  <a:pt x="1260344" y="1208764"/>
                </a:lnTo>
                <a:lnTo>
                  <a:pt x="0" y="1208764"/>
                </a:lnTo>
                <a:lnTo>
                  <a:pt x="0" y="0"/>
                </a:lnTo>
                <a:close/>
              </a:path>
            </a:pathLst>
          </a:custGeom>
          <a:blipFill>
            <a:blip r:embed="rId10">
              <a:extLst>
                <a:ext uri="{96DAC541-7B7A-43D3-8B79-37D633B846F1}">
                  <asvg:svgBlip xmlns:asvg="http://schemas.microsoft.com/office/drawing/2016/SVG/main" r:embed="rId11"/>
                </a:ext>
              </a:extLst>
            </a:blip>
            <a:stretch>
              <a:fillRect l="-219" t="0" r="-219" b="0"/>
            </a:stretch>
          </a:blipFill>
        </p:spPr>
      </p:sp>
      <p:sp>
        <p:nvSpPr>
          <p:cNvPr name="Freeform 19" id="19"/>
          <p:cNvSpPr/>
          <p:nvPr/>
        </p:nvSpPr>
        <p:spPr>
          <a:xfrm flipH="false" flipV="false" rot="-292896">
            <a:off x="-449122" y="2039830"/>
            <a:ext cx="1462230" cy="710226"/>
          </a:xfrm>
          <a:custGeom>
            <a:avLst/>
            <a:gdLst/>
            <a:ahLst/>
            <a:cxnLst/>
            <a:rect r="r" b="b" t="t" l="l"/>
            <a:pathLst>
              <a:path h="710226" w="1462230">
                <a:moveTo>
                  <a:pt x="0" y="0"/>
                </a:moveTo>
                <a:lnTo>
                  <a:pt x="1462230" y="0"/>
                </a:lnTo>
                <a:lnTo>
                  <a:pt x="1462230" y="710226"/>
                </a:lnTo>
                <a:lnTo>
                  <a:pt x="0" y="710226"/>
                </a:lnTo>
                <a:lnTo>
                  <a:pt x="0" y="0"/>
                </a:lnTo>
                <a:close/>
              </a:path>
            </a:pathLst>
          </a:custGeom>
          <a:blipFill>
            <a:blip r:embed="rId12">
              <a:extLst>
                <a:ext uri="{96DAC541-7B7A-43D3-8B79-37D633B846F1}">
                  <asvg:svgBlip xmlns:asvg="http://schemas.microsoft.com/office/drawing/2016/SVG/main" r:embed="rId13"/>
                </a:ext>
              </a:extLst>
            </a:blip>
            <a:stretch>
              <a:fillRect l="0" t="-57620" r="0" b="-5762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BE1"/>
        </a:solidFill>
      </p:bgPr>
    </p:bg>
    <p:spTree>
      <p:nvGrpSpPr>
        <p:cNvPr id="1" name=""/>
        <p:cNvGrpSpPr/>
        <p:nvPr/>
      </p:nvGrpSpPr>
      <p:grpSpPr>
        <a:xfrm>
          <a:off x="0" y="0"/>
          <a:ext cx="0" cy="0"/>
          <a:chOff x="0" y="0"/>
          <a:chExt cx="0" cy="0"/>
        </a:xfrm>
      </p:grpSpPr>
      <p:sp>
        <p:nvSpPr>
          <p:cNvPr name="Freeform 2" id="2"/>
          <p:cNvSpPr/>
          <p:nvPr/>
        </p:nvSpPr>
        <p:spPr>
          <a:xfrm flipH="false" flipV="false" rot="3903751">
            <a:off x="5239290" y="-4747368"/>
            <a:ext cx="7130963" cy="7041826"/>
          </a:xfrm>
          <a:custGeom>
            <a:avLst/>
            <a:gdLst/>
            <a:ahLst/>
            <a:cxnLst/>
            <a:rect r="r" b="b" t="t" l="l"/>
            <a:pathLst>
              <a:path h="7041826" w="7130963">
                <a:moveTo>
                  <a:pt x="0" y="0"/>
                </a:moveTo>
                <a:lnTo>
                  <a:pt x="7130963" y="0"/>
                </a:lnTo>
                <a:lnTo>
                  <a:pt x="7130963" y="7041826"/>
                </a:lnTo>
                <a:lnTo>
                  <a:pt x="0" y="7041826"/>
                </a:lnTo>
                <a:lnTo>
                  <a:pt x="0" y="0"/>
                </a:lnTo>
                <a:close/>
              </a:path>
            </a:pathLst>
          </a:custGeom>
          <a:blipFill>
            <a:blip r:embed="rId2">
              <a:extLst>
                <a:ext uri="{96DAC541-7B7A-43D3-8B79-37D633B846F1}">
                  <asvg:svgBlip xmlns:asvg="http://schemas.microsoft.com/office/drawing/2016/SVG/main" r:embed="rId3"/>
                </a:ext>
              </a:extLst>
            </a:blip>
            <a:stretch>
              <a:fillRect l="-642" t="0" r="-642" b="0"/>
            </a:stretch>
          </a:blipFill>
        </p:spPr>
      </p:sp>
      <p:sp>
        <p:nvSpPr>
          <p:cNvPr name="Freeform 3" id="3"/>
          <p:cNvSpPr/>
          <p:nvPr/>
        </p:nvSpPr>
        <p:spPr>
          <a:xfrm flipH="false" flipV="false" rot="-7359565">
            <a:off x="7425428" y="7879465"/>
            <a:ext cx="7130963" cy="7041826"/>
          </a:xfrm>
          <a:custGeom>
            <a:avLst/>
            <a:gdLst/>
            <a:ahLst/>
            <a:cxnLst/>
            <a:rect r="r" b="b" t="t" l="l"/>
            <a:pathLst>
              <a:path h="7041826" w="7130963">
                <a:moveTo>
                  <a:pt x="0" y="0"/>
                </a:moveTo>
                <a:lnTo>
                  <a:pt x="7130963" y="0"/>
                </a:lnTo>
                <a:lnTo>
                  <a:pt x="7130963" y="7041826"/>
                </a:lnTo>
                <a:lnTo>
                  <a:pt x="0" y="7041826"/>
                </a:lnTo>
                <a:lnTo>
                  <a:pt x="0" y="0"/>
                </a:lnTo>
                <a:close/>
              </a:path>
            </a:pathLst>
          </a:custGeom>
          <a:blipFill>
            <a:blip r:embed="rId2">
              <a:extLst>
                <a:ext uri="{96DAC541-7B7A-43D3-8B79-37D633B846F1}">
                  <asvg:svgBlip xmlns:asvg="http://schemas.microsoft.com/office/drawing/2016/SVG/main" r:embed="rId3"/>
                </a:ext>
              </a:extLst>
            </a:blip>
            <a:stretch>
              <a:fillRect l="-642" t="0" r="-642" b="0"/>
            </a:stretch>
          </a:blipFill>
        </p:spPr>
      </p:sp>
      <p:sp>
        <p:nvSpPr>
          <p:cNvPr name="Freeform 4" id="4"/>
          <p:cNvSpPr/>
          <p:nvPr/>
        </p:nvSpPr>
        <p:spPr>
          <a:xfrm flipH="false" flipV="false" rot="-4495738">
            <a:off x="14106900" y="-2635810"/>
            <a:ext cx="4068322" cy="5770669"/>
          </a:xfrm>
          <a:custGeom>
            <a:avLst/>
            <a:gdLst/>
            <a:ahLst/>
            <a:cxnLst/>
            <a:rect r="r" b="b" t="t" l="l"/>
            <a:pathLst>
              <a:path h="5770669" w="4068322">
                <a:moveTo>
                  <a:pt x="0" y="0"/>
                </a:moveTo>
                <a:lnTo>
                  <a:pt x="4068322" y="0"/>
                </a:lnTo>
                <a:lnTo>
                  <a:pt x="4068322" y="5770669"/>
                </a:lnTo>
                <a:lnTo>
                  <a:pt x="0" y="5770669"/>
                </a:lnTo>
                <a:lnTo>
                  <a:pt x="0" y="0"/>
                </a:lnTo>
                <a:close/>
              </a:path>
            </a:pathLst>
          </a:custGeom>
          <a:blipFill>
            <a:blip r:embed="rId4">
              <a:extLst>
                <a:ext uri="{96DAC541-7B7A-43D3-8B79-37D633B846F1}">
                  <asvg:svgBlip xmlns:asvg="http://schemas.microsoft.com/office/drawing/2016/SVG/main" r:embed="rId5"/>
                </a:ext>
              </a:extLst>
            </a:blip>
            <a:stretch>
              <a:fillRect l="-90" t="0" r="-90" b="0"/>
            </a:stretch>
          </a:blipFill>
        </p:spPr>
      </p:sp>
      <p:sp>
        <p:nvSpPr>
          <p:cNvPr name="Freeform 5" id="5"/>
          <p:cNvSpPr/>
          <p:nvPr/>
        </p:nvSpPr>
        <p:spPr>
          <a:xfrm flipH="false" flipV="false" rot="0">
            <a:off x="10107341" y="2816007"/>
            <a:ext cx="6324192" cy="4105144"/>
          </a:xfrm>
          <a:custGeom>
            <a:avLst/>
            <a:gdLst/>
            <a:ahLst/>
            <a:cxnLst/>
            <a:rect r="r" b="b" t="t" l="l"/>
            <a:pathLst>
              <a:path h="4105144" w="6324192">
                <a:moveTo>
                  <a:pt x="0" y="0"/>
                </a:moveTo>
                <a:lnTo>
                  <a:pt x="6324192" y="0"/>
                </a:lnTo>
                <a:lnTo>
                  <a:pt x="6324192" y="4105144"/>
                </a:lnTo>
                <a:lnTo>
                  <a:pt x="0" y="4105144"/>
                </a:lnTo>
                <a:lnTo>
                  <a:pt x="0" y="0"/>
                </a:lnTo>
                <a:close/>
              </a:path>
            </a:pathLst>
          </a:custGeom>
          <a:blipFill>
            <a:blip r:embed="rId6">
              <a:extLst>
                <a:ext uri="{96DAC541-7B7A-43D3-8B79-37D633B846F1}">
                  <asvg:svgBlip xmlns:asvg="http://schemas.microsoft.com/office/drawing/2016/SVG/main" r:embed="rId7"/>
                </a:ext>
              </a:extLst>
            </a:blip>
            <a:stretch>
              <a:fillRect l="-77037" t="0" r="-77037" b="0"/>
            </a:stretch>
          </a:blipFill>
        </p:spPr>
      </p:sp>
      <p:sp>
        <p:nvSpPr>
          <p:cNvPr name="TextBox 6" id="6"/>
          <p:cNvSpPr txBox="true"/>
          <p:nvPr/>
        </p:nvSpPr>
        <p:spPr>
          <a:xfrm rot="0">
            <a:off x="2607257" y="2661612"/>
            <a:ext cx="6197515" cy="5185352"/>
          </a:xfrm>
          <a:prstGeom prst="rect">
            <a:avLst/>
          </a:prstGeom>
        </p:spPr>
        <p:txBody>
          <a:bodyPr anchor="t" rtlCol="false" tIns="0" lIns="0" bIns="0" rIns="0">
            <a:spAutoFit/>
          </a:bodyPr>
          <a:lstStyle/>
          <a:p>
            <a:pPr algn="just">
              <a:lnSpc>
                <a:spcPts val="20511"/>
              </a:lnSpc>
            </a:pPr>
            <a:r>
              <a:rPr lang="en-US" sz="17992" spc="-1601">
                <a:solidFill>
                  <a:srgbClr val="88BDDA"/>
                </a:solidFill>
                <a:latin typeface="Minnie Play"/>
                <a:ea typeface="Minnie Play"/>
                <a:cs typeface="Minnie Play"/>
                <a:sym typeface="Minnie Play"/>
              </a:rPr>
              <a:t>THANK YOU</a:t>
            </a:r>
          </a:p>
        </p:txBody>
      </p:sp>
      <p:sp>
        <p:nvSpPr>
          <p:cNvPr name="Freeform 7" id="7"/>
          <p:cNvSpPr/>
          <p:nvPr/>
        </p:nvSpPr>
        <p:spPr>
          <a:xfrm flipH="false" flipV="false" rot="6776880">
            <a:off x="35485" y="7204390"/>
            <a:ext cx="3569496" cy="5063115"/>
          </a:xfrm>
          <a:custGeom>
            <a:avLst/>
            <a:gdLst/>
            <a:ahLst/>
            <a:cxnLst/>
            <a:rect r="r" b="b" t="t" l="l"/>
            <a:pathLst>
              <a:path h="5063115" w="3569496">
                <a:moveTo>
                  <a:pt x="0" y="0"/>
                </a:moveTo>
                <a:lnTo>
                  <a:pt x="3569496" y="0"/>
                </a:lnTo>
                <a:lnTo>
                  <a:pt x="3569496" y="5063115"/>
                </a:lnTo>
                <a:lnTo>
                  <a:pt x="0" y="5063115"/>
                </a:lnTo>
                <a:lnTo>
                  <a:pt x="0" y="0"/>
                </a:lnTo>
                <a:close/>
              </a:path>
            </a:pathLst>
          </a:custGeom>
          <a:blipFill>
            <a:blip r:embed="rId4">
              <a:extLst>
                <a:ext uri="{96DAC541-7B7A-43D3-8B79-37D633B846F1}">
                  <asvg:svgBlip xmlns:asvg="http://schemas.microsoft.com/office/drawing/2016/SVG/main" r:embed="rId5"/>
                </a:ext>
              </a:extLst>
            </a:blip>
            <a:stretch>
              <a:fillRect l="0" t="-7" r="0" b="-7"/>
            </a:stretch>
          </a:blipFill>
        </p:spPr>
      </p:sp>
      <p:sp>
        <p:nvSpPr>
          <p:cNvPr name="Freeform 8" id="8"/>
          <p:cNvSpPr/>
          <p:nvPr/>
        </p:nvSpPr>
        <p:spPr>
          <a:xfrm flipH="false" flipV="false" rot="-678849">
            <a:off x="793331" y="6055274"/>
            <a:ext cx="469834" cy="469834"/>
          </a:xfrm>
          <a:custGeom>
            <a:avLst/>
            <a:gdLst/>
            <a:ahLst/>
            <a:cxnLst/>
            <a:rect r="r" b="b" t="t" l="l"/>
            <a:pathLst>
              <a:path h="469834" w="469834">
                <a:moveTo>
                  <a:pt x="0" y="0"/>
                </a:moveTo>
                <a:lnTo>
                  <a:pt x="469834" y="0"/>
                </a:lnTo>
                <a:lnTo>
                  <a:pt x="469834" y="469834"/>
                </a:lnTo>
                <a:lnTo>
                  <a:pt x="0" y="4698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486217">
            <a:off x="9160963" y="2539981"/>
            <a:ext cx="469834" cy="469834"/>
          </a:xfrm>
          <a:custGeom>
            <a:avLst/>
            <a:gdLst/>
            <a:ahLst/>
            <a:cxnLst/>
            <a:rect r="r" b="b" t="t" l="l"/>
            <a:pathLst>
              <a:path h="469834" w="469834">
                <a:moveTo>
                  <a:pt x="0" y="0"/>
                </a:moveTo>
                <a:lnTo>
                  <a:pt x="469834" y="0"/>
                </a:lnTo>
                <a:lnTo>
                  <a:pt x="469834" y="469834"/>
                </a:lnTo>
                <a:lnTo>
                  <a:pt x="0" y="46983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426516">
            <a:off x="15857024" y="9163039"/>
            <a:ext cx="1414246" cy="1509483"/>
          </a:xfrm>
          <a:custGeom>
            <a:avLst/>
            <a:gdLst/>
            <a:ahLst/>
            <a:cxnLst/>
            <a:rect r="r" b="b" t="t" l="l"/>
            <a:pathLst>
              <a:path h="1509483" w="1414246">
                <a:moveTo>
                  <a:pt x="0" y="0"/>
                </a:moveTo>
                <a:lnTo>
                  <a:pt x="1414246" y="0"/>
                </a:lnTo>
                <a:lnTo>
                  <a:pt x="1414246" y="1509483"/>
                </a:lnTo>
                <a:lnTo>
                  <a:pt x="0" y="1509483"/>
                </a:lnTo>
                <a:lnTo>
                  <a:pt x="0" y="0"/>
                </a:lnTo>
                <a:close/>
              </a:path>
            </a:pathLst>
          </a:custGeom>
          <a:blipFill>
            <a:blip r:embed="rId10">
              <a:extLst>
                <a:ext uri="{96DAC541-7B7A-43D3-8B79-37D633B846F1}">
                  <asvg:svgBlip xmlns:asvg="http://schemas.microsoft.com/office/drawing/2016/SVG/main" r:embed="rId11"/>
                </a:ext>
              </a:extLst>
            </a:blip>
            <a:stretch>
              <a:fillRect l="0" t="-2504" r="0" b="-2504"/>
            </a:stretch>
          </a:blipFill>
        </p:spPr>
      </p:sp>
      <p:sp>
        <p:nvSpPr>
          <p:cNvPr name="Freeform 11" id="11"/>
          <p:cNvSpPr/>
          <p:nvPr/>
        </p:nvSpPr>
        <p:spPr>
          <a:xfrm flipH="false" flipV="false" rot="-8552171">
            <a:off x="2137122" y="-373046"/>
            <a:ext cx="1414246" cy="1509483"/>
          </a:xfrm>
          <a:custGeom>
            <a:avLst/>
            <a:gdLst/>
            <a:ahLst/>
            <a:cxnLst/>
            <a:rect r="r" b="b" t="t" l="l"/>
            <a:pathLst>
              <a:path h="1509483" w="1414246">
                <a:moveTo>
                  <a:pt x="0" y="0"/>
                </a:moveTo>
                <a:lnTo>
                  <a:pt x="1414246" y="0"/>
                </a:lnTo>
                <a:lnTo>
                  <a:pt x="1414246" y="1509483"/>
                </a:lnTo>
                <a:lnTo>
                  <a:pt x="0" y="1509483"/>
                </a:lnTo>
                <a:lnTo>
                  <a:pt x="0" y="0"/>
                </a:lnTo>
                <a:close/>
              </a:path>
            </a:pathLst>
          </a:custGeom>
          <a:blipFill>
            <a:blip r:embed="rId10">
              <a:extLst>
                <a:ext uri="{96DAC541-7B7A-43D3-8B79-37D633B846F1}">
                  <asvg:svgBlip xmlns:asvg="http://schemas.microsoft.com/office/drawing/2016/SVG/main" r:embed="rId11"/>
                </a:ext>
              </a:extLst>
            </a:blip>
            <a:stretch>
              <a:fillRect l="0" t="-2504" r="0" b="-2504"/>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DAGvyPOhlgo</dc:identifier>
  <dcterms:modified xsi:type="dcterms:W3CDTF">2011-08-01T06:04:30Z</dcterms:modified>
  <cp:revision>1</cp:revision>
  <dc:title>DOC-20250811-WA0033.</dc:title>
</cp:coreProperties>
</file>