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4C99"/>
                </a:solidFill>
              </a:defRPr>
            </a:pPr>
            <a:r>
              <a:t>Robust File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Group Members: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ABHINAV M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ABISHEK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ANUSHA V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YASINI 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HARIHARAN 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A File Management System helps store, organize, and manage files.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 Robust File Management System is: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Strong and reliable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Handles large volumes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User-friendly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Secure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Error-resistant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Steps Involved in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1. Create a secure storage folder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Develop functions for: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- Uploading files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- Viewing files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- Deleting files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Add error handling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Implement optional GUI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5. Test and refine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Organizing personal files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Managing project documents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Automating backups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Academic/office file control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Local cloud-like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User authentication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Cloud integration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File search/sorting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GUI dashboard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File version control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Usage statistics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A Robust File Management System: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Simplifies file handling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Prevents data loss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Increases productivity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Teaches essential programming concepts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C99"/>
                </a:solidFill>
              </a:defRPr>
            </a:pPr>
            <a: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🎯 Thank you for your time and attention!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Let’s organize files the smart and robust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