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anusha-r-82409a192/" TargetMode="External"/><Relationship Id="rId7" Type="http://schemas.openxmlformats.org/officeDocument/2006/relationships/hyperlink" Target="https://github.com/Anusha-github96/casestudyreco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RaubinsRaj" TargetMode="External"/><Relationship Id="rId10" Type="http://schemas.openxmlformats.org/officeDocument/2006/relationships/image" Target="../media/image7.jpg"/><Relationship Id="rId4" Type="http://schemas.openxmlformats.org/officeDocument/2006/relationships/hyperlink" Target="https://github.com/Anusha-github96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railway reservation system along with JWT authentication, Swagger and payment testing using Braintree in MERN Stack.</a:t>
            </a:r>
            <a:r>
              <a:rPr lang="en-US" altLang="en-US" dirty="0"/>
              <a:t> Material-UI and Angular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</a:t>
            </a:r>
            <a:r>
              <a:rPr lang="en-IN" altLang="en-US" dirty="0">
                <a:hlinkClick r:id="rId3"/>
              </a:rPr>
              <a:t>https://www.linkedin.com/in/anusha-r-82409a192/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Anusha.g.r@capgemini.com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+91 8904689269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who.</a:t>
            </a:r>
            <a:r>
              <a:rPr lang="en-IN" altLang="en-US" sz="1100" dirty="0"/>
              <a:t> Self-motivated and hardworking fresher seeking for an opportunity to work in a challenging environment to prove my skills and utilize my knowledge &amp; intelligence in the growth of the organization.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enhance </a:t>
            </a:r>
            <a:r>
              <a:rPr lang="en-IN" altLang="en-US" sz="1100" dirty="0"/>
              <a:t>analytical skills to assess software applications and carry out necessary improvements</a:t>
            </a:r>
            <a:r>
              <a:rPr lang="en-US" altLang="en-US" sz="1100" dirty="0"/>
              <a:t>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</a:t>
            </a:r>
            <a:r>
              <a:rPr lang="en-US" altLang="en-US" sz="1100" dirty="0" err="1"/>
              <a:t>Microservice</a:t>
            </a:r>
            <a:r>
              <a:rPr lang="en-US" altLang="en-US" sz="1100" dirty="0"/>
              <a:t>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hlinkClick r:id="rId4"/>
              </a:rPr>
              <a:t>https://github.com/Anusha-github96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2018 - 2020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Listener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Anusha R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55551" y="56340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2" y="614681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35" y="5087978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1" b="23121"/>
          <a:stretch/>
        </p:blipFill>
        <p:spPr>
          <a:xfrm>
            <a:off x="383259" y="142852"/>
            <a:ext cx="1734208" cy="2176486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43751</TotalTime>
  <Words>234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R, Anusha</cp:lastModifiedBy>
  <cp:revision>126</cp:revision>
  <dcterms:created xsi:type="dcterms:W3CDTF">2017-12-08T05:27:40Z</dcterms:created>
  <dcterms:modified xsi:type="dcterms:W3CDTF">2022-03-24T05:39:02Z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