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G S" userId="d0d7f0a9fff142e7" providerId="LiveId" clId="{9C5219DF-FAE2-4278-94BD-6E5FD7C9DCF7}"/>
    <pc:docChg chg="undo custSel addSld delSld modSld">
      <pc:chgData name="Anusha G S" userId="d0d7f0a9fff142e7" providerId="LiveId" clId="{9C5219DF-FAE2-4278-94BD-6E5FD7C9DCF7}" dt="2023-03-10T05:03:26.627" v="763" actId="5793"/>
      <pc:docMkLst>
        <pc:docMk/>
      </pc:docMkLst>
      <pc:sldChg chg="modSp mod">
        <pc:chgData name="Anusha G S" userId="d0d7f0a9fff142e7" providerId="LiveId" clId="{9C5219DF-FAE2-4278-94BD-6E5FD7C9DCF7}" dt="2023-03-10T05:03:26.627" v="763" actId="5793"/>
        <pc:sldMkLst>
          <pc:docMk/>
          <pc:sldMk cId="4223733372" sldId="261"/>
        </pc:sldMkLst>
        <pc:spChg chg="mod">
          <ac:chgData name="Anusha G S" userId="d0d7f0a9fff142e7" providerId="LiveId" clId="{9C5219DF-FAE2-4278-94BD-6E5FD7C9DCF7}" dt="2023-03-10T05:03:26.627" v="763" actId="5793"/>
          <ac:spMkLst>
            <pc:docMk/>
            <pc:sldMk cId="4223733372" sldId="261"/>
            <ac:spMk id="3" creationId="{70E2627A-E782-020E-4597-735A8E1A4613}"/>
          </ac:spMkLst>
        </pc:spChg>
      </pc:sldChg>
      <pc:sldChg chg="addSp delSp modSp new mod">
        <pc:chgData name="Anusha G S" userId="d0d7f0a9fff142e7" providerId="LiveId" clId="{9C5219DF-FAE2-4278-94BD-6E5FD7C9DCF7}" dt="2023-03-10T00:32:56.301" v="25" actId="14100"/>
        <pc:sldMkLst>
          <pc:docMk/>
          <pc:sldMk cId="826913366" sldId="267"/>
        </pc:sldMkLst>
        <pc:spChg chg="mod">
          <ac:chgData name="Anusha G S" userId="d0d7f0a9fff142e7" providerId="LiveId" clId="{9C5219DF-FAE2-4278-94BD-6E5FD7C9DCF7}" dt="2023-03-10T00:27:23.986" v="21" actId="1076"/>
          <ac:spMkLst>
            <pc:docMk/>
            <pc:sldMk cId="826913366" sldId="267"/>
            <ac:spMk id="2" creationId="{C917CA60-E6A6-FA08-87F1-C51A5CDA105C}"/>
          </ac:spMkLst>
        </pc:spChg>
        <pc:spChg chg="del">
          <ac:chgData name="Anusha G S" userId="d0d7f0a9fff142e7" providerId="LiveId" clId="{9C5219DF-FAE2-4278-94BD-6E5FD7C9DCF7}" dt="2023-03-10T00:32:44.910" v="22"/>
          <ac:spMkLst>
            <pc:docMk/>
            <pc:sldMk cId="826913366" sldId="267"/>
            <ac:spMk id="3" creationId="{3917E257-5570-200B-EB00-FD3673B9044B}"/>
          </ac:spMkLst>
        </pc:spChg>
        <pc:picChg chg="add mod">
          <ac:chgData name="Anusha G S" userId="d0d7f0a9fff142e7" providerId="LiveId" clId="{9C5219DF-FAE2-4278-94BD-6E5FD7C9DCF7}" dt="2023-03-10T00:32:56.301" v="25" actId="14100"/>
          <ac:picMkLst>
            <pc:docMk/>
            <pc:sldMk cId="826913366" sldId="267"/>
            <ac:picMk id="5" creationId="{29535D0E-0F19-3A24-F3BA-F15AC7186632}"/>
          </ac:picMkLst>
        </pc:picChg>
      </pc:sldChg>
      <pc:sldChg chg="addSp delSp modSp new mod">
        <pc:chgData name="Anusha G S" userId="d0d7f0a9fff142e7" providerId="LiveId" clId="{9C5219DF-FAE2-4278-94BD-6E5FD7C9DCF7}" dt="2023-03-10T00:35:37.292" v="45" actId="20577"/>
        <pc:sldMkLst>
          <pc:docMk/>
          <pc:sldMk cId="2958478479" sldId="268"/>
        </pc:sldMkLst>
        <pc:spChg chg="mod">
          <ac:chgData name="Anusha G S" userId="d0d7f0a9fff142e7" providerId="LiveId" clId="{9C5219DF-FAE2-4278-94BD-6E5FD7C9DCF7}" dt="2023-03-10T00:35:37.292" v="45" actId="20577"/>
          <ac:spMkLst>
            <pc:docMk/>
            <pc:sldMk cId="2958478479" sldId="268"/>
            <ac:spMk id="2" creationId="{DB610DAB-FA24-E6E7-252C-7018DADF2FC3}"/>
          </ac:spMkLst>
        </pc:spChg>
        <pc:spChg chg="del">
          <ac:chgData name="Anusha G S" userId="d0d7f0a9fff142e7" providerId="LiveId" clId="{9C5219DF-FAE2-4278-94BD-6E5FD7C9DCF7}" dt="2023-03-10T00:35:14.381" v="37"/>
          <ac:spMkLst>
            <pc:docMk/>
            <pc:sldMk cId="2958478479" sldId="268"/>
            <ac:spMk id="3" creationId="{527A196E-A770-D292-8BD3-E1E164C54BE1}"/>
          </ac:spMkLst>
        </pc:spChg>
        <pc:picChg chg="add mod">
          <ac:chgData name="Anusha G S" userId="d0d7f0a9fff142e7" providerId="LiveId" clId="{9C5219DF-FAE2-4278-94BD-6E5FD7C9DCF7}" dt="2023-03-10T00:35:24.814" v="40" actId="14100"/>
          <ac:picMkLst>
            <pc:docMk/>
            <pc:sldMk cId="2958478479" sldId="268"/>
            <ac:picMk id="5" creationId="{1FF8DB97-FCFE-19C8-D6A9-F9872F14E6C5}"/>
          </ac:picMkLst>
        </pc:picChg>
      </pc:sldChg>
      <pc:sldChg chg="addSp delSp modSp new mod">
        <pc:chgData name="Anusha G S" userId="d0d7f0a9fff142e7" providerId="LiveId" clId="{9C5219DF-FAE2-4278-94BD-6E5FD7C9DCF7}" dt="2023-03-10T00:39:55.365" v="123" actId="20577"/>
        <pc:sldMkLst>
          <pc:docMk/>
          <pc:sldMk cId="1977303956" sldId="269"/>
        </pc:sldMkLst>
        <pc:spChg chg="mod">
          <ac:chgData name="Anusha G S" userId="d0d7f0a9fff142e7" providerId="LiveId" clId="{9C5219DF-FAE2-4278-94BD-6E5FD7C9DCF7}" dt="2023-03-10T00:39:55.365" v="123" actId="20577"/>
          <ac:spMkLst>
            <pc:docMk/>
            <pc:sldMk cId="1977303956" sldId="269"/>
            <ac:spMk id="2" creationId="{6E17D637-F0A7-40FF-12CB-A18951D251DD}"/>
          </ac:spMkLst>
        </pc:spChg>
        <pc:spChg chg="add del mod">
          <ac:chgData name="Anusha G S" userId="d0d7f0a9fff142e7" providerId="LiveId" clId="{9C5219DF-FAE2-4278-94BD-6E5FD7C9DCF7}" dt="2023-03-10T00:38:12.641" v="59"/>
          <ac:spMkLst>
            <pc:docMk/>
            <pc:sldMk cId="1977303956" sldId="269"/>
            <ac:spMk id="3" creationId="{D5E68597-79C6-4F3E-E9DF-D07C3D76D798}"/>
          </ac:spMkLst>
        </pc:spChg>
        <pc:picChg chg="add del mod">
          <ac:chgData name="Anusha G S" userId="d0d7f0a9fff142e7" providerId="LiveId" clId="{9C5219DF-FAE2-4278-94BD-6E5FD7C9DCF7}" dt="2023-03-10T00:38:07.295" v="54"/>
          <ac:picMkLst>
            <pc:docMk/>
            <pc:sldMk cId="1977303956" sldId="269"/>
            <ac:picMk id="5" creationId="{89E1CA0C-7354-548C-232F-74586FAAA4EF}"/>
          </ac:picMkLst>
        </pc:picChg>
        <pc:picChg chg="add mod">
          <ac:chgData name="Anusha G S" userId="d0d7f0a9fff142e7" providerId="LiveId" clId="{9C5219DF-FAE2-4278-94BD-6E5FD7C9DCF7}" dt="2023-03-10T00:38:47.468" v="66" actId="1076"/>
          <ac:picMkLst>
            <pc:docMk/>
            <pc:sldMk cId="1977303956" sldId="269"/>
            <ac:picMk id="7" creationId="{12C7A000-28C2-AECB-E58F-CCDE02F08B9B}"/>
          </ac:picMkLst>
        </pc:picChg>
      </pc:sldChg>
      <pc:sldChg chg="addSp delSp modSp new mod">
        <pc:chgData name="Anusha G S" userId="d0d7f0a9fff142e7" providerId="LiveId" clId="{9C5219DF-FAE2-4278-94BD-6E5FD7C9DCF7}" dt="2023-03-10T00:43:11.026" v="206" actId="14100"/>
        <pc:sldMkLst>
          <pc:docMk/>
          <pc:sldMk cId="1627510069" sldId="270"/>
        </pc:sldMkLst>
        <pc:spChg chg="mod">
          <ac:chgData name="Anusha G S" userId="d0d7f0a9fff142e7" providerId="LiveId" clId="{9C5219DF-FAE2-4278-94BD-6E5FD7C9DCF7}" dt="2023-03-10T00:43:11.026" v="206" actId="14100"/>
          <ac:spMkLst>
            <pc:docMk/>
            <pc:sldMk cId="1627510069" sldId="270"/>
            <ac:spMk id="2" creationId="{46E9717E-BE63-B58B-6EE7-2A282E2993EE}"/>
          </ac:spMkLst>
        </pc:spChg>
        <pc:spChg chg="del">
          <ac:chgData name="Anusha G S" userId="d0d7f0a9fff142e7" providerId="LiveId" clId="{9C5219DF-FAE2-4278-94BD-6E5FD7C9DCF7}" dt="2023-03-10T00:41:31.474" v="125"/>
          <ac:spMkLst>
            <pc:docMk/>
            <pc:sldMk cId="1627510069" sldId="270"/>
            <ac:spMk id="3" creationId="{5E88C2B0-F943-DE7E-E309-FBD04EC74830}"/>
          </ac:spMkLst>
        </pc:spChg>
        <pc:picChg chg="add mod">
          <ac:chgData name="Anusha G S" userId="d0d7f0a9fff142e7" providerId="LiveId" clId="{9C5219DF-FAE2-4278-94BD-6E5FD7C9DCF7}" dt="2023-03-10T00:41:42.786" v="127" actId="1076"/>
          <ac:picMkLst>
            <pc:docMk/>
            <pc:sldMk cId="1627510069" sldId="270"/>
            <ac:picMk id="5" creationId="{BC90F428-CBF9-AEFD-45ED-E3B9894B8D64}"/>
          </ac:picMkLst>
        </pc:picChg>
      </pc:sldChg>
      <pc:sldChg chg="addSp delSp modSp new mod">
        <pc:chgData name="Anusha G S" userId="d0d7f0a9fff142e7" providerId="LiveId" clId="{9C5219DF-FAE2-4278-94BD-6E5FD7C9DCF7}" dt="2023-03-10T00:48:50.885" v="332" actId="20577"/>
        <pc:sldMkLst>
          <pc:docMk/>
          <pc:sldMk cId="3273604729" sldId="271"/>
        </pc:sldMkLst>
        <pc:spChg chg="mod">
          <ac:chgData name="Anusha G S" userId="d0d7f0a9fff142e7" providerId="LiveId" clId="{9C5219DF-FAE2-4278-94BD-6E5FD7C9DCF7}" dt="2023-03-10T00:48:50.885" v="332" actId="20577"/>
          <ac:spMkLst>
            <pc:docMk/>
            <pc:sldMk cId="3273604729" sldId="271"/>
            <ac:spMk id="2" creationId="{1A5D8E30-2D44-D26F-0F4B-7E738E4F821D}"/>
          </ac:spMkLst>
        </pc:spChg>
        <pc:spChg chg="del">
          <ac:chgData name="Anusha G S" userId="d0d7f0a9fff142e7" providerId="LiveId" clId="{9C5219DF-FAE2-4278-94BD-6E5FD7C9DCF7}" dt="2023-03-10T00:45:01.459" v="208" actId="22"/>
          <ac:spMkLst>
            <pc:docMk/>
            <pc:sldMk cId="3273604729" sldId="271"/>
            <ac:spMk id="3" creationId="{810A5126-7986-A42C-6594-223543FEF772}"/>
          </ac:spMkLst>
        </pc:spChg>
        <pc:spChg chg="add del mod">
          <ac:chgData name="Anusha G S" userId="d0d7f0a9fff142e7" providerId="LiveId" clId="{9C5219DF-FAE2-4278-94BD-6E5FD7C9DCF7}" dt="2023-03-10T00:46:54.829" v="216"/>
          <ac:spMkLst>
            <pc:docMk/>
            <pc:sldMk cId="3273604729" sldId="271"/>
            <ac:spMk id="7" creationId="{5EFC43DB-9B2B-4A3E-EFD0-33CE542EFF68}"/>
          </ac:spMkLst>
        </pc:spChg>
        <pc:picChg chg="add del mod ord">
          <ac:chgData name="Anusha G S" userId="d0d7f0a9fff142e7" providerId="LiveId" clId="{9C5219DF-FAE2-4278-94BD-6E5FD7C9DCF7}" dt="2023-03-10T00:45:52.488" v="214" actId="21"/>
          <ac:picMkLst>
            <pc:docMk/>
            <pc:sldMk cId="3273604729" sldId="271"/>
            <ac:picMk id="5" creationId="{B861C9A7-0612-0F87-D99C-760A34698D7F}"/>
          </ac:picMkLst>
        </pc:picChg>
        <pc:picChg chg="add mod">
          <ac:chgData name="Anusha G S" userId="d0d7f0a9fff142e7" providerId="LiveId" clId="{9C5219DF-FAE2-4278-94BD-6E5FD7C9DCF7}" dt="2023-03-10T00:47:06.450" v="221" actId="1076"/>
          <ac:picMkLst>
            <pc:docMk/>
            <pc:sldMk cId="3273604729" sldId="271"/>
            <ac:picMk id="9" creationId="{CE144F5B-7D0B-54D6-CC18-F32BF1A60D54}"/>
          </ac:picMkLst>
        </pc:picChg>
      </pc:sldChg>
      <pc:sldChg chg="addSp delSp modSp new mod">
        <pc:chgData name="Anusha G S" userId="d0d7f0a9fff142e7" providerId="LiveId" clId="{9C5219DF-FAE2-4278-94BD-6E5FD7C9DCF7}" dt="2023-03-10T00:52:23.749" v="415" actId="20577"/>
        <pc:sldMkLst>
          <pc:docMk/>
          <pc:sldMk cId="3989777431" sldId="272"/>
        </pc:sldMkLst>
        <pc:spChg chg="mod">
          <ac:chgData name="Anusha G S" userId="d0d7f0a9fff142e7" providerId="LiveId" clId="{9C5219DF-FAE2-4278-94BD-6E5FD7C9DCF7}" dt="2023-03-10T00:52:23.749" v="415" actId="20577"/>
          <ac:spMkLst>
            <pc:docMk/>
            <pc:sldMk cId="3989777431" sldId="272"/>
            <ac:spMk id="2" creationId="{02C54B52-125F-3CE5-EC1C-50C605499754}"/>
          </ac:spMkLst>
        </pc:spChg>
        <pc:spChg chg="del">
          <ac:chgData name="Anusha G S" userId="d0d7f0a9fff142e7" providerId="LiveId" clId="{9C5219DF-FAE2-4278-94BD-6E5FD7C9DCF7}" dt="2023-03-10T00:51:02.521" v="334"/>
          <ac:spMkLst>
            <pc:docMk/>
            <pc:sldMk cId="3989777431" sldId="272"/>
            <ac:spMk id="3" creationId="{403E3ED8-F71B-96E0-A8A8-7137CEADD37B}"/>
          </ac:spMkLst>
        </pc:spChg>
        <pc:picChg chg="add mod">
          <ac:chgData name="Anusha G S" userId="d0d7f0a9fff142e7" providerId="LiveId" clId="{9C5219DF-FAE2-4278-94BD-6E5FD7C9DCF7}" dt="2023-03-10T00:51:22.571" v="341" actId="1076"/>
          <ac:picMkLst>
            <pc:docMk/>
            <pc:sldMk cId="3989777431" sldId="272"/>
            <ac:picMk id="5" creationId="{5FA770CF-D0B2-79DD-AC7C-A44932F4200E}"/>
          </ac:picMkLst>
        </pc:picChg>
      </pc:sldChg>
      <pc:sldChg chg="addSp delSp modSp new mod">
        <pc:chgData name="Anusha G S" userId="d0d7f0a9fff142e7" providerId="LiveId" clId="{9C5219DF-FAE2-4278-94BD-6E5FD7C9DCF7}" dt="2023-03-10T00:55:37.687" v="468" actId="1076"/>
        <pc:sldMkLst>
          <pc:docMk/>
          <pc:sldMk cId="3892169880" sldId="273"/>
        </pc:sldMkLst>
        <pc:spChg chg="mod">
          <ac:chgData name="Anusha G S" userId="d0d7f0a9fff142e7" providerId="LiveId" clId="{9C5219DF-FAE2-4278-94BD-6E5FD7C9DCF7}" dt="2023-03-10T00:55:34.952" v="467" actId="1076"/>
          <ac:spMkLst>
            <pc:docMk/>
            <pc:sldMk cId="3892169880" sldId="273"/>
            <ac:spMk id="2" creationId="{1D4F01D0-AC5A-8229-9B62-436C87D9E267}"/>
          </ac:spMkLst>
        </pc:spChg>
        <pc:spChg chg="del">
          <ac:chgData name="Anusha G S" userId="d0d7f0a9fff142e7" providerId="LiveId" clId="{9C5219DF-FAE2-4278-94BD-6E5FD7C9DCF7}" dt="2023-03-10T00:53:37.154" v="418"/>
          <ac:spMkLst>
            <pc:docMk/>
            <pc:sldMk cId="3892169880" sldId="273"/>
            <ac:spMk id="3" creationId="{75827BC0-9C51-A183-0670-2A576CDD7F97}"/>
          </ac:spMkLst>
        </pc:spChg>
        <pc:picChg chg="add mod">
          <ac:chgData name="Anusha G S" userId="d0d7f0a9fff142e7" providerId="LiveId" clId="{9C5219DF-FAE2-4278-94BD-6E5FD7C9DCF7}" dt="2023-03-10T00:55:37.687" v="468" actId="1076"/>
          <ac:picMkLst>
            <pc:docMk/>
            <pc:sldMk cId="3892169880" sldId="273"/>
            <ac:picMk id="5" creationId="{0983C793-9958-6082-D613-577AE6918281}"/>
          </ac:picMkLst>
        </pc:picChg>
      </pc:sldChg>
      <pc:sldChg chg="addSp delSp modSp new mod">
        <pc:chgData name="Anusha G S" userId="d0d7f0a9fff142e7" providerId="LiveId" clId="{9C5219DF-FAE2-4278-94BD-6E5FD7C9DCF7}" dt="2023-03-10T00:58:20.627" v="515" actId="20577"/>
        <pc:sldMkLst>
          <pc:docMk/>
          <pc:sldMk cId="2917482126" sldId="274"/>
        </pc:sldMkLst>
        <pc:spChg chg="mod">
          <ac:chgData name="Anusha G S" userId="d0d7f0a9fff142e7" providerId="LiveId" clId="{9C5219DF-FAE2-4278-94BD-6E5FD7C9DCF7}" dt="2023-03-10T00:58:20.627" v="515" actId="20577"/>
          <ac:spMkLst>
            <pc:docMk/>
            <pc:sldMk cId="2917482126" sldId="274"/>
            <ac:spMk id="2" creationId="{4136B924-05EE-411A-AF66-40AED68A185E}"/>
          </ac:spMkLst>
        </pc:spChg>
        <pc:spChg chg="del">
          <ac:chgData name="Anusha G S" userId="d0d7f0a9fff142e7" providerId="LiveId" clId="{9C5219DF-FAE2-4278-94BD-6E5FD7C9DCF7}" dt="2023-03-10T00:57:09.768" v="469"/>
          <ac:spMkLst>
            <pc:docMk/>
            <pc:sldMk cId="2917482126" sldId="274"/>
            <ac:spMk id="3" creationId="{4769196A-EA41-8373-4621-BBCAA212E479}"/>
          </ac:spMkLst>
        </pc:spChg>
        <pc:picChg chg="add mod">
          <ac:chgData name="Anusha G S" userId="d0d7f0a9fff142e7" providerId="LiveId" clId="{9C5219DF-FAE2-4278-94BD-6E5FD7C9DCF7}" dt="2023-03-10T00:57:28.077" v="475" actId="1076"/>
          <ac:picMkLst>
            <pc:docMk/>
            <pc:sldMk cId="2917482126" sldId="274"/>
            <ac:picMk id="5" creationId="{CC622346-4B8A-79D8-DE29-0739FF6EB484}"/>
          </ac:picMkLst>
        </pc:picChg>
      </pc:sldChg>
      <pc:sldChg chg="addSp delSp modSp new mod">
        <pc:chgData name="Anusha G S" userId="d0d7f0a9fff142e7" providerId="LiveId" clId="{9C5219DF-FAE2-4278-94BD-6E5FD7C9DCF7}" dt="2023-03-10T01:01:35.554" v="570" actId="14100"/>
        <pc:sldMkLst>
          <pc:docMk/>
          <pc:sldMk cId="1305109904" sldId="275"/>
        </pc:sldMkLst>
        <pc:spChg chg="mod">
          <ac:chgData name="Anusha G S" userId="d0d7f0a9fff142e7" providerId="LiveId" clId="{9C5219DF-FAE2-4278-94BD-6E5FD7C9DCF7}" dt="2023-03-10T01:01:35.554" v="570" actId="14100"/>
          <ac:spMkLst>
            <pc:docMk/>
            <pc:sldMk cId="1305109904" sldId="275"/>
            <ac:spMk id="2" creationId="{1FF7419D-E5BC-A7B2-65F0-9D0CC9470CFE}"/>
          </ac:spMkLst>
        </pc:spChg>
        <pc:spChg chg="del">
          <ac:chgData name="Anusha G S" userId="d0d7f0a9fff142e7" providerId="LiveId" clId="{9C5219DF-FAE2-4278-94BD-6E5FD7C9DCF7}" dt="2023-03-10T00:59:59.720" v="517"/>
          <ac:spMkLst>
            <pc:docMk/>
            <pc:sldMk cId="1305109904" sldId="275"/>
            <ac:spMk id="3" creationId="{203FB4A1-FF8B-9C33-7D91-0CD2C68171DC}"/>
          </ac:spMkLst>
        </pc:spChg>
        <pc:picChg chg="add mod">
          <ac:chgData name="Anusha G S" userId="d0d7f0a9fff142e7" providerId="LiveId" clId="{9C5219DF-FAE2-4278-94BD-6E5FD7C9DCF7}" dt="2023-03-10T01:00:05.120" v="519" actId="1076"/>
          <ac:picMkLst>
            <pc:docMk/>
            <pc:sldMk cId="1305109904" sldId="275"/>
            <ac:picMk id="5" creationId="{21A0BCCF-AE8D-2016-5E15-96C2741EC234}"/>
          </ac:picMkLst>
        </pc:picChg>
      </pc:sldChg>
      <pc:sldChg chg="new del">
        <pc:chgData name="Anusha G S" userId="d0d7f0a9fff142e7" providerId="LiveId" clId="{9C5219DF-FAE2-4278-94BD-6E5FD7C9DCF7}" dt="2023-03-10T01:05:09.545" v="659" actId="2696"/>
        <pc:sldMkLst>
          <pc:docMk/>
          <pc:sldMk cId="1458299048" sldId="276"/>
        </pc:sldMkLst>
      </pc:sldChg>
      <pc:sldChg chg="addSp delSp modSp new mod">
        <pc:chgData name="Anusha G S" userId="d0d7f0a9fff142e7" providerId="LiveId" clId="{9C5219DF-FAE2-4278-94BD-6E5FD7C9DCF7}" dt="2023-03-10T01:05:02.747" v="658" actId="20577"/>
        <pc:sldMkLst>
          <pc:docMk/>
          <pc:sldMk cId="784801711" sldId="277"/>
        </pc:sldMkLst>
        <pc:spChg chg="mod">
          <ac:chgData name="Anusha G S" userId="d0d7f0a9fff142e7" providerId="LiveId" clId="{9C5219DF-FAE2-4278-94BD-6E5FD7C9DCF7}" dt="2023-03-10T01:05:02.747" v="658" actId="20577"/>
          <ac:spMkLst>
            <pc:docMk/>
            <pc:sldMk cId="784801711" sldId="277"/>
            <ac:spMk id="2" creationId="{AB5CA724-8F32-5E85-4FB9-76CF2CF010D1}"/>
          </ac:spMkLst>
        </pc:spChg>
        <pc:spChg chg="del">
          <ac:chgData name="Anusha G S" userId="d0d7f0a9fff142e7" providerId="LiveId" clId="{9C5219DF-FAE2-4278-94BD-6E5FD7C9DCF7}" dt="2023-03-10T01:02:48.095" v="573"/>
          <ac:spMkLst>
            <pc:docMk/>
            <pc:sldMk cId="784801711" sldId="277"/>
            <ac:spMk id="3" creationId="{5ECBF574-C34C-8DE8-C360-0B90A4735D2C}"/>
          </ac:spMkLst>
        </pc:spChg>
        <pc:picChg chg="add mod">
          <ac:chgData name="Anusha G S" userId="d0d7f0a9fff142e7" providerId="LiveId" clId="{9C5219DF-FAE2-4278-94BD-6E5FD7C9DCF7}" dt="2023-03-10T01:03:31.769" v="584" actId="1076"/>
          <ac:picMkLst>
            <pc:docMk/>
            <pc:sldMk cId="784801711" sldId="277"/>
            <ac:picMk id="5" creationId="{F38777F6-8E13-B9F4-1724-87BDD05CC47C}"/>
          </ac:picMkLst>
        </pc:picChg>
      </pc:sldChg>
      <pc:sldChg chg="addSp delSp modSp new mod">
        <pc:chgData name="Anusha G S" userId="d0d7f0a9fff142e7" providerId="LiveId" clId="{9C5219DF-FAE2-4278-94BD-6E5FD7C9DCF7}" dt="2023-03-10T01:07:06.693" v="694" actId="20577"/>
        <pc:sldMkLst>
          <pc:docMk/>
          <pc:sldMk cId="2982909167" sldId="278"/>
        </pc:sldMkLst>
        <pc:spChg chg="mod">
          <ac:chgData name="Anusha G S" userId="d0d7f0a9fff142e7" providerId="LiveId" clId="{9C5219DF-FAE2-4278-94BD-6E5FD7C9DCF7}" dt="2023-03-10T01:07:06.693" v="694" actId="20577"/>
          <ac:spMkLst>
            <pc:docMk/>
            <pc:sldMk cId="2982909167" sldId="278"/>
            <ac:spMk id="2" creationId="{70692F8A-67DD-C0AA-9B3E-D643335DE477}"/>
          </ac:spMkLst>
        </pc:spChg>
        <pc:spChg chg="del">
          <ac:chgData name="Anusha G S" userId="d0d7f0a9fff142e7" providerId="LiveId" clId="{9C5219DF-FAE2-4278-94BD-6E5FD7C9DCF7}" dt="2023-03-10T01:06:10.443" v="661"/>
          <ac:spMkLst>
            <pc:docMk/>
            <pc:sldMk cId="2982909167" sldId="278"/>
            <ac:spMk id="3" creationId="{FE0900C7-E114-1632-DC2C-0194BF5DCEFC}"/>
          </ac:spMkLst>
        </pc:spChg>
        <pc:picChg chg="add mod">
          <ac:chgData name="Anusha G S" userId="d0d7f0a9fff142e7" providerId="LiveId" clId="{9C5219DF-FAE2-4278-94BD-6E5FD7C9DCF7}" dt="2023-03-10T01:06:28.318" v="666" actId="14100"/>
          <ac:picMkLst>
            <pc:docMk/>
            <pc:sldMk cId="2982909167" sldId="278"/>
            <ac:picMk id="5" creationId="{E768A26B-D494-6420-D001-9F267BE0C930}"/>
          </ac:picMkLst>
        </pc:picChg>
      </pc:sldChg>
      <pc:sldChg chg="addSp delSp modSp new mod">
        <pc:chgData name="Anusha G S" userId="d0d7f0a9fff142e7" providerId="LiveId" clId="{9C5219DF-FAE2-4278-94BD-6E5FD7C9DCF7}" dt="2023-03-10T01:10:05.503" v="762" actId="14100"/>
        <pc:sldMkLst>
          <pc:docMk/>
          <pc:sldMk cId="4285197667" sldId="279"/>
        </pc:sldMkLst>
        <pc:spChg chg="mod">
          <ac:chgData name="Anusha G S" userId="d0d7f0a9fff142e7" providerId="LiveId" clId="{9C5219DF-FAE2-4278-94BD-6E5FD7C9DCF7}" dt="2023-03-10T01:10:05.503" v="762" actId="14100"/>
          <ac:spMkLst>
            <pc:docMk/>
            <pc:sldMk cId="4285197667" sldId="279"/>
            <ac:spMk id="2" creationId="{BDE3BB1D-41E5-350C-10C7-2CF9A9442D9C}"/>
          </ac:spMkLst>
        </pc:spChg>
        <pc:spChg chg="del">
          <ac:chgData name="Anusha G S" userId="d0d7f0a9fff142e7" providerId="LiveId" clId="{9C5219DF-FAE2-4278-94BD-6E5FD7C9DCF7}" dt="2023-03-10T01:08:17.087" v="696"/>
          <ac:spMkLst>
            <pc:docMk/>
            <pc:sldMk cId="4285197667" sldId="279"/>
            <ac:spMk id="3" creationId="{FB0D34E7-8562-8300-8724-C0A5C164175B}"/>
          </ac:spMkLst>
        </pc:spChg>
        <pc:picChg chg="add mod">
          <ac:chgData name="Anusha G S" userId="d0d7f0a9fff142e7" providerId="LiveId" clId="{9C5219DF-FAE2-4278-94BD-6E5FD7C9DCF7}" dt="2023-03-10T01:09:33.645" v="752" actId="14100"/>
          <ac:picMkLst>
            <pc:docMk/>
            <pc:sldMk cId="4285197667" sldId="279"/>
            <ac:picMk id="5" creationId="{C611B691-89EE-573C-AE69-226910350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2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0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64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7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3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3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39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8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E30EB9-3525-4B45-A50C-359C49808DF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BD7-E4DB-409D-A1A3-776B34C3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2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0F45-CAFC-5B14-D7AF-6672F6A2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190" y="2232212"/>
            <a:ext cx="8825658" cy="1057835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NAIVE 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E674-92C1-FEAF-176C-0219E99D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591" y="3567954"/>
            <a:ext cx="8825658" cy="861420"/>
          </a:xfrm>
        </p:spPr>
        <p:txBody>
          <a:bodyPr/>
          <a:lstStyle/>
          <a:p>
            <a:r>
              <a:rPr lang="en-IN" dirty="0"/>
              <a:t>                          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Anusha g s</a:t>
            </a:r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2349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9D1-082C-36BC-1E7F-91BF54FC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97541"/>
            <a:ext cx="8946541" cy="99956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4967-AA77-560E-DAE2-BE1AD053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4682"/>
            <a:ext cx="8946541" cy="44196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different types of performance metrics are present.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Precision, Recall and F1 score.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presents a table layout of the different outcomes of the prediction and results of a classification problem and helps visualize its outcomes.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defines as follows i.e. , True Positive/(True Positive +False Positive).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the true positive rate (TPR).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Recall is True Positive/(True Positive + False Negative).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defines as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evaluation metric that measures a model's accuracy.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combines the precision and recall scores of a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= 2*Precision*Recall/Precision + Recall.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4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45EB-7D65-03D9-8D9E-F7969393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035" y="2492187"/>
            <a:ext cx="7772818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FOR STROKE PREDICTION</a:t>
            </a:r>
          </a:p>
        </p:txBody>
      </p:sp>
    </p:spTree>
    <p:extLst>
      <p:ext uri="{BB962C8B-B14F-4D97-AF65-F5344CB8AC3E}">
        <p14:creationId xmlns:p14="http://schemas.microsoft.com/office/powerpoint/2010/main" val="186868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CA60-E6A6-FA08-87F1-C51A5CDA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69577"/>
            <a:ext cx="8883370" cy="8247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35D0E-0F19-3A24-F3BA-F15AC7186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846729"/>
            <a:ext cx="9367463" cy="4141693"/>
          </a:xfrm>
        </p:spPr>
      </p:pic>
    </p:spTree>
    <p:extLst>
      <p:ext uri="{BB962C8B-B14F-4D97-AF65-F5344CB8AC3E}">
        <p14:creationId xmlns:p14="http://schemas.microsoft.com/office/powerpoint/2010/main" val="82691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0DAB-FA24-E6E7-252C-7018DADF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057834"/>
            <a:ext cx="8947522" cy="7954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8DB97-FCFE-19C8-D6A9-F9872F14E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39788"/>
            <a:ext cx="9268852" cy="2886636"/>
          </a:xfrm>
        </p:spPr>
      </p:pic>
    </p:spTree>
    <p:extLst>
      <p:ext uri="{BB962C8B-B14F-4D97-AF65-F5344CB8AC3E}">
        <p14:creationId xmlns:p14="http://schemas.microsoft.com/office/powerpoint/2010/main" val="295847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D637-F0A7-40FF-12CB-A18951D2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71" y="5136776"/>
            <a:ext cx="5495364" cy="45720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Statistical and Summary of the dataset.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C7A000-28C2-AECB-E58F-CCDE02F0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690004"/>
            <a:ext cx="8032376" cy="4195762"/>
          </a:xfrm>
        </p:spPr>
      </p:pic>
    </p:spTree>
    <p:extLst>
      <p:ext uri="{BB962C8B-B14F-4D97-AF65-F5344CB8AC3E}">
        <p14:creationId xmlns:p14="http://schemas.microsoft.com/office/powerpoint/2010/main" val="197730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717E-BE63-B58B-6EE7-2A282E29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54" y="5288438"/>
            <a:ext cx="8357467" cy="83445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Categorical variables to Numerical Using get_dummies().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0F428-CBF9-AEFD-45ED-E3B9894B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54" y="869297"/>
            <a:ext cx="8357467" cy="4195762"/>
          </a:xfrm>
        </p:spPr>
      </p:pic>
    </p:spTree>
    <p:extLst>
      <p:ext uri="{BB962C8B-B14F-4D97-AF65-F5344CB8AC3E}">
        <p14:creationId xmlns:p14="http://schemas.microsoft.com/office/powerpoint/2010/main" val="162751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8E30-2D44-D26F-0F4B-7E738E4F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153688"/>
            <a:ext cx="7915836" cy="825771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Null Values, i.e.,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201 null values.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values are replaced by the mean values.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144F5B-7D0B-54D6-CC18-F32BF1A6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546847"/>
            <a:ext cx="7844213" cy="4419040"/>
          </a:xfrm>
        </p:spPr>
      </p:pic>
    </p:spTree>
    <p:extLst>
      <p:ext uri="{BB962C8B-B14F-4D97-AF65-F5344CB8AC3E}">
        <p14:creationId xmlns:p14="http://schemas.microsoft.com/office/powerpoint/2010/main" val="32736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4B52-125F-3CE5-EC1C-50C60549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19" y="4847870"/>
            <a:ext cx="7602070" cy="87161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outliers of the Numerical Feature and Removing outliers.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770CF-D0B2-79DD-AC7C-A44932F4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475129"/>
            <a:ext cx="7512423" cy="4267480"/>
          </a:xfrm>
        </p:spPr>
      </p:pic>
    </p:spTree>
    <p:extLst>
      <p:ext uri="{BB962C8B-B14F-4D97-AF65-F5344CB8AC3E}">
        <p14:creationId xmlns:p14="http://schemas.microsoft.com/office/powerpoint/2010/main" val="398977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1D0-AC5A-8229-9B62-436C87D9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4923650"/>
            <a:ext cx="5118847" cy="697221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Continuous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3C793-9958-6082-D613-577AE6918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9" y="1237129"/>
            <a:ext cx="8947150" cy="3558429"/>
          </a:xfrm>
        </p:spPr>
      </p:pic>
    </p:spTree>
    <p:extLst>
      <p:ext uri="{BB962C8B-B14F-4D97-AF65-F5344CB8AC3E}">
        <p14:creationId xmlns:p14="http://schemas.microsoft.com/office/powerpoint/2010/main" val="38921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B924-05EE-411A-AF66-40AED68A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4612341"/>
            <a:ext cx="9404723" cy="775447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Splitting of the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22346-4B8A-79D8-DE29-0739FF6EB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084730"/>
            <a:ext cx="9001592" cy="3137647"/>
          </a:xfrm>
        </p:spPr>
      </p:pic>
    </p:spTree>
    <p:extLst>
      <p:ext uri="{BB962C8B-B14F-4D97-AF65-F5344CB8AC3E}">
        <p14:creationId xmlns:p14="http://schemas.microsoft.com/office/powerpoint/2010/main" val="291748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0440-FEF8-D02A-DD0E-DFDEFF41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96470"/>
            <a:ext cx="8947522" cy="84268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03A9-1FFA-89BF-7D7C-B77057CC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528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Stroke Prediction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65541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19D-E5BC-A7B2-65F0-9D0CC947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847" y="5042647"/>
            <a:ext cx="4061012" cy="667871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BCCF-AE8D-2016-5E15-96C2741EC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11" y="740326"/>
            <a:ext cx="7207942" cy="4195762"/>
          </a:xfrm>
        </p:spPr>
      </p:pic>
    </p:spTree>
    <p:extLst>
      <p:ext uri="{BB962C8B-B14F-4D97-AF65-F5344CB8AC3E}">
        <p14:creationId xmlns:p14="http://schemas.microsoft.com/office/powerpoint/2010/main" val="130510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A724-8F32-5E85-4FB9-76CF2CF0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4" y="5020234"/>
            <a:ext cx="7064187" cy="806825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fitting the model and Checking the accuracy of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777F6-8E13-B9F4-1724-87BDD05C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6" y="710799"/>
            <a:ext cx="8035478" cy="4195762"/>
          </a:xfrm>
        </p:spPr>
      </p:pic>
    </p:spTree>
    <p:extLst>
      <p:ext uri="{BB962C8B-B14F-4D97-AF65-F5344CB8AC3E}">
        <p14:creationId xmlns:p14="http://schemas.microsoft.com/office/powerpoint/2010/main" val="78480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2F8A-67DD-C0AA-9B3E-D643335D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44" y="4652349"/>
            <a:ext cx="8947150" cy="110299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fold Cross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8A26B-D494-6420-D001-9F267BE0C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3" y="905436"/>
            <a:ext cx="8947150" cy="3507376"/>
          </a:xfrm>
        </p:spPr>
      </p:pic>
    </p:spTree>
    <p:extLst>
      <p:ext uri="{BB962C8B-B14F-4D97-AF65-F5344CB8AC3E}">
        <p14:creationId xmlns:p14="http://schemas.microsoft.com/office/powerpoint/2010/main" val="298290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BB1D-41E5-350C-10C7-2CF9A94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691" y="5020235"/>
            <a:ext cx="6284733" cy="6071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using GridSearchCV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1B691-89EE-573C-AE69-22691035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806823"/>
            <a:ext cx="8211671" cy="4102371"/>
          </a:xfrm>
        </p:spPr>
      </p:pic>
    </p:spTree>
    <p:extLst>
      <p:ext uri="{BB962C8B-B14F-4D97-AF65-F5344CB8AC3E}">
        <p14:creationId xmlns:p14="http://schemas.microsoft.com/office/powerpoint/2010/main" val="42851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1A53-B0A8-CB92-1447-96B5B292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53034"/>
            <a:ext cx="8947522" cy="11002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Stroke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09F2-B2E5-4A4F-072D-7EB780C9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5279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 is a blood clot 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bleeds in the brain, which can make permanent damage that has an effect on mobility, cognition, sight or communication.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 is the second leading cause of death worldwide and one of the most life- threatening diseases for persons above 65 years.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stroke - More than 70% of strokes are first events, thus making primary stroke prevention a particularly important aspect.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of stroke for the year 2002 was estimated to be as high as $49.4 billion in the United States of America (USA), while costs after discharge were estimated to amount to 2.9 billion Euros in France.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F4D-CFEB-707E-DDA5-3EAA52DC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86118"/>
            <a:ext cx="8947522" cy="8671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Naive Bayes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8364-DA39-CF81-5F43-D2A34201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646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is one of the simple and most effective Classification algorithms which helps in building the fast machine learning models that can make quick predictions.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classifier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predicts on the basis of the probability of an object.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in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includes a high-dimensional training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71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2ECD-0DAF-0EA0-1D5B-33DFF9A8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3364"/>
            <a:ext cx="8947522" cy="92988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71C5-7C69-D98B-B3E7-C4D8954E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2404988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used to predict whether a patient is likely to get stroke based on the input parameters like gender, age, various diseases, and smoking status. </a:t>
            </a: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row in the data provides relevant information about the patient.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6A7A-EC1B-8F2F-8339-5228A05E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60612"/>
            <a:ext cx="8947522" cy="9926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8CE8-1536-87E2-C1F8-D4E9E311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Stroke Prediction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5110 datapoints.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12 features in the dataset , in this we have 5 categorical features and 6 are the Numerical features.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one i.e., the target variable is Stroke.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value counts of 1 and 0 in the target variable are 249 and 4861.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train_test_split , the total number of Train datapoints are 4088 and Test datapoints are 1022.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E042-4A8D-60D7-CD59-D9118AA2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05434"/>
            <a:ext cx="8947522" cy="9478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627A-E782-020E-4597-735A8E1A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9901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read the dataset and display the starting five rows of the 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checking for Categorical and Numerical features, datatypes of the datasets.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the Numerical and Categorical features.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missing values and outliers.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categorical variables to numerical using get_dummies() method.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also contains some continuous variables, this can be done by scaling method.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3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64F1-CE2E-D0B9-C938-36E7B37D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1646"/>
            <a:ext cx="8947522" cy="10016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E30F-8323-ECEF-3DC8-B7721E13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824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building, we firstly create the class for naïve bayes classifier.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naïve bayes working we need to initiate the function, fit and predict.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building naïve bayes classifier , compute mean , variance and prior probability for each class.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Conditional or Likelihood Probability and Posterior Probability.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 model and predict the accuracy.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0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060E-08EE-791C-5686-8394471D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69576"/>
            <a:ext cx="8947522" cy="8964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8F2C-2C75-3A0C-18A2-3C4EA3E3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831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methods for Hyperparameter tuning.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these methods we compute Cross Validation.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Cross Validation we specify the k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refers to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 of evaluating and comparing learning algorithms by dividing data into two segments.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Cross Validation. They are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 and Stratified k-fold cross-validation.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95892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801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Google Sans</vt:lpstr>
      <vt:lpstr>Times New Roman</vt:lpstr>
      <vt:lpstr>Wingdings</vt:lpstr>
      <vt:lpstr>Wingdings 3</vt:lpstr>
      <vt:lpstr>Ion</vt:lpstr>
      <vt:lpstr>    NAIVE BAYES CLASSIFIER</vt:lpstr>
      <vt:lpstr>CONTENTS</vt:lpstr>
      <vt:lpstr>Introduction to Stroke Prediction</vt:lpstr>
      <vt:lpstr>What is Naive Bayes</vt:lpstr>
      <vt:lpstr>Problem Statement</vt:lpstr>
      <vt:lpstr>About Dataset</vt:lpstr>
      <vt:lpstr>Data Collection and Pre-processing</vt:lpstr>
      <vt:lpstr>Model Building</vt:lpstr>
      <vt:lpstr>Hyperparameter Tuning</vt:lpstr>
      <vt:lpstr>Performance Metrics</vt:lpstr>
      <vt:lpstr>PowerPoint Presentation</vt:lpstr>
      <vt:lpstr>Attributes lists</vt:lpstr>
      <vt:lpstr>Dataset Used</vt:lpstr>
      <vt:lpstr>Getting Statistical and Summary of the dataset.</vt:lpstr>
      <vt:lpstr>Converting Categorical variables to Numerical Using get_dummies().</vt:lpstr>
      <vt:lpstr>Checking Null Values, i.e., bmi has 201 null values. The null values are replaced by the mean values.</vt:lpstr>
      <vt:lpstr>Checking for outliers of the Numerical Feature and Removing outliers.</vt:lpstr>
      <vt:lpstr>Scaling the Continuous Variables</vt:lpstr>
      <vt:lpstr>Train Test Splitting of the dataset.</vt:lpstr>
      <vt:lpstr>Naïve Bayes Classifier Model</vt:lpstr>
      <vt:lpstr>By fitting the model and Checking the accuracy of the model</vt:lpstr>
      <vt:lpstr>K fold Cross Validation</vt:lpstr>
      <vt:lpstr>Hyperparameter Tuning using GridSearchCV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NAIVE BAYES CLASSIFIER</dc:title>
  <dc:creator>Anusha G S</dc:creator>
  <cp:lastModifiedBy>Anusha G S</cp:lastModifiedBy>
  <cp:revision>1</cp:revision>
  <dcterms:created xsi:type="dcterms:W3CDTF">2023-03-09T16:11:24Z</dcterms:created>
  <dcterms:modified xsi:type="dcterms:W3CDTF">2023-03-10T05:21:37Z</dcterms:modified>
</cp:coreProperties>
</file>