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2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0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2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8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52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1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3AD7-27C5-4F05-9362-6BDCFCA1631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CBA11A-98D9-47FC-8CA7-A4AD91FF431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2839-D8B6-8BB5-BA3E-7FA11F552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809968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4EED2-BD62-220B-6586-D60F0B760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624" y="3653118"/>
            <a:ext cx="8689976" cy="137159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Presentation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Anusha G S</a:t>
            </a:r>
          </a:p>
        </p:txBody>
      </p:sp>
    </p:spTree>
    <p:extLst>
      <p:ext uri="{BB962C8B-B14F-4D97-AF65-F5344CB8AC3E}">
        <p14:creationId xmlns:p14="http://schemas.microsoft.com/office/powerpoint/2010/main" val="87914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E80D-80E1-71D8-53D6-93D1D024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18" y="1147481"/>
            <a:ext cx="8911687" cy="74855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1855-E91C-AFDC-C98B-1D10EE7312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57818" y="2367092"/>
            <a:ext cx="8911687" cy="8870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predict whether a person makes over $50K a year.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4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ADA4-7D83-A8A5-F429-3725C7BD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89" y="1269569"/>
            <a:ext cx="8911687" cy="70266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What is naive bayes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58BA-EF85-A1D0-DD68-AE4E034321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159" y="2134011"/>
            <a:ext cx="10363826" cy="244695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is one of the simple and most effective Classification algorithms which helps in building the fast machine learning models that can make quick predictions.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classifier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it predicts on the basis of the probability of an object.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used in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includes a high-dimensional training dataset.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1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48B-D54D-4B6C-4200-E3025D7C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04519"/>
            <a:ext cx="10141080" cy="81809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Features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7D2A-DB52-7DE4-240E-7D773389D5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9962" y="2057399"/>
            <a:ext cx="10363826" cy="3617259"/>
          </a:xfrm>
        </p:spPr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32561 datapoints.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features: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numerical features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categorical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Target Variable : Income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&lt;=50k – 22460 Count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&gt;50k – 7508 Count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 into Train and Test set for modelling purpose. Train set had 21103 datapoints. Test set had 9045 datapoints</a:t>
            </a:r>
            <a:r>
              <a:rPr lang="en-IN" dirty="0"/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7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BD4-6E35-F23A-1773-8CA919A2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58307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of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78A0-D5CC-EFD1-10D9-FC9D67C902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41812"/>
            <a:ext cx="10363826" cy="118334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were One Hot encoded before inputting into the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48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266E-48A2-784C-B89F-56BA9384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139" y="1109320"/>
            <a:ext cx="9603275" cy="7822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and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95A7-B4FE-040D-4D94-26C87F90E7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317582"/>
            <a:ext cx="10363826" cy="148345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used is Gaussian Naive Bayes classifier.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 classifier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gave best performance, so results for that have been shown.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7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FA48-3690-4852-233E-B0409C38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13484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B3392B-8F1C-1C01-6D92-1C894FB96B9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03" y="1716881"/>
            <a:ext cx="6196652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358EF-52D3-1841-49A9-52FA1741D34B}"/>
              </a:ext>
            </a:extLst>
          </p:cNvPr>
          <p:cNvSpPr txBox="1"/>
          <p:nvPr/>
        </p:nvSpPr>
        <p:spPr>
          <a:xfrm>
            <a:off x="2225488" y="5217022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Gaussian Naive Bayes  has the  Area Under Curve with a value of 0.88.</a:t>
            </a:r>
          </a:p>
        </p:txBody>
      </p:sp>
    </p:spTree>
    <p:extLst>
      <p:ext uri="{BB962C8B-B14F-4D97-AF65-F5344CB8AC3E}">
        <p14:creationId xmlns:p14="http://schemas.microsoft.com/office/powerpoint/2010/main" val="2301413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520</TotalTime>
  <Words>211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Helvetica Neue</vt:lpstr>
      <vt:lpstr>Times New Roman</vt:lpstr>
      <vt:lpstr>Gallery</vt:lpstr>
      <vt:lpstr>NAIVE BAYES CLASSIFIER </vt:lpstr>
      <vt:lpstr>Problem Statement</vt:lpstr>
      <vt:lpstr>  What is naive bayes</vt:lpstr>
      <vt:lpstr>                     Features of the Dataset</vt:lpstr>
      <vt:lpstr>Label Encoding of Categorical Features</vt:lpstr>
      <vt:lpstr>Models and Approaches</vt:lpstr>
      <vt:lpstr>ROC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CLASSIFIER</dc:title>
  <dc:creator>Anusha G S</dc:creator>
  <cp:lastModifiedBy>Anusha G S</cp:lastModifiedBy>
  <cp:revision>2</cp:revision>
  <dcterms:created xsi:type="dcterms:W3CDTF">2023-02-23T09:22:46Z</dcterms:created>
  <dcterms:modified xsi:type="dcterms:W3CDTF">2023-03-06T07:16:17Z</dcterms:modified>
</cp:coreProperties>
</file>