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G S" userId="d0d7f0a9fff142e7" providerId="LiveId" clId="{4ED1E5FF-4898-487A-AC38-49ED03E95DC1}"/>
    <pc:docChg chg="custSel addSld modSld">
      <pc:chgData name="Anusha G S" userId="d0d7f0a9fff142e7" providerId="LiveId" clId="{4ED1E5FF-4898-487A-AC38-49ED03E95DC1}" dt="2023-03-02T17:28:16.653" v="332"/>
      <pc:docMkLst>
        <pc:docMk/>
      </pc:docMkLst>
      <pc:sldChg chg="modSp new mod">
        <pc:chgData name="Anusha G S" userId="d0d7f0a9fff142e7" providerId="LiveId" clId="{4ED1E5FF-4898-487A-AC38-49ED03E95DC1}" dt="2023-03-02T13:32:39.797" v="21"/>
        <pc:sldMkLst>
          <pc:docMk/>
          <pc:sldMk cId="4224766390" sldId="257"/>
        </pc:sldMkLst>
        <pc:spChg chg="mod">
          <ac:chgData name="Anusha G S" userId="d0d7f0a9fff142e7" providerId="LiveId" clId="{4ED1E5FF-4898-487A-AC38-49ED03E95DC1}" dt="2023-03-02T13:26:49.534" v="18" actId="313"/>
          <ac:spMkLst>
            <pc:docMk/>
            <pc:sldMk cId="4224766390" sldId="257"/>
            <ac:spMk id="2" creationId="{BAC29803-2938-2FCA-FC45-366682127B89}"/>
          </ac:spMkLst>
        </pc:spChg>
        <pc:spChg chg="mod">
          <ac:chgData name="Anusha G S" userId="d0d7f0a9fff142e7" providerId="LiveId" clId="{4ED1E5FF-4898-487A-AC38-49ED03E95DC1}" dt="2023-03-02T13:32:39.797" v="21"/>
          <ac:spMkLst>
            <pc:docMk/>
            <pc:sldMk cId="4224766390" sldId="257"/>
            <ac:spMk id="3" creationId="{71D90382-45A2-5358-9701-F112B13AF2FC}"/>
          </ac:spMkLst>
        </pc:spChg>
      </pc:sldChg>
      <pc:sldChg chg="modSp new mod">
        <pc:chgData name="Anusha G S" userId="d0d7f0a9fff142e7" providerId="LiveId" clId="{4ED1E5FF-4898-487A-AC38-49ED03E95DC1}" dt="2023-03-02T13:40:15.212" v="65" actId="20577"/>
        <pc:sldMkLst>
          <pc:docMk/>
          <pc:sldMk cId="3071737130" sldId="258"/>
        </pc:sldMkLst>
        <pc:spChg chg="mod">
          <ac:chgData name="Anusha G S" userId="d0d7f0a9fff142e7" providerId="LiveId" clId="{4ED1E5FF-4898-487A-AC38-49ED03E95DC1}" dt="2023-03-02T13:40:15.212" v="65" actId="20577"/>
          <ac:spMkLst>
            <pc:docMk/>
            <pc:sldMk cId="3071737130" sldId="258"/>
            <ac:spMk id="2" creationId="{2F6CE063-03A7-8371-850E-B66FA4196638}"/>
          </ac:spMkLst>
        </pc:spChg>
        <pc:spChg chg="mod">
          <ac:chgData name="Anusha G S" userId="d0d7f0a9fff142e7" providerId="LiveId" clId="{4ED1E5FF-4898-487A-AC38-49ED03E95DC1}" dt="2023-03-02T13:35:57.450" v="62" actId="20577"/>
          <ac:spMkLst>
            <pc:docMk/>
            <pc:sldMk cId="3071737130" sldId="258"/>
            <ac:spMk id="3" creationId="{E5403B5B-4FD7-B682-A29C-67A7BA8C0041}"/>
          </ac:spMkLst>
        </pc:spChg>
      </pc:sldChg>
      <pc:sldChg chg="addSp delSp modSp new mod">
        <pc:chgData name="Anusha G S" userId="d0d7f0a9fff142e7" providerId="LiveId" clId="{4ED1E5FF-4898-487A-AC38-49ED03E95DC1}" dt="2023-03-02T13:45:31.815" v="174" actId="20577"/>
        <pc:sldMkLst>
          <pc:docMk/>
          <pc:sldMk cId="2626197700" sldId="259"/>
        </pc:sldMkLst>
        <pc:spChg chg="mod">
          <ac:chgData name="Anusha G S" userId="d0d7f0a9fff142e7" providerId="LiveId" clId="{4ED1E5FF-4898-487A-AC38-49ED03E95DC1}" dt="2023-03-02T13:41:40.283" v="66"/>
          <ac:spMkLst>
            <pc:docMk/>
            <pc:sldMk cId="2626197700" sldId="259"/>
            <ac:spMk id="2" creationId="{9D2707D1-FFAA-DE97-BDD6-E8BE0DEFE4C2}"/>
          </ac:spMkLst>
        </pc:spChg>
        <pc:spChg chg="mod">
          <ac:chgData name="Anusha G S" userId="d0d7f0a9fff142e7" providerId="LiveId" clId="{4ED1E5FF-4898-487A-AC38-49ED03E95DC1}" dt="2023-03-02T13:45:31.815" v="174" actId="20577"/>
          <ac:spMkLst>
            <pc:docMk/>
            <pc:sldMk cId="2626197700" sldId="259"/>
            <ac:spMk id="3" creationId="{F5727D58-CD1A-D66E-6257-C33CFDA0A805}"/>
          </ac:spMkLst>
        </pc:spChg>
        <pc:spChg chg="add del">
          <ac:chgData name="Anusha G S" userId="d0d7f0a9fff142e7" providerId="LiveId" clId="{4ED1E5FF-4898-487A-AC38-49ED03E95DC1}" dt="2023-03-02T13:45:04.778" v="157"/>
          <ac:spMkLst>
            <pc:docMk/>
            <pc:sldMk cId="2626197700" sldId="259"/>
            <ac:spMk id="4" creationId="{B53AD417-4192-D6D2-08CA-1290A6851AD9}"/>
          </ac:spMkLst>
        </pc:spChg>
      </pc:sldChg>
      <pc:sldChg chg="addSp delSp modSp new mod">
        <pc:chgData name="Anusha G S" userId="d0d7f0a9fff142e7" providerId="LiveId" clId="{4ED1E5FF-4898-487A-AC38-49ED03E95DC1}" dt="2023-03-02T13:46:46.407" v="200" actId="14100"/>
        <pc:sldMkLst>
          <pc:docMk/>
          <pc:sldMk cId="261727006" sldId="260"/>
        </pc:sldMkLst>
        <pc:spChg chg="mod">
          <ac:chgData name="Anusha G S" userId="d0d7f0a9fff142e7" providerId="LiveId" clId="{4ED1E5FF-4898-487A-AC38-49ED03E95DC1}" dt="2023-03-02T13:46:16.619" v="196" actId="20577"/>
          <ac:spMkLst>
            <pc:docMk/>
            <pc:sldMk cId="261727006" sldId="260"/>
            <ac:spMk id="2" creationId="{C7E75754-9CB4-16CD-9BCF-4491F59B2FB2}"/>
          </ac:spMkLst>
        </pc:spChg>
        <pc:spChg chg="del">
          <ac:chgData name="Anusha G S" userId="d0d7f0a9fff142e7" providerId="LiveId" clId="{4ED1E5FF-4898-487A-AC38-49ED03E95DC1}" dt="2023-03-02T13:46:35.753" v="197"/>
          <ac:spMkLst>
            <pc:docMk/>
            <pc:sldMk cId="261727006" sldId="260"/>
            <ac:spMk id="3" creationId="{43622FFB-5D89-02FA-C0F2-466164B74B29}"/>
          </ac:spMkLst>
        </pc:spChg>
        <pc:picChg chg="add mod">
          <ac:chgData name="Anusha G S" userId="d0d7f0a9fff142e7" providerId="LiveId" clId="{4ED1E5FF-4898-487A-AC38-49ED03E95DC1}" dt="2023-03-02T13:46:46.407" v="200" actId="14100"/>
          <ac:picMkLst>
            <pc:docMk/>
            <pc:sldMk cId="261727006" sldId="260"/>
            <ac:picMk id="2050" creationId="{835ADA5C-687B-EF9D-05F8-B8BFF51C2B77}"/>
          </ac:picMkLst>
        </pc:picChg>
      </pc:sldChg>
      <pc:sldChg chg="addSp delSp modSp new mod">
        <pc:chgData name="Anusha G S" userId="d0d7f0a9fff142e7" providerId="LiveId" clId="{4ED1E5FF-4898-487A-AC38-49ED03E95DC1}" dt="2023-03-02T13:49:14.412" v="226" actId="14100"/>
        <pc:sldMkLst>
          <pc:docMk/>
          <pc:sldMk cId="3756502285" sldId="261"/>
        </pc:sldMkLst>
        <pc:spChg chg="mod">
          <ac:chgData name="Anusha G S" userId="d0d7f0a9fff142e7" providerId="LiveId" clId="{4ED1E5FF-4898-487A-AC38-49ED03E95DC1}" dt="2023-03-02T13:47:26.369" v="223" actId="20577"/>
          <ac:spMkLst>
            <pc:docMk/>
            <pc:sldMk cId="3756502285" sldId="261"/>
            <ac:spMk id="2" creationId="{31C091E4-B2C3-D553-069B-27B9D07C4FD6}"/>
          </ac:spMkLst>
        </pc:spChg>
        <pc:spChg chg="del">
          <ac:chgData name="Anusha G S" userId="d0d7f0a9fff142e7" providerId="LiveId" clId="{4ED1E5FF-4898-487A-AC38-49ED03E95DC1}" dt="2023-03-02T13:49:07.167" v="224"/>
          <ac:spMkLst>
            <pc:docMk/>
            <pc:sldMk cId="3756502285" sldId="261"/>
            <ac:spMk id="3" creationId="{3A2B0952-C70C-E406-9C2E-3DD611B7E387}"/>
          </ac:spMkLst>
        </pc:spChg>
        <pc:picChg chg="add mod">
          <ac:chgData name="Anusha G S" userId="d0d7f0a9fff142e7" providerId="LiveId" clId="{4ED1E5FF-4898-487A-AC38-49ED03E95DC1}" dt="2023-03-02T13:49:14.412" v="226" actId="14100"/>
          <ac:picMkLst>
            <pc:docMk/>
            <pc:sldMk cId="3756502285" sldId="261"/>
            <ac:picMk id="5" creationId="{A65C7D25-BD3D-B067-CCE9-88FBB34D00B4}"/>
          </ac:picMkLst>
        </pc:picChg>
      </pc:sldChg>
      <pc:sldChg chg="addSp delSp modSp new mod">
        <pc:chgData name="Anusha G S" userId="d0d7f0a9fff142e7" providerId="LiveId" clId="{4ED1E5FF-4898-487A-AC38-49ED03E95DC1}" dt="2023-03-02T13:52:28.562" v="237" actId="14100"/>
        <pc:sldMkLst>
          <pc:docMk/>
          <pc:sldMk cId="1815659580" sldId="262"/>
        </pc:sldMkLst>
        <pc:spChg chg="mod">
          <ac:chgData name="Anusha G S" userId="d0d7f0a9fff142e7" providerId="LiveId" clId="{4ED1E5FF-4898-487A-AC38-49ED03E95DC1}" dt="2023-03-02T13:49:36.742" v="234" actId="2711"/>
          <ac:spMkLst>
            <pc:docMk/>
            <pc:sldMk cId="1815659580" sldId="262"/>
            <ac:spMk id="2" creationId="{0D5F8533-F021-6EB2-6E53-4F14B8F76BC8}"/>
          </ac:spMkLst>
        </pc:spChg>
        <pc:spChg chg="del">
          <ac:chgData name="Anusha G S" userId="d0d7f0a9fff142e7" providerId="LiveId" clId="{4ED1E5FF-4898-487A-AC38-49ED03E95DC1}" dt="2023-03-02T13:52:22.224" v="235"/>
          <ac:spMkLst>
            <pc:docMk/>
            <pc:sldMk cId="1815659580" sldId="262"/>
            <ac:spMk id="3" creationId="{45DF7A0A-08C6-6181-D104-326DD00BB56F}"/>
          </ac:spMkLst>
        </pc:spChg>
        <pc:picChg chg="add mod">
          <ac:chgData name="Anusha G S" userId="d0d7f0a9fff142e7" providerId="LiveId" clId="{4ED1E5FF-4898-487A-AC38-49ED03E95DC1}" dt="2023-03-02T13:52:28.562" v="237" actId="14100"/>
          <ac:picMkLst>
            <pc:docMk/>
            <pc:sldMk cId="1815659580" sldId="262"/>
            <ac:picMk id="5" creationId="{6C6A4B2A-2F36-D07B-EB4C-C2CAB2B9EAE8}"/>
          </ac:picMkLst>
        </pc:picChg>
      </pc:sldChg>
      <pc:sldChg chg="addSp delSp modSp new mod">
        <pc:chgData name="Anusha G S" userId="d0d7f0a9fff142e7" providerId="LiveId" clId="{4ED1E5FF-4898-487A-AC38-49ED03E95DC1}" dt="2023-03-02T13:55:00.383" v="252" actId="14100"/>
        <pc:sldMkLst>
          <pc:docMk/>
          <pc:sldMk cId="2447475489" sldId="263"/>
        </pc:sldMkLst>
        <pc:spChg chg="mod">
          <ac:chgData name="Anusha G S" userId="d0d7f0a9fff142e7" providerId="LiveId" clId="{4ED1E5FF-4898-487A-AC38-49ED03E95DC1}" dt="2023-03-02T13:52:50.828" v="249" actId="2711"/>
          <ac:spMkLst>
            <pc:docMk/>
            <pc:sldMk cId="2447475489" sldId="263"/>
            <ac:spMk id="2" creationId="{CE7CEF10-1456-0295-CEFC-D69C5336460D}"/>
          </ac:spMkLst>
        </pc:spChg>
        <pc:spChg chg="del">
          <ac:chgData name="Anusha G S" userId="d0d7f0a9fff142e7" providerId="LiveId" clId="{4ED1E5FF-4898-487A-AC38-49ED03E95DC1}" dt="2023-03-02T13:54:53.070" v="250"/>
          <ac:spMkLst>
            <pc:docMk/>
            <pc:sldMk cId="2447475489" sldId="263"/>
            <ac:spMk id="3" creationId="{7B074445-7ABB-D73F-D671-CCC53CE43408}"/>
          </ac:spMkLst>
        </pc:spChg>
        <pc:picChg chg="add mod">
          <ac:chgData name="Anusha G S" userId="d0d7f0a9fff142e7" providerId="LiveId" clId="{4ED1E5FF-4898-487A-AC38-49ED03E95DC1}" dt="2023-03-02T13:55:00.383" v="252" actId="14100"/>
          <ac:picMkLst>
            <pc:docMk/>
            <pc:sldMk cId="2447475489" sldId="263"/>
            <ac:picMk id="5" creationId="{08F2DA20-62DE-1A52-81BE-EE370D66CCAA}"/>
          </ac:picMkLst>
        </pc:picChg>
      </pc:sldChg>
      <pc:sldChg chg="addSp delSp modSp new mod">
        <pc:chgData name="Anusha G S" userId="d0d7f0a9fff142e7" providerId="LiveId" clId="{4ED1E5FF-4898-487A-AC38-49ED03E95DC1}" dt="2023-03-02T13:56:26.134" v="257" actId="14100"/>
        <pc:sldMkLst>
          <pc:docMk/>
          <pc:sldMk cId="488499591" sldId="264"/>
        </pc:sldMkLst>
        <pc:spChg chg="mod">
          <ac:chgData name="Anusha G S" userId="d0d7f0a9fff142e7" providerId="LiveId" clId="{4ED1E5FF-4898-487A-AC38-49ED03E95DC1}" dt="2023-03-02T13:55:14.207" v="253"/>
          <ac:spMkLst>
            <pc:docMk/>
            <pc:sldMk cId="488499591" sldId="264"/>
            <ac:spMk id="2" creationId="{F97BD03B-95FA-F24C-5BA5-8B0447686F7E}"/>
          </ac:spMkLst>
        </pc:spChg>
        <pc:spChg chg="del">
          <ac:chgData name="Anusha G S" userId="d0d7f0a9fff142e7" providerId="LiveId" clId="{4ED1E5FF-4898-487A-AC38-49ED03E95DC1}" dt="2023-03-02T13:56:18.227" v="254"/>
          <ac:spMkLst>
            <pc:docMk/>
            <pc:sldMk cId="488499591" sldId="264"/>
            <ac:spMk id="3" creationId="{33CF4035-ABE6-727B-B58E-B342C5DB03B0}"/>
          </ac:spMkLst>
        </pc:spChg>
        <pc:picChg chg="add mod">
          <ac:chgData name="Anusha G S" userId="d0d7f0a9fff142e7" providerId="LiveId" clId="{4ED1E5FF-4898-487A-AC38-49ED03E95DC1}" dt="2023-03-02T13:56:26.134" v="257" actId="14100"/>
          <ac:picMkLst>
            <pc:docMk/>
            <pc:sldMk cId="488499591" sldId="264"/>
            <ac:picMk id="5" creationId="{8AABFFEF-9A5B-3161-0160-E0DAE81D6AFB}"/>
          </ac:picMkLst>
        </pc:picChg>
      </pc:sldChg>
      <pc:sldChg chg="addSp delSp modSp new mod">
        <pc:chgData name="Anusha G S" userId="d0d7f0a9fff142e7" providerId="LiveId" clId="{4ED1E5FF-4898-487A-AC38-49ED03E95DC1}" dt="2023-03-02T13:57:58.672" v="270" actId="14100"/>
        <pc:sldMkLst>
          <pc:docMk/>
          <pc:sldMk cId="3997566557" sldId="265"/>
        </pc:sldMkLst>
        <pc:spChg chg="mod">
          <ac:chgData name="Anusha G S" userId="d0d7f0a9fff142e7" providerId="LiveId" clId="{4ED1E5FF-4898-487A-AC38-49ED03E95DC1}" dt="2023-03-02T13:57:49.828" v="267" actId="2711"/>
          <ac:spMkLst>
            <pc:docMk/>
            <pc:sldMk cId="3997566557" sldId="265"/>
            <ac:spMk id="2" creationId="{4864B093-5127-D77E-02D2-2364865CB5C9}"/>
          </ac:spMkLst>
        </pc:spChg>
        <pc:spChg chg="del">
          <ac:chgData name="Anusha G S" userId="d0d7f0a9fff142e7" providerId="LiveId" clId="{4ED1E5FF-4898-487A-AC38-49ED03E95DC1}" dt="2023-03-02T13:57:36.682" v="258"/>
          <ac:spMkLst>
            <pc:docMk/>
            <pc:sldMk cId="3997566557" sldId="265"/>
            <ac:spMk id="3" creationId="{AED8D732-AFB1-D6E1-9891-189A0B2E6EBE}"/>
          </ac:spMkLst>
        </pc:spChg>
        <pc:picChg chg="add mod">
          <ac:chgData name="Anusha G S" userId="d0d7f0a9fff142e7" providerId="LiveId" clId="{4ED1E5FF-4898-487A-AC38-49ED03E95DC1}" dt="2023-03-02T13:57:58.672" v="270" actId="14100"/>
          <ac:picMkLst>
            <pc:docMk/>
            <pc:sldMk cId="3997566557" sldId="265"/>
            <ac:picMk id="5" creationId="{E123623B-53D5-709E-11CD-3625E86502A4}"/>
          </ac:picMkLst>
        </pc:picChg>
      </pc:sldChg>
      <pc:sldChg chg="addSp delSp modSp new mod">
        <pc:chgData name="Anusha G S" userId="d0d7f0a9fff142e7" providerId="LiveId" clId="{4ED1E5FF-4898-487A-AC38-49ED03E95DC1}" dt="2023-03-02T13:59:15.920" v="281" actId="14100"/>
        <pc:sldMkLst>
          <pc:docMk/>
          <pc:sldMk cId="2713375461" sldId="266"/>
        </pc:sldMkLst>
        <pc:spChg chg="mod">
          <ac:chgData name="Anusha G S" userId="d0d7f0a9fff142e7" providerId="LiveId" clId="{4ED1E5FF-4898-487A-AC38-49ED03E95DC1}" dt="2023-03-02T13:58:10.598" v="277" actId="2711"/>
          <ac:spMkLst>
            <pc:docMk/>
            <pc:sldMk cId="2713375461" sldId="266"/>
            <ac:spMk id="2" creationId="{11662475-667F-3B97-A139-A3D119A6B2E6}"/>
          </ac:spMkLst>
        </pc:spChg>
        <pc:spChg chg="del">
          <ac:chgData name="Anusha G S" userId="d0d7f0a9fff142e7" providerId="LiveId" clId="{4ED1E5FF-4898-487A-AC38-49ED03E95DC1}" dt="2023-03-02T13:59:09.553" v="278"/>
          <ac:spMkLst>
            <pc:docMk/>
            <pc:sldMk cId="2713375461" sldId="266"/>
            <ac:spMk id="3" creationId="{E9A3A29B-3055-2412-8A6D-44AE89284A6F}"/>
          </ac:spMkLst>
        </pc:spChg>
        <pc:picChg chg="add mod">
          <ac:chgData name="Anusha G S" userId="d0d7f0a9fff142e7" providerId="LiveId" clId="{4ED1E5FF-4898-487A-AC38-49ED03E95DC1}" dt="2023-03-02T13:59:15.920" v="281" actId="14100"/>
          <ac:picMkLst>
            <pc:docMk/>
            <pc:sldMk cId="2713375461" sldId="266"/>
            <ac:picMk id="5" creationId="{CF886E52-A4E9-C11C-9531-72B43391C431}"/>
          </ac:picMkLst>
        </pc:picChg>
      </pc:sldChg>
      <pc:sldChg chg="addSp delSp modSp new mod">
        <pc:chgData name="Anusha G S" userId="d0d7f0a9fff142e7" providerId="LiveId" clId="{4ED1E5FF-4898-487A-AC38-49ED03E95DC1}" dt="2023-03-02T14:00:36.636" v="292" actId="14100"/>
        <pc:sldMkLst>
          <pc:docMk/>
          <pc:sldMk cId="2791380767" sldId="267"/>
        </pc:sldMkLst>
        <pc:spChg chg="mod">
          <ac:chgData name="Anusha G S" userId="d0d7f0a9fff142e7" providerId="LiveId" clId="{4ED1E5FF-4898-487A-AC38-49ED03E95DC1}" dt="2023-03-02T14:00:28.297" v="289" actId="2711"/>
          <ac:spMkLst>
            <pc:docMk/>
            <pc:sldMk cId="2791380767" sldId="267"/>
            <ac:spMk id="2" creationId="{BF4646B7-4364-F8F2-EEBE-05DE65578B96}"/>
          </ac:spMkLst>
        </pc:spChg>
        <pc:spChg chg="del">
          <ac:chgData name="Anusha G S" userId="d0d7f0a9fff142e7" providerId="LiveId" clId="{4ED1E5FF-4898-487A-AC38-49ED03E95DC1}" dt="2023-03-02T14:00:18.957" v="282"/>
          <ac:spMkLst>
            <pc:docMk/>
            <pc:sldMk cId="2791380767" sldId="267"/>
            <ac:spMk id="3" creationId="{D3AF9873-855E-02CB-039F-A21FB5DB7EC5}"/>
          </ac:spMkLst>
        </pc:spChg>
        <pc:picChg chg="add mod">
          <ac:chgData name="Anusha G S" userId="d0d7f0a9fff142e7" providerId="LiveId" clId="{4ED1E5FF-4898-487A-AC38-49ED03E95DC1}" dt="2023-03-02T14:00:36.636" v="292" actId="14100"/>
          <ac:picMkLst>
            <pc:docMk/>
            <pc:sldMk cId="2791380767" sldId="267"/>
            <ac:picMk id="5" creationId="{8E4AED70-0CB9-DB78-9EAE-0E2FE910897B}"/>
          </ac:picMkLst>
        </pc:picChg>
      </pc:sldChg>
      <pc:sldChg chg="addSp delSp modSp new mod">
        <pc:chgData name="Anusha G S" userId="d0d7f0a9fff142e7" providerId="LiveId" clId="{4ED1E5FF-4898-487A-AC38-49ED03E95DC1}" dt="2023-03-02T17:25:25.546" v="325" actId="2711"/>
        <pc:sldMkLst>
          <pc:docMk/>
          <pc:sldMk cId="1900725788" sldId="268"/>
        </pc:sldMkLst>
        <pc:spChg chg="mod">
          <ac:chgData name="Anusha G S" userId="d0d7f0a9fff142e7" providerId="LiveId" clId="{4ED1E5FF-4898-487A-AC38-49ED03E95DC1}" dt="2023-03-02T17:25:25.546" v="325" actId="2711"/>
          <ac:spMkLst>
            <pc:docMk/>
            <pc:sldMk cId="1900725788" sldId="268"/>
            <ac:spMk id="2" creationId="{12E208BB-C646-AC24-45B8-EF8D30C88E62}"/>
          </ac:spMkLst>
        </pc:spChg>
        <pc:spChg chg="del">
          <ac:chgData name="Anusha G S" userId="d0d7f0a9fff142e7" providerId="LiveId" clId="{4ED1E5FF-4898-487A-AC38-49ED03E95DC1}" dt="2023-03-02T17:25:00.650" v="295"/>
          <ac:spMkLst>
            <pc:docMk/>
            <pc:sldMk cId="1900725788" sldId="268"/>
            <ac:spMk id="3" creationId="{038E22DB-736E-F75D-6961-7EFE2FCF1DBF}"/>
          </ac:spMkLst>
        </pc:spChg>
        <pc:picChg chg="add mod">
          <ac:chgData name="Anusha G S" userId="d0d7f0a9fff142e7" providerId="LiveId" clId="{4ED1E5FF-4898-487A-AC38-49ED03E95DC1}" dt="2023-03-02T17:25:00.650" v="295"/>
          <ac:picMkLst>
            <pc:docMk/>
            <pc:sldMk cId="1900725788" sldId="268"/>
            <ac:picMk id="5" creationId="{5F953A78-34C1-098A-5CAD-3FA9E8FC12AB}"/>
          </ac:picMkLst>
        </pc:picChg>
      </pc:sldChg>
      <pc:sldChg chg="addSp delSp modSp new mod">
        <pc:chgData name="Anusha G S" userId="d0d7f0a9fff142e7" providerId="LiveId" clId="{4ED1E5FF-4898-487A-AC38-49ED03E95DC1}" dt="2023-03-02T17:26:58.305" v="329"/>
        <pc:sldMkLst>
          <pc:docMk/>
          <pc:sldMk cId="2930134218" sldId="269"/>
        </pc:sldMkLst>
        <pc:spChg chg="mod">
          <ac:chgData name="Anusha G S" userId="d0d7f0a9fff142e7" providerId="LiveId" clId="{4ED1E5FF-4898-487A-AC38-49ED03E95DC1}" dt="2023-03-02T17:26:58.305" v="329"/>
          <ac:spMkLst>
            <pc:docMk/>
            <pc:sldMk cId="2930134218" sldId="269"/>
            <ac:spMk id="2" creationId="{7DD71AA7-50F3-B6FF-5630-9F7783A3554F}"/>
          </ac:spMkLst>
        </pc:spChg>
        <pc:spChg chg="del">
          <ac:chgData name="Anusha G S" userId="d0d7f0a9fff142e7" providerId="LiveId" clId="{4ED1E5FF-4898-487A-AC38-49ED03E95DC1}" dt="2023-03-02T17:26:42.163" v="326"/>
          <ac:spMkLst>
            <pc:docMk/>
            <pc:sldMk cId="2930134218" sldId="269"/>
            <ac:spMk id="3" creationId="{C74836D1-5039-1F08-8D76-7B39D680D764}"/>
          </ac:spMkLst>
        </pc:spChg>
        <pc:picChg chg="add mod">
          <ac:chgData name="Anusha G S" userId="d0d7f0a9fff142e7" providerId="LiveId" clId="{4ED1E5FF-4898-487A-AC38-49ED03E95DC1}" dt="2023-03-02T17:26:47.358" v="328" actId="14100"/>
          <ac:picMkLst>
            <pc:docMk/>
            <pc:sldMk cId="2930134218" sldId="269"/>
            <ac:picMk id="5" creationId="{153C47A8-0ADD-C00F-FF57-B9A810E834DA}"/>
          </ac:picMkLst>
        </pc:picChg>
      </pc:sldChg>
      <pc:sldChg chg="addSp delSp modSp new mod">
        <pc:chgData name="Anusha G S" userId="d0d7f0a9fff142e7" providerId="LiveId" clId="{4ED1E5FF-4898-487A-AC38-49ED03E95DC1}" dt="2023-03-02T17:28:16.653" v="332"/>
        <pc:sldMkLst>
          <pc:docMk/>
          <pc:sldMk cId="1932707401" sldId="270"/>
        </pc:sldMkLst>
        <pc:spChg chg="mod">
          <ac:chgData name="Anusha G S" userId="d0d7f0a9fff142e7" providerId="LiveId" clId="{4ED1E5FF-4898-487A-AC38-49ED03E95DC1}" dt="2023-03-02T17:28:16.653" v="332"/>
          <ac:spMkLst>
            <pc:docMk/>
            <pc:sldMk cId="1932707401" sldId="270"/>
            <ac:spMk id="2" creationId="{9E867669-20A2-7A4A-113F-724D0F50FE73}"/>
          </ac:spMkLst>
        </pc:spChg>
        <pc:spChg chg="del">
          <ac:chgData name="Anusha G S" userId="d0d7f0a9fff142e7" providerId="LiveId" clId="{4ED1E5FF-4898-487A-AC38-49ED03E95DC1}" dt="2023-03-02T17:28:04.732" v="331"/>
          <ac:spMkLst>
            <pc:docMk/>
            <pc:sldMk cId="1932707401" sldId="270"/>
            <ac:spMk id="3" creationId="{75D90DE4-FF73-94FE-5A5B-2C3D8C3D0F76}"/>
          </ac:spMkLst>
        </pc:spChg>
        <pc:picChg chg="add mod">
          <ac:chgData name="Anusha G S" userId="d0d7f0a9fff142e7" providerId="LiveId" clId="{4ED1E5FF-4898-487A-AC38-49ED03E95DC1}" dt="2023-03-02T17:28:04.732" v="331"/>
          <ac:picMkLst>
            <pc:docMk/>
            <pc:sldMk cId="1932707401" sldId="270"/>
            <ac:picMk id="5" creationId="{26A0CC30-B6FB-60A2-5E5E-20C5BF1038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4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2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3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1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7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4E2D2-29C8-47AD-9DA0-25DE850A36DF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661DF1-7393-41C3-AD06-B011D06FF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D47-B78C-C0C9-3C8F-E3F22DD7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972235"/>
            <a:ext cx="8637073" cy="137149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9450-C44C-DFB8-6F92-13E39CBC1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Anusha g s</a:t>
            </a:r>
          </a:p>
        </p:txBody>
      </p:sp>
    </p:spTree>
    <p:extLst>
      <p:ext uri="{BB962C8B-B14F-4D97-AF65-F5344CB8AC3E}">
        <p14:creationId xmlns:p14="http://schemas.microsoft.com/office/powerpoint/2010/main" val="389302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B093-5127-D77E-02D2-2364865C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3623B-53D5-709E-11CD-3625E8650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44" y="2007159"/>
            <a:ext cx="7269511" cy="3766111"/>
          </a:xfrm>
        </p:spPr>
      </p:pic>
    </p:spTree>
    <p:extLst>
      <p:ext uri="{BB962C8B-B14F-4D97-AF65-F5344CB8AC3E}">
        <p14:creationId xmlns:p14="http://schemas.microsoft.com/office/powerpoint/2010/main" val="399756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2475-667F-3B97-A139-A3D119A6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86E52-A4E9-C11C-9531-72B43391C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98" y="2025089"/>
            <a:ext cx="8259203" cy="3730252"/>
          </a:xfrm>
        </p:spPr>
      </p:pic>
    </p:spTree>
    <p:extLst>
      <p:ext uri="{BB962C8B-B14F-4D97-AF65-F5344CB8AC3E}">
        <p14:creationId xmlns:p14="http://schemas.microsoft.com/office/powerpoint/2010/main" val="271337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46B7-4364-F8F2-EEBE-05DE6557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AED70-0CB9-DB78-9EAE-0E2FE9108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81" y="2078878"/>
            <a:ext cx="7984637" cy="3685428"/>
          </a:xfrm>
        </p:spPr>
      </p:pic>
    </p:spTree>
    <p:extLst>
      <p:ext uri="{BB962C8B-B14F-4D97-AF65-F5344CB8AC3E}">
        <p14:creationId xmlns:p14="http://schemas.microsoft.com/office/powerpoint/2010/main" val="279138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08BB-C646-AC24-45B8-EF8D30C8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coding from scratch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53A78-34C1-098A-5CAD-3FA9E8FC1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16" y="2016125"/>
            <a:ext cx="7697492" cy="3449638"/>
          </a:xfrm>
        </p:spPr>
      </p:pic>
    </p:spTree>
    <p:extLst>
      <p:ext uri="{BB962C8B-B14F-4D97-AF65-F5344CB8AC3E}">
        <p14:creationId xmlns:p14="http://schemas.microsoft.com/office/powerpoint/2010/main" val="190072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1AA7-50F3-B6FF-5630-9F7783A3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coding from scratch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C47A8-0ADD-C00F-FF57-B9A810E83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0" y="2016124"/>
            <a:ext cx="8390894" cy="3622675"/>
          </a:xfrm>
        </p:spPr>
      </p:pic>
    </p:spTree>
    <p:extLst>
      <p:ext uri="{BB962C8B-B14F-4D97-AF65-F5344CB8AC3E}">
        <p14:creationId xmlns:p14="http://schemas.microsoft.com/office/powerpoint/2010/main" val="293013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7669-20A2-7A4A-113F-724D0F50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Model coding from scratch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0CC30-B6FB-60A2-5E5E-20C5BF103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960501"/>
            <a:ext cx="9604375" cy="1560886"/>
          </a:xfrm>
        </p:spPr>
      </p:pic>
    </p:spTree>
    <p:extLst>
      <p:ext uri="{BB962C8B-B14F-4D97-AF65-F5344CB8AC3E}">
        <p14:creationId xmlns:p14="http://schemas.microsoft.com/office/powerpoint/2010/main" val="193270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9803-2938-2FCA-FC45-36668212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0382-45A2-5358-9701-F112B13A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04923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Safe to eat or deadly poison?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E063-03A7-8371-850E-B66FA41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3B5B-4FD7-B682-A29C-67A7BA8C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Calculate the prior probability for given class labels.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Find Likelihood probability with each attribute for each class.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Put these value in Bayes Formula and calculate posterior probability.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See which class has a higher probability, given the input belongs to the higher probability class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73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07D1-FFAA-DE97-BDD6-E8BE0DEF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7D58-CD1A-D66E-6257-C33CFDA0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8124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datapoints.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features: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categorical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Target Variable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poisonous – 3916 Count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edible – 4208 Count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 into Train and Test set for modelling purpose. Train set had 6499 datapoints. Test set had 1625 datapoints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1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5754-9CB4-16CD-9BCF-4491F59B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5ADA5C-687B-EF9D-05F8-B8BFF51C2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2" y="2043953"/>
            <a:ext cx="5716969" cy="36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91E4-B2C3-D553-069B-27B9D07C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C7D25-BD3D-B067-CCE9-88FBB34D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2016124"/>
            <a:ext cx="6371037" cy="3873687"/>
          </a:xfrm>
        </p:spPr>
      </p:pic>
    </p:spTree>
    <p:extLst>
      <p:ext uri="{BB962C8B-B14F-4D97-AF65-F5344CB8AC3E}">
        <p14:creationId xmlns:p14="http://schemas.microsoft.com/office/powerpoint/2010/main" val="375650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8533-F021-6EB2-6E53-4F14B8F7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A4B2A-2F36-D07B-EB4C-C2CAB2B9E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6" y="2016125"/>
            <a:ext cx="7379217" cy="3739216"/>
          </a:xfrm>
        </p:spPr>
      </p:pic>
    </p:spTree>
    <p:extLst>
      <p:ext uri="{BB962C8B-B14F-4D97-AF65-F5344CB8AC3E}">
        <p14:creationId xmlns:p14="http://schemas.microsoft.com/office/powerpoint/2010/main" val="181565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EF10-1456-0295-CEFC-D69C5336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2DA20-62DE-1A52-81BE-EE370D66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8271754" cy="3739216"/>
          </a:xfrm>
        </p:spPr>
      </p:pic>
    </p:spTree>
    <p:extLst>
      <p:ext uri="{BB962C8B-B14F-4D97-AF65-F5344CB8AC3E}">
        <p14:creationId xmlns:p14="http://schemas.microsoft.com/office/powerpoint/2010/main" val="24474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D03B-95FA-F24C-5BA5-8B044768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BFFEF-9A5B-3161-0160-E0DAE81D6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88" y="2034054"/>
            <a:ext cx="7864097" cy="3676463"/>
          </a:xfrm>
        </p:spPr>
      </p:pic>
    </p:spTree>
    <p:extLst>
      <p:ext uri="{BB962C8B-B14F-4D97-AF65-F5344CB8AC3E}">
        <p14:creationId xmlns:p14="http://schemas.microsoft.com/office/powerpoint/2010/main" val="4884995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</TotalTime>
  <Words>154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Gill Sans MT</vt:lpstr>
      <vt:lpstr>Helvetica Neue</vt:lpstr>
      <vt:lpstr>Times New Roman</vt:lpstr>
      <vt:lpstr>Gallery</vt:lpstr>
      <vt:lpstr>Naïve bayes classifier</vt:lpstr>
      <vt:lpstr>Problem statement</vt:lpstr>
      <vt:lpstr>Naive Bayes classifier workflow</vt:lpstr>
      <vt:lpstr>Features of the Dataset</vt:lpstr>
      <vt:lpstr>Data visualization</vt:lpstr>
      <vt:lpstr>Correlation</vt:lpstr>
      <vt:lpstr>CODING</vt:lpstr>
      <vt:lpstr>CODING</vt:lpstr>
      <vt:lpstr>CODING</vt:lpstr>
      <vt:lpstr>CODING</vt:lpstr>
      <vt:lpstr>CODING</vt:lpstr>
      <vt:lpstr>CODING</vt:lpstr>
      <vt:lpstr>Model coding from scratch</vt:lpstr>
      <vt:lpstr>Model coding from scratch</vt:lpstr>
      <vt:lpstr>Model coding from 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</dc:title>
  <dc:creator>Anusha G S</dc:creator>
  <cp:lastModifiedBy>Anusha G S</cp:lastModifiedBy>
  <cp:revision>1</cp:revision>
  <dcterms:created xsi:type="dcterms:W3CDTF">2023-03-02T12:49:12Z</dcterms:created>
  <dcterms:modified xsi:type="dcterms:W3CDTF">2023-03-02T17:28:19Z</dcterms:modified>
</cp:coreProperties>
</file>