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84" r:id="rId1"/>
  </p:sldMasterIdLst>
  <p:notesMasterIdLst>
    <p:notesMasterId r:id="rId15"/>
  </p:notesMasterIdLst>
  <p:handoutMasterIdLst>
    <p:handoutMasterId r:id="rId16"/>
  </p:handoutMasterIdLst>
  <p:sldIdLst>
    <p:sldId id="256" r:id="rId2"/>
    <p:sldId id="260" r:id="rId3"/>
    <p:sldId id="293" r:id="rId4"/>
    <p:sldId id="284" r:id="rId5"/>
    <p:sldId id="283" r:id="rId6"/>
    <p:sldId id="289" r:id="rId7"/>
    <p:sldId id="292" r:id="rId8"/>
    <p:sldId id="290" r:id="rId9"/>
    <p:sldId id="287" r:id="rId10"/>
    <p:sldId id="288" r:id="rId11"/>
    <p:sldId id="294" r:id="rId12"/>
    <p:sldId id="278"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FFF99"/>
    <a:srgbClr val="FF3300"/>
    <a:srgbClr val="C72D13"/>
    <a:srgbClr val="F43728"/>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2838BEF-8BB2-4498-84A7-C5851F593DF1}">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5" autoAdjust="0"/>
  </p:normalViewPr>
  <p:slideViewPr>
    <p:cSldViewPr snapToGrid="0">
      <p:cViewPr varScale="1">
        <p:scale>
          <a:sx n="74" d="100"/>
          <a:sy n="74" d="100"/>
        </p:scale>
        <p:origin x="576" y="72"/>
      </p:cViewPr>
      <p:guideLst/>
    </p:cSldViewPr>
  </p:slideViewPr>
  <p:outlineViewPr>
    <p:cViewPr>
      <p:scale>
        <a:sx n="33" d="100"/>
        <a:sy n="33" d="100"/>
      </p:scale>
      <p:origin x="0" y="-11940"/>
    </p:cViewPr>
  </p:outlineViewPr>
  <p:notesTextViewPr>
    <p:cViewPr>
      <p:scale>
        <a:sx n="3" d="2"/>
        <a:sy n="3" d="2"/>
      </p:scale>
      <p:origin x="0" y="0"/>
    </p:cViewPr>
  </p:notesTextViewPr>
  <p:sorterViewPr>
    <p:cViewPr>
      <p:scale>
        <a:sx n="50" d="100"/>
        <a:sy n="5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4B0F28-1274-4D53-AD26-10183091D9EF}" type="doc">
      <dgm:prSet loTypeId="urn:microsoft.com/office/officeart/2008/layout/BubblePictureList" loCatId="picture" qsTypeId="urn:microsoft.com/office/officeart/2005/8/quickstyle/3d2" qsCatId="3D" csTypeId="urn:microsoft.com/office/officeart/2005/8/colors/accent1_2" csCatId="accent1" phldr="1"/>
      <dgm:spPr/>
    </dgm:pt>
    <dgm:pt modelId="{B5600C17-C8AB-43BA-9F7B-E8A39E0468D8}" type="pres">
      <dgm:prSet presAssocID="{474B0F28-1274-4D53-AD26-10183091D9EF}" presName="Name0" presStyleCnt="0">
        <dgm:presLayoutVars>
          <dgm:chMax val="8"/>
          <dgm:chPref val="8"/>
          <dgm:dir/>
        </dgm:presLayoutVars>
      </dgm:prSet>
      <dgm:spPr/>
    </dgm:pt>
  </dgm:ptLst>
  <dgm:cxnLst>
    <dgm:cxn modelId="{18BEC7D1-40B5-4B01-94E6-B651F7D123AC}" type="presOf" srcId="{474B0F28-1274-4D53-AD26-10183091D9EF}" destId="{B5600C17-C8AB-43BA-9F7B-E8A39E0468D8}" srcOrd="0" destOrd="0" presId="urn:microsoft.com/office/officeart/2008/layout/BubblePictureList"/>
  </dgm:cxnLst>
  <dgm:bg>
    <a:solidFill>
      <a:schemeClr val="accent6">
        <a:lumMod val="60000"/>
        <a:lumOff val="40000"/>
      </a:schemeClr>
    </a:solidFill>
  </dgm:bg>
  <dgm:whole>
    <a:ln>
      <a:solidFill>
        <a:srgbClr val="FF330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ubblePictureList">
  <dgm:title val=""/>
  <dgm:desc val=""/>
  <dgm:catLst>
    <dgm:cat type="picture" pri="22000"/>
    <dgm:cat type="pictureconvert" pri="22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8"/>
      <dgm:chPref val="8"/>
      <dgm:dir/>
    </dgm:varLst>
    <dgm:shape xmlns:r="http://schemas.openxmlformats.org/officeDocument/2006/relationships" r:blip="">
      <dgm:adjLst/>
    </dgm:shape>
    <dgm:choose name="Name1">
      <dgm:if name="Name2" axis="ch" ptType="node" func="cnt" op="equ" val="1">
        <dgm:alg type="composite">
          <dgm:param type="ar" val="1.7423"/>
        </dgm:alg>
        <dgm:choose name="Name3">
          <dgm:if name="Name4" func="var" arg="dir" op="equ" val="norm">
            <dgm:constrLst>
              <dgm:constr type="primFontSz" for="des" ptType="node" op="equ" val="65"/>
              <dgm:constr type="l" for="ch" forName="parent_text_1" refType="w" fact="0"/>
              <dgm:constr type="t" for="ch" forName="parent_text_1" refType="h" fact="0"/>
              <dgm:constr type="w" for="ch" forName="parent_text_1" refType="w" fact="0.6457"/>
              <dgm:constr type="h" for="ch" forName="parent_text_1" refType="h" fact="0.225"/>
              <dgm:constr type="l" for="ch" forName="image_accent_1" refType="w" fact="0.4305"/>
              <dgm:constr type="t" for="ch" forName="image_accent_1" refType="h" fact="0.2417"/>
              <dgm:constr type="w" for="ch" forName="image_accent_1" refType="w" fact="0.4352"/>
              <dgm:constr type="h" for="ch" forName="image_accent_1" refType="h" fact="0.7583"/>
              <dgm:constr type="l" for="ch" forName="accent_1" refType="w" fact="0.8709"/>
              <dgm:constr type="t" for="ch" forName="accent_1" refType="h" fact="0.1491"/>
              <dgm:constr type="w" for="ch" forName="accent_1" refType="w" fact="0.1291"/>
              <dgm:constr type="h" for="ch" forName="accent_1" refType="h" fact="0.225"/>
              <dgm:constr type="l" for="ch" forName="image_1" refType="w" fact="0.4457"/>
              <dgm:constr type="t" for="ch" forName="image_1" refType="h" fact="0.2709"/>
              <dgm:constr type="w" for="ch" forName="image_1" refType="w" fact="0.4018"/>
              <dgm:constr type="h" for="ch" forName="image_1" refType="h" fact="0.7"/>
            </dgm:constrLst>
          </dgm:if>
          <dgm:else name="Name5">
            <dgm:constrLst>
              <dgm:constr type="primFontSz" for="des" ptType="node" op="equ" val="65"/>
              <dgm:constr type="l" for="ch" forName="parent_text_1" refType="w" fact="0.3543"/>
              <dgm:constr type="t" for="ch" forName="parent_text_1" refType="h" fact="0"/>
              <dgm:constr type="w" for="ch" forName="parent_text_1" refType="w" fact="0.6457"/>
              <dgm:constr type="h" for="ch" forName="parent_text_1" refType="h" fact="0.225"/>
              <dgm:constr type="l" for="ch" forName="image_accent_1" refType="w" fact="0.1344"/>
              <dgm:constr type="t" for="ch" forName="image_accent_1" refType="h" fact="0.2417"/>
              <dgm:constr type="w" for="ch" forName="image_accent_1" refType="w" fact="0.4352"/>
              <dgm:constr type="h" for="ch" forName="image_accent_1" refType="h" fact="0.7583"/>
              <dgm:constr type="l" for="ch" forName="accent_1" refType="w" fact="0"/>
              <dgm:constr type="t" for="ch" forName="accent_1" refType="h" fact="0.1491"/>
              <dgm:constr type="w" for="ch" forName="accent_1" refType="w" fact="0.1291"/>
              <dgm:constr type="h" for="ch" forName="accent_1" refType="h" fact="0.225"/>
              <dgm:constr type="l" for="ch" forName="image_1" refType="w" fact="0.1525"/>
              <dgm:constr type="t" for="ch" forName="image_1" refType="h" fact="0.2709"/>
              <dgm:constr type="w" for="ch" forName="image_1" refType="w" fact="0.4018"/>
              <dgm:constr type="h" for="ch" forName="image_1" refType="h" fact="0.7"/>
            </dgm:constrLst>
          </dgm:else>
        </dgm:choose>
      </dgm:if>
      <dgm:if name="Name6" axis="ch" ptType="node" func="cnt" op="equ" val="2">
        <dgm:alg type="composite">
          <dgm:param type="ar" val="3.193"/>
        </dgm:alg>
        <dgm:choose name="Name7">
          <dgm:if name="Name8" func="var" arg="dir" op="equ" val="norm">
            <dgm:constrLst>
              <dgm:constr type="primFontSz" for="des" ptType="node" op="equ" val="65"/>
              <dgm:constr type="l" for="ch" forName="image_accent_1" refType="w" fact="0.2342"/>
              <dgm:constr type="t" for="ch" forName="image_accent_1" refType="h" fact="0.2354"/>
              <dgm:constr type="w" for="ch" forName="image_accent_1" refType="w" fact="0.2394"/>
              <dgm:constr type="h" for="ch" forName="image_accent_1" refType="h" fact="0.7646"/>
              <dgm:constr type="l" for="ch" forName="image_1" refType="w" fact="0.2434"/>
              <dgm:constr type="t" for="ch" forName="image_1" refType="h" fact="0.2648"/>
              <dgm:constr type="w" for="ch" forName="image_1" refType="w" fact="0.2211"/>
              <dgm:constr type="h" for="ch" forName="image_1" refType="h" fact="0.7058"/>
              <dgm:constr type="l" for="ch" forName="parent_text_1" refType="w" fact="0"/>
              <dgm:constr type="t" for="ch" forName="parent_text_1" refType="h" fact="0"/>
              <dgm:constr type="w" for="ch" forName="parent_text_1" refType="w" fact="0.3553"/>
              <dgm:constr type="h" for="ch" forName="parent_text_1" refType="h" fact="0.215"/>
              <dgm:constr type="l" for="ch" forName="image_accent_2" refType="w" fact="0.5"/>
              <dgm:constr type="t" for="ch" forName="image_accent_2" refType="h" fact="0.3883"/>
              <dgm:constr type="w" for="ch" forName="image_accent_2" refType="w" fact="0.1253"/>
              <dgm:constr type="h" for="ch" forName="image_accent_2" refType="h" fact="0.4"/>
              <dgm:constr type="l" for="ch" forName="image_2" refType="w" fact="0.5074"/>
              <dgm:constr type="t" for="ch" forName="image_2" refType="h" fact="0.4118"/>
              <dgm:constr type="w" for="ch" forName="image_2" refType="w" fact="0.1105"/>
              <dgm:constr type="h" for="ch" forName="image_2" refType="h" fact="0.3529"/>
              <dgm:constr type="l" for="ch" forName="parent_text_2" refType="w" fact="0.6447"/>
              <dgm:constr type="t" for="ch" forName="parent_text_2" refType="h" fact="0.4118"/>
              <dgm:constr type="w" for="ch" forName="parent_text_2" refType="w" fact="0.3553"/>
              <dgm:constr type="h" for="ch" forName="parent_text_2" refType="h" fact="0.3529"/>
              <dgm:constr type="l" for="ch" forName="accent_1" refType="w" fact="0.6316"/>
              <dgm:constr type="t" for="ch" forName="accent_1" refType="h" fact="0.7899"/>
              <dgm:constr type="w" for="ch" forName="accent_1" refType="w" fact="0.0395"/>
              <dgm:constr type="h" for="ch" forName="accent_1" refType="h" fact="0.126"/>
            </dgm:constrLst>
          </dgm:if>
          <dgm:else name="Name9">
            <dgm:constrLst>
              <dgm:constr type="primFontSz" for="des" ptType="node" op="equ" val="65"/>
              <dgm:constr type="l" for="ch" forName="image_accent_2" refType="w" fact="0.3747"/>
              <dgm:constr type="t" for="ch" forName="image_accent_2" refType="h" fact="0.3883"/>
              <dgm:constr type="w" for="ch" forName="image_accent_2" refType="w" fact="0.1253"/>
              <dgm:constr type="h" for="ch" forName="image_accent_2" refType="h" fact="0.4"/>
              <dgm:constr type="l" for="ch" forName="image_2" refType="w" fact="0.3821"/>
              <dgm:constr type="t" for="ch" forName="image_2" refType="h" fact="0.4118"/>
              <dgm:constr type="w" for="ch" forName="image_2" refType="w" fact="0.1105"/>
              <dgm:constr type="h" for="ch" forName="image_2" refType="h" fact="0.3529"/>
              <dgm:constr type="l" for="ch" forName="parent_text_1" refType="w" fact="0.6447"/>
              <dgm:constr type="t" for="ch" forName="parent_text_1" refType="h" fact="0"/>
              <dgm:constr type="w" for="ch" forName="parent_text_1" refType="w" fact="0.3553"/>
              <dgm:constr type="h" for="ch" forName="parent_text_1" refType="h" fact="0.215"/>
              <dgm:constr type="l" for="ch" forName="parent_text_2" refType="w" fact="0"/>
              <dgm:constr type="t" for="ch" forName="parent_text_2" refType="h" fact="0.4118"/>
              <dgm:constr type="w" for="ch" forName="parent_text_2" refType="w" fact="0.3553"/>
              <dgm:constr type="h" for="ch" forName="parent_text_2" refType="h" fact="0.3529"/>
              <dgm:constr type="l" for="ch" forName="image_accent_1" refType="w" fact="0.5263"/>
              <dgm:constr type="t" for="ch" forName="image_accent_1" refType="h" fact="0.2354"/>
              <dgm:constr type="w" for="ch" forName="image_accent_1" refType="w" fact="0.2394"/>
              <dgm:constr type="h" for="ch" forName="image_accent_1" refType="h" fact="0.7646"/>
              <dgm:constr type="l" for="ch" forName="image_1" refType="w" fact="0.5355"/>
              <dgm:constr type="t" for="ch" forName="image_1" refType="h" fact="0.2648"/>
              <dgm:constr type="w" for="ch" forName="image_1" refType="w" fact="0.2211"/>
              <dgm:constr type="h" for="ch" forName="image_1" refType="h" fact="0.7058"/>
              <dgm:constr type="l" for="ch" forName="accent_1" refType="w" fact="0.3289"/>
              <dgm:constr type="t" for="ch" forName="accent_1" refType="h" fact="0.7899"/>
              <dgm:constr type="w" for="ch" forName="accent_1" refType="w" fact="0.0395"/>
              <dgm:constr type="h" for="ch" forName="accent_1" refType="h" fact="0.126"/>
            </dgm:constrLst>
          </dgm:else>
        </dgm:choose>
      </dgm:if>
      <dgm:if name="Name10" axis="ch" ptType="node" func="cnt" op="equ" val="3">
        <dgm:alg type="composite">
          <dgm:param type="ar" val="2.4052"/>
        </dgm:alg>
        <dgm:choose name="Name11">
          <dgm:if name="Name12" func="var" arg="dir" op="equ" val="norm">
            <dgm:constrLst>
              <dgm:constr type="primFontSz" for="des" ptType="node" op="equ" val="65"/>
              <dgm:constr type="l" for="ch" forName="accent_3" refType="w" fact="0.6316"/>
              <dgm:constr type="t" for="ch" forName="accent_3" refType="h" fact="0.8355"/>
              <dgm:constr type="w" for="ch" forName="accent_3" refType="w" fact="0.0395"/>
              <dgm:constr type="h" for="ch" forName="accent_3" refType="h" fact="0.0949"/>
              <dgm:constr type="l" for="ch" forName="image_accent_2" refType="w" fact="0.4936"/>
              <dgm:constr type="t" for="ch" forName="image_accent_2" refType="h" fact="0.5329"/>
              <dgm:constr type="w" for="ch" forName="image_accent_2" refType="w" fact="0.1253"/>
              <dgm:constr type="h" for="ch" forName="image_accent_2" refType="h" fact="0.3013"/>
              <dgm:constr type="l" for="ch" forName="image_2" refType="w" fact="0.501"/>
              <dgm:constr type="t" for="ch" forName="image_2" refType="h" fact="0.5507"/>
              <dgm:constr type="w" for="ch" forName="image_2" refType="w" fact="0.1105"/>
              <dgm:constr type="h" for="ch" forName="image_2" refType="h" fact="0.2658"/>
              <dgm:constr type="l" for="ch" forName="image_accent_3" refType="w" fact="0.4446"/>
              <dgm:constr type="t" for="ch" forName="image_accent_3" refType="h" fact="0.1076"/>
              <dgm:constr type="w" for="ch" forName="image_accent_3" refType="w" fact="0.1606"/>
              <dgm:constr type="h" for="ch" forName="image_accent_3" refType="h" fact="0.3864"/>
              <dgm:constr type="l" for="ch" forName="image_3" refType="w" fact="0.4531"/>
              <dgm:constr type="t" for="ch" forName="image_3" refType="h" fact="0.128"/>
              <dgm:constr type="w" for="ch" forName="image_3" refType="w" fact="0.1437"/>
              <dgm:constr type="h" for="ch" forName="image_3" refType="h" fact="0.3456"/>
              <dgm:constr type="l" for="ch" forName="image_accent_1" refType="w" fact="0.2368"/>
              <dgm:constr type="t" for="ch" forName="image_accent_1" refType="h" fact="0.4241"/>
              <dgm:constr type="w" for="ch" forName="image_accent_1" refType="w" fact="0.2394"/>
              <dgm:constr type="h" for="ch" forName="image_accent_1" refType="h" fact="0.5759"/>
              <dgm:constr type="l" for="ch" forName="image_1" refType="w" fact="0.246"/>
              <dgm:constr type="t" for="ch" forName="image_1" refType="h" fact="0.4462"/>
              <dgm:constr type="w" for="ch" forName="image_1" refType="w" fact="0.2211"/>
              <dgm:constr type="h" for="ch" forName="image_1" refType="h" fact="0.5317"/>
              <dgm:constr type="l" for="ch" forName="parent_text_1" refType="w" fact="0"/>
              <dgm:constr type="t" for="ch" forName="parent_text_1" refType="h" fact="0.128"/>
              <dgm:constr type="w" for="ch" forName="parent_text_1" refType="w" fact="0.3553"/>
              <dgm:constr type="h" for="ch" forName="parent_text_1" refType="h" fact="0.2775"/>
              <dgm:constr type="l" for="ch" forName="accent_1" refType="w" fact="0.3895"/>
              <dgm:constr type="t" for="ch" forName="accent_1" refType="h" fact="0"/>
              <dgm:constr type="w" for="ch" forName="accent_1" refType="w" fact="0.0711"/>
              <dgm:constr type="h" for="ch" forName="accent_1" refType="h" fact="0.1709"/>
              <dgm:constr type="l" for="ch" forName="parent_text_2" refType="w" fact="0.6447"/>
              <dgm:constr type="t" for="ch" forName="parent_text_2" refType="h" fact="0.5507"/>
              <dgm:constr type="w" for="ch" forName="parent_text_2" refType="w" fact="0.3553"/>
              <dgm:constr type="h" for="ch" forName="parent_text_2" refType="h" fact="0.2658"/>
              <dgm:constr type="l" for="ch" forName="parent_text_3" refType="w" fact="0.6316"/>
              <dgm:constr type="t" for="ch" forName="parent_text_3" refType="h" fact="0.128"/>
              <dgm:constr type="w" for="ch" forName="parent_text_3" refType="w" fact="0.3553"/>
              <dgm:constr type="h" for="ch" forName="parent_text_3" refType="h" fact="0.3456"/>
              <dgm:constr type="l" for="ch" forName="accent_2" refType="w" fact="0.5789"/>
              <dgm:constr type="t" for="ch" forName="accent_2" refType="h" fact="0.0127"/>
              <dgm:constr type="w" for="ch" forName="accent_2" refType="w" fact="0.0526"/>
              <dgm:constr type="h" for="ch" forName="accent_2" refType="h" fact="0.1266"/>
            </dgm:constrLst>
          </dgm:if>
          <dgm:else name="Name13">
            <dgm:constrLst>
              <dgm:constr type="primFontSz" for="des" ptType="node" op="equ" val="65"/>
              <dgm:constr type="l" for="ch" forName="accent_1" refType="w" fact="0.3289"/>
              <dgm:constr type="t" for="ch" forName="accent_1" refType="h" fact="0.8355"/>
              <dgm:constr type="w" for="ch" forName="accent_1" refType="w" fact="0.0395"/>
              <dgm:constr type="h" for="ch" forName="accent_1" refType="h" fact="0.0949"/>
              <dgm:constr type="l" for="ch" forName="image_accent_2" refType="w" fact="0.3811"/>
              <dgm:constr type="t" for="ch" forName="image_accent_2" refType="h" fact="0.5329"/>
              <dgm:constr type="w" for="ch" forName="image_accent_2" refType="w" fact="0.1253"/>
              <dgm:constr type="h" for="ch" forName="image_accent_2" refType="h" fact="0.3013"/>
              <dgm:constr type="l" for="ch" forName="image_2" refType="w" fact="0.3885"/>
              <dgm:constr type="t" for="ch" forName="image_2" refType="h" fact="0.5507"/>
              <dgm:constr type="w" for="ch" forName="image_2" refType="w" fact="0.1105"/>
              <dgm:constr type="h" for="ch" forName="image_2" refType="h" fact="0.2658"/>
              <dgm:constr type="l" for="ch" forName="image_accent_3" refType="w" fact="0.3947"/>
              <dgm:constr type="t" for="ch" forName="image_accent_3" refType="h" fact="0.1076"/>
              <dgm:constr type="w" for="ch" forName="image_accent_3" refType="w" fact="0.1606"/>
              <dgm:constr type="h" for="ch" forName="image_accent_3" refType="h" fact="0.3864"/>
              <dgm:constr type="l" for="ch" forName="image_3" refType="w" fact="0.4032"/>
              <dgm:constr type="t" for="ch" forName="image_3" refType="h" fact="0.128"/>
              <dgm:constr type="w" for="ch" forName="image_3" refType="w" fact="0.1437"/>
              <dgm:constr type="h" for="ch" forName="image_3" refType="h" fact="0.3456"/>
              <dgm:constr type="l" for="ch" forName="image_accent_1" refType="w" fact="0.5237"/>
              <dgm:constr type="t" for="ch" forName="image_accent_1" refType="h" fact="0.4241"/>
              <dgm:constr type="w" for="ch" forName="image_accent_1" refType="w" fact="0.2394"/>
              <dgm:constr type="h" for="ch" forName="image_accent_1" refType="h" fact="0.5759"/>
              <dgm:constr type="l" for="ch" forName="image_1" refType="w" fact="0.5329"/>
              <dgm:constr type="t" for="ch" forName="image_1" refType="h" fact="0.4462"/>
              <dgm:constr type="w" for="ch" forName="image_1" refType="w" fact="0.2211"/>
              <dgm:constr type="h" for="ch" forName="image_1" refType="h" fact="0.5317"/>
              <dgm:constr type="l" for="ch" forName="parent_text_1" refType="w" fact="0.6447"/>
              <dgm:constr type="t" for="ch" forName="parent_text_1" refType="h" fact="0.128"/>
              <dgm:constr type="w" for="ch" forName="parent_text_1" refType="w" fact="0.3553"/>
              <dgm:constr type="h" for="ch" forName="parent_text_1" refType="h" fact="0.2775"/>
              <dgm:constr type="l" for="ch" forName="accent_2" refType="w" fact="0.5395"/>
              <dgm:constr type="t" for="ch" forName="accent_2" refType="h" fact="0"/>
              <dgm:constr type="w" for="ch" forName="accent_2" refType="w" fact="0.0711"/>
              <dgm:constr type="h" for="ch" forName="accent_2" refType="h" fact="0.1709"/>
              <dgm:constr type="l" for="ch" forName="parent_text_3" refType="w" fact="0.0132"/>
              <dgm:constr type="t" for="ch" forName="parent_text_3" refType="h" fact="0.128"/>
              <dgm:constr type="w" for="ch" forName="parent_text_3" refType="w" fact="0.3553"/>
              <dgm:constr type="h" for="ch" forName="parent_text_3" refType="h" fact="0.3456"/>
              <dgm:constr type="l" for="ch" forName="parent_text_2" refType="w" fact="0"/>
              <dgm:constr type="t" for="ch" forName="parent_text_2" refType="h" fact="0.5507"/>
              <dgm:constr type="w" for="ch" forName="parent_text_2" refType="w" fact="0.3553"/>
              <dgm:constr type="h" for="ch" forName="parent_text_2" refType="h" fact="0.2658"/>
              <dgm:constr type="l" for="ch" forName="accent_3" refType="w" fact="0.3684"/>
              <dgm:constr type="t" for="ch" forName="accent_3" refType="h" fact="0.0127"/>
              <dgm:constr type="w" for="ch" forName="accent_3" refType="w" fact="0.0526"/>
              <dgm:constr type="h" for="ch" forName="accent_3" refType="h" fact="0.1266"/>
            </dgm:constrLst>
          </dgm:else>
        </dgm:choose>
      </dgm:if>
      <dgm:if name="Name14" axis="ch" ptType="node" func="cnt" op="equ" val="4">
        <dgm:alg type="composite">
          <dgm:param type="ar" val="1.6704"/>
        </dgm:alg>
        <dgm:choose name="Name15">
          <dgm:if name="Name16" func="var" arg="dir" op="equ" val="norm">
            <dgm:constrLst>
              <dgm:constr type="primFontSz" for="des" ptType="node" op="equ" val="65"/>
              <dgm:constr type="l" for="ch" forName="image_accent_4" refType="w" fact="0.4626"/>
              <dgm:constr type="t" for="ch" forName="image_accent_4" refType="h" fact="0.1415"/>
              <dgm:constr type="w" for="ch" forName="image_accent_4" refType="w" fact="0.1126"/>
              <dgm:constr type="h" for="ch" forName="image_accent_4" refType="h" fact="0.1881"/>
              <dgm:constr type="l" for="ch" forName="image_4" refType="w" fact="0.4692"/>
              <dgm:constr type="t" for="ch" forName="image_4" refType="h" fact="0.1526"/>
              <dgm:constr type="w" for="ch" forName="image_4" refType="w" fact="0.0994"/>
              <dgm:constr type="h" for="ch" forName="image_4" refType="h" fact="0.166"/>
              <dgm:constr type="l" for="ch" forName="image_accent_2" refType="w" fact="0.4936"/>
              <dgm:constr type="t" for="ch" forName="image_accent_2" refType="h" fact="0.6756"/>
              <dgm:constr type="w" for="ch" forName="image_accent_2" refType="w" fact="0.1253"/>
              <dgm:constr type="h" for="ch" forName="image_accent_2" refType="h" fact="0.2092"/>
              <dgm:constr type="l" for="ch" forName="image_2" refType="w" fact="0.501"/>
              <dgm:constr type="t" for="ch" forName="image_2" refType="h" fact="0.6879"/>
              <dgm:constr type="w" for="ch" forName="image_2" refType="w" fact="0.1105"/>
              <dgm:constr type="h" for="ch" forName="image_2" refType="h" fact="0.1846"/>
              <dgm:constr type="l" for="ch" forName="image_accent_3" refType="w" fact="0.4446"/>
              <dgm:constr type="t" for="ch" forName="image_accent_3" refType="h" fact="0.3802"/>
              <dgm:constr type="w" for="ch" forName="image_accent_3" refType="w" fact="0.1606"/>
              <dgm:constr type="h" for="ch" forName="image_accent_3" refType="h" fact="0.2683"/>
              <dgm:constr type="l" for="ch" forName="image_3" refType="w" fact="0.4531"/>
              <dgm:constr type="t" for="ch" forName="image_3" refType="h" fact="0.3944"/>
              <dgm:constr type="w" for="ch" forName="image_3" refType="w" fact="0.1437"/>
              <dgm:constr type="h" for="ch" forName="image_3" refType="h" fact="0.24"/>
              <dgm:constr type="l" for="ch" forName="image_accent_1" refType="w" fact="0.2368"/>
              <dgm:constr type="t" for="ch" forName="image_accent_1" refType="h" fact="0.6"/>
              <dgm:constr type="w" for="ch" forName="image_accent_1" refType="w" fact="0.2394"/>
              <dgm:constr type="h" for="ch" forName="image_accent_1" refType="h" fact="0.4"/>
              <dgm:constr type="l" for="ch" forName="image_1" refType="w" fact="0.246"/>
              <dgm:constr type="t" for="ch" forName="image_1" refType="h" fact="0.6154"/>
              <dgm:constr type="w" for="ch" forName="image_1" refType="w" fact="0.2211"/>
              <dgm:constr type="h" for="ch" forName="image_1" refType="h" fact="0.3692"/>
              <dgm:constr type="l" for="ch" forName="parent_text_1" refType="w" fact="0"/>
              <dgm:constr type="t" for="ch" forName="parent_text_1" refType="h" fact="0.3944"/>
              <dgm:constr type="w" for="ch" forName="parent_text_1" refType="w" fact="0.3553"/>
              <dgm:constr type="h" for="ch" forName="parent_text_1" refType="h" fact="0.1931"/>
              <dgm:constr type="l" for="ch" forName="accent_1" refType="w" fact="0.3895"/>
              <dgm:constr type="t" for="ch" forName="accent_1" refType="h" fact="0.3055"/>
              <dgm:constr type="w" for="ch" forName="accent_1" refType="w" fact="0.0711"/>
              <dgm:constr type="h" for="ch" forName="accent_1" refType="h" fact="0.1187"/>
              <dgm:constr type="l" for="ch" forName="parent_text_3" refType="w" fact="0.6316"/>
              <dgm:constr type="t" for="ch" forName="parent_text_3" refType="h" fact="0.3944"/>
              <dgm:constr type="w" for="ch" forName="parent_text_3" refType="w" fact="0.3553"/>
              <dgm:constr type="h" for="ch" forName="parent_text_3" refType="h" fact="0.24"/>
              <dgm:constr type="l" for="ch" forName="parent_text_2" refType="w" fact="0.6447"/>
              <dgm:constr type="t" for="ch" forName="parent_text_2" refType="h" fact="0.6879"/>
              <dgm:constr type="w" for="ch" forName="parent_text_2" refType="w" fact="0.3553"/>
              <dgm:constr type="h" for="ch" forName="parent_text_2" refType="h" fact="0.1846"/>
              <dgm:constr type="l" for="ch" forName="accent_2" refType="w" fact="0.5347"/>
              <dgm:constr type="t" for="ch" forName="accent_2" refType="h" fact="0.044"/>
              <dgm:constr type="w" for="ch" forName="accent_2" refType="w" fact="0.0526"/>
              <dgm:constr type="h" for="ch" forName="accent_2" refType="h" fact="0.0879"/>
              <dgm:constr type="l" for="ch" forName="accent_3" refType="w" fact="0.6005"/>
              <dgm:constr type="t" for="ch" forName="accent_3" refType="h" fact="0"/>
              <dgm:constr type="w" for="ch" forName="accent_3" refType="w" fact="0.0263"/>
              <dgm:constr type="h" for="ch" forName="accent_3" refType="h" fact="0.044"/>
              <dgm:constr type="l" for="ch" forName="parent_text_4" refType="w" fact="0.6005"/>
              <dgm:constr type="t" for="ch" forName="parent_text_4" refType="h" fact="0.1526"/>
              <dgm:constr type="w" for="ch" forName="parent_text_4" refType="w" fact="0.3553"/>
              <dgm:constr type="h" for="ch" forName="parent_text_4" refType="h" fact="0.166"/>
              <dgm:constr type="l" for="ch" forName="accent_4" refType="w" fact="0.6268"/>
              <dgm:constr type="t" for="ch" forName="accent_4" refType="h" fact="0.8791"/>
              <dgm:constr type="w" for="ch" forName="accent_4" refType="w" fact="0.0395"/>
              <dgm:constr type="h" for="ch" forName="accent_4" refType="h" fact="0.0659"/>
            </dgm:constrLst>
          </dgm:if>
          <dgm:else name="Name17">
            <dgm:constrLst>
              <dgm:constr type="primFontSz" for="des" ptType="node" op="equ" val="65"/>
              <dgm:constr type="l" for="ch" forName="image_accent_4" refType="w" fact="0.4248"/>
              <dgm:constr type="t" for="ch" forName="image_accent_4" refType="h" fact="0.1415"/>
              <dgm:constr type="w" for="ch" forName="image_accent_4" refType="w" fact="0.1126"/>
              <dgm:constr type="h" for="ch" forName="image_accent_4" refType="h" fact="0.1881"/>
              <dgm:constr type="l" for="ch" forName="image_4" refType="w" fact="0.4314"/>
              <dgm:constr type="t" for="ch" forName="image_4" refType="h" fact="0.1526"/>
              <dgm:constr type="w" for="ch" forName="image_4" refType="w" fact="0.0994"/>
              <dgm:constr type="h" for="ch" forName="image_4" refType="h" fact="0.166"/>
              <dgm:constr type="l" for="ch" forName="image_accent_2" refType="w" fact="0.3811"/>
              <dgm:constr type="t" for="ch" forName="image_accent_2" refType="h" fact="0.6756"/>
              <dgm:constr type="w" for="ch" forName="image_accent_2" refType="w" fact="0.1253"/>
              <dgm:constr type="h" for="ch" forName="image_accent_2" refType="h" fact="0.2092"/>
              <dgm:constr type="l" for="ch" forName="image_2" refType="w" fact="0.3885"/>
              <dgm:constr type="t" for="ch" forName="image_2" refType="h" fact="0.6879"/>
              <dgm:constr type="w" for="ch" forName="image_2" refType="w" fact="0.1105"/>
              <dgm:constr type="h" for="ch" forName="image_2" refType="h" fact="0.1846"/>
              <dgm:constr type="l" for="ch" forName="image_accent_3" refType="w" fact="0.3947"/>
              <dgm:constr type="t" for="ch" forName="image_accent_3" refType="h" fact="0.3802"/>
              <dgm:constr type="w" for="ch" forName="image_accent_3" refType="w" fact="0.1606"/>
              <dgm:constr type="h" for="ch" forName="image_accent_3" refType="h" fact="0.2683"/>
              <dgm:constr type="l" for="ch" forName="image_3" refType="w" fact="0.4032"/>
              <dgm:constr type="t" for="ch" forName="image_3" refType="h" fact="0.3944"/>
              <dgm:constr type="w" for="ch" forName="image_3" refType="w" fact="0.1437"/>
              <dgm:constr type="h" for="ch" forName="image_3" refType="h" fact="0.24"/>
              <dgm:constr type="l" for="ch" forName="image_accent_1" refType="w" fact="0.5237"/>
              <dgm:constr type="t" for="ch" forName="image_accent_1" refType="h" fact="0.6"/>
              <dgm:constr type="w" for="ch" forName="image_accent_1" refType="w" fact="0.2394"/>
              <dgm:constr type="h" for="ch" forName="image_accent_1" refType="h" fact="0.4"/>
              <dgm:constr type="l" for="ch" forName="image_1" refType="w" fact="0.5329"/>
              <dgm:constr type="t" for="ch" forName="image_1" refType="h" fact="0.6154"/>
              <dgm:constr type="w" for="ch" forName="image_1" refType="w" fact="0.2211"/>
              <dgm:constr type="h" for="ch" forName="image_1" refType="h" fact="0.3692"/>
              <dgm:constr type="l" for="ch" forName="parent_text_1" refType="w" fact="0.6447"/>
              <dgm:constr type="t" for="ch" forName="parent_text_1" refType="h" fact="0.3944"/>
              <dgm:constr type="w" for="ch" forName="parent_text_1" refType="w" fact="0.3553"/>
              <dgm:constr type="h" for="ch" forName="parent_text_1" refType="h" fact="0.1931"/>
              <dgm:constr type="l" for="ch" forName="accent_1" refType="w" fact="0.5395"/>
              <dgm:constr type="t" for="ch" forName="accent_1" refType="h" fact="0.3055"/>
              <dgm:constr type="w" for="ch" forName="accent_1" refType="w" fact="0.0711"/>
              <dgm:constr type="h" for="ch" forName="accent_1" refType="h" fact="0.1187"/>
              <dgm:constr type="l" for="ch" forName="parent_text_3" refType="w" fact="0.0132"/>
              <dgm:constr type="t" for="ch" forName="parent_text_3" refType="h" fact="0.3944"/>
              <dgm:constr type="w" for="ch" forName="parent_text_3" refType="w" fact="0.3553"/>
              <dgm:constr type="h" for="ch" forName="parent_text_3" refType="h" fact="0.24"/>
              <dgm:constr type="l" for="ch" forName="parent_text_2" refType="w" fact="0"/>
              <dgm:constr type="t" for="ch" forName="parent_text_2" refType="h" fact="0.6879"/>
              <dgm:constr type="w" for="ch" forName="parent_text_2" refType="w" fact="0.3553"/>
              <dgm:constr type="h" for="ch" forName="parent_text_2" refType="h" fact="0.1846"/>
              <dgm:constr type="l" for="ch" forName="accent_2" refType="w" fact="0.4126"/>
              <dgm:constr type="t" for="ch" forName="accent_2" refType="h" fact="0.044"/>
              <dgm:constr type="w" for="ch" forName="accent_2" refType="w" fact="0.0526"/>
              <dgm:constr type="h" for="ch" forName="accent_2" refType="h" fact="0.0879"/>
              <dgm:constr type="l" for="ch" forName="accent_3" refType="w" fact="0.3732"/>
              <dgm:constr type="t" for="ch" forName="accent_3" refType="h" fact="0"/>
              <dgm:constr type="w" for="ch" forName="accent_3" refType="w" fact="0.0263"/>
              <dgm:constr type="h" for="ch" forName="accent_3" refType="h" fact="0.044"/>
              <dgm:constr type="l" for="ch" forName="parent_text_4" refType="w" fact="0.0442"/>
              <dgm:constr type="t" for="ch" forName="parent_text_4" refType="h" fact="0.1526"/>
              <dgm:constr type="w" for="ch" forName="parent_text_4" refType="w" fact="0.3553"/>
              <dgm:constr type="h" for="ch" forName="parent_text_4" refType="h" fact="0.166"/>
              <dgm:constr type="l" for="ch" forName="accent_4" refType="w" fact="0.3337"/>
              <dgm:constr type="t" for="ch" forName="accent_4" refType="h" fact="0.8791"/>
              <dgm:constr type="w" for="ch" forName="accent_4" refType="w" fact="0.0395"/>
              <dgm:constr type="h" for="ch" forName="accent_4" refType="h" fact="0.0659"/>
            </dgm:constrLst>
          </dgm:else>
        </dgm:choose>
      </dgm:if>
      <dgm:if name="Name18" axis="ch" ptType="node" func="cnt" op="equ" val="5">
        <dgm:alg type="composite">
          <dgm:param type="ar" val="1.5076"/>
        </dgm:alg>
        <dgm:choose name="Name19">
          <dgm:if name="Name20" func="var" arg="dir" op="equ" val="norm">
            <dgm:constrLst>
              <dgm:constr type="primFontSz" for="des" ptType="node" op="equ" val="65"/>
              <dgm:constr type="l" for="ch" forName="image_accent_5" refType="w" fact="0.5301"/>
              <dgm:constr type="t" for="ch" forName="image_accent_5" refType="h" fact="0.0862"/>
              <dgm:constr type="w" for="ch" forName="image_accent_5" refType="w" fact="0.1022"/>
              <dgm:constr type="h" for="ch" forName="image_accent_5" refType="h" fact="0.1541"/>
              <dgm:constr type="l" for="ch" forName="image_5" refType="w" fact="0.5361"/>
              <dgm:constr type="t" for="ch" forName="image_5" refType="h" fact="0.0953"/>
              <dgm:constr type="w" for="ch" forName="image_5" refType="w" fact="0.0902"/>
              <dgm:constr type="h" for="ch" forName="image_5" refType="h" fact="0.1359"/>
              <dgm:constr type="l" for="ch" forName="image_accent_4" refType="w" fact="0.4528"/>
              <dgm:constr type="t" for="ch" forName="image_accent_4" refType="h" fact="0.2416"/>
              <dgm:constr type="w" for="ch" forName="image_accent_4" refType="w" fact="0.1103"/>
              <dgm:constr type="h" for="ch" forName="image_accent_4" refType="h" fact="0.1662"/>
              <dgm:constr type="l" for="ch" forName="image_4" refType="w" fact="0.4593"/>
              <dgm:constr type="t" for="ch" forName="image_4" refType="h" fact="0.2513"/>
              <dgm:constr type="w" for="ch" forName="image_4" refType="w" fact="0.0973"/>
              <dgm:constr type="h" for="ch" forName="image_4" refType="h" fact="0.1467"/>
              <dgm:constr type="l" for="ch" forName="image_accent_2" refType="w" fact="0.4832"/>
              <dgm:constr type="t" for="ch" forName="image_accent_2" refType="h" fact="0.7134"/>
              <dgm:constr type="w" for="ch" forName="image_accent_2" refType="w" fact="0.1226"/>
              <dgm:constr type="h" for="ch" forName="image_accent_2" refType="h" fact="0.1849"/>
              <dgm:constr type="l" for="ch" forName="image_2" refType="w" fact="0.4904"/>
              <dgm:constr type="t" for="ch" forName="image_2" refType="h" fact="0.7243"/>
              <dgm:constr type="w" for="ch" forName="image_2" refType="w" fact="0.1082"/>
              <dgm:constr type="h" for="ch" forName="image_2" refType="h" fact="0.1631"/>
              <dgm:constr type="l" for="ch" forName="image_accent_3" refType="w" fact="0.4352"/>
              <dgm:constr type="t" for="ch" forName="image_accent_3" refType="h" fact="0.4525"/>
              <dgm:constr type="w" for="ch" forName="image_accent_3" refType="w" fact="0.1573"/>
              <dgm:constr type="h" for="ch" forName="image_accent_3" refType="h" fact="0.2371"/>
              <dgm:constr type="l" for="ch" forName="image_3" refType="w" fact="0.4435"/>
              <dgm:constr type="t" for="ch" forName="image_3" refType="h" fact="0.465"/>
              <dgm:constr type="w" for="ch" forName="image_3" refType="w" fact="0.1407"/>
              <dgm:constr type="h" for="ch" forName="image_3" refType="h" fact="0.212"/>
              <dgm:constr type="l" for="ch" forName="image_accent_1" refType="w" fact="0.2318"/>
              <dgm:constr type="t" for="ch" forName="image_accent_1" refType="h" fact="0.6466"/>
              <dgm:constr type="w" for="ch" forName="image_accent_1" refType="w" fact="0.2344"/>
              <dgm:constr type="h" for="ch" forName="image_accent_1" refType="h" fact="0.3534"/>
              <dgm:constr type="l" for="ch" forName="image_1" refType="w" fact="0.2408"/>
              <dgm:constr type="t" for="ch" forName="image_1" refType="h" fact="0.6602"/>
              <dgm:constr type="w" for="ch" forName="image_1" refType="w" fact="0.2164"/>
              <dgm:constr type="h" for="ch" forName="image_1" refType="h" fact="0.3262"/>
              <dgm:constr type="l" for="ch" forName="parent_text_1" refType="w" fact="0"/>
              <dgm:constr type="t" for="ch" forName="parent_text_1" refType="h" fact="0.465"/>
              <dgm:constr type="w" for="ch" forName="parent_text_1" refType="w" fact="0.3478"/>
              <dgm:constr type="h" for="ch" forName="parent_text_1" refType="h" fact="0.165"/>
              <dgm:constr type="l" for="ch" forName="accent_1" refType="w" fact="0.3813"/>
              <dgm:constr type="t" for="ch" forName="accent_1" refType="h" fact="0.3864"/>
              <dgm:constr type="w" for="ch" forName="accent_1" refType="w" fact="0.0696"/>
              <dgm:constr type="h" for="ch" forName="accent_1" refType="h" fact="0.1049"/>
              <dgm:constr type="l" for="ch" forName="parent_text_3" refType="w" fact="0.6182"/>
              <dgm:constr type="t" for="ch" forName="parent_text_3" refType="h" fact="0.465"/>
              <dgm:constr type="w" for="ch" forName="parent_text_3" refType="w" fact="0.3478"/>
              <dgm:constr type="h" for="ch" forName="parent_text_3" refType="h" fact="0.212"/>
              <dgm:constr type="l" for="ch" forName="parent_text_2" refType="w" fact="0.6311"/>
              <dgm:constr type="t" for="ch" forName="parent_text_2" refType="h" fact="0.7243"/>
              <dgm:constr type="w" for="ch" forName="parent_text_2" refType="w" fact="0.3478"/>
              <dgm:constr type="h" for="ch" forName="parent_text_2" refType="h" fact="0.1631"/>
              <dgm:constr type="l" for="ch" forName="parent_text_4" refType="w" fact="0.5878"/>
              <dgm:constr type="t" for="ch" forName="parent_text_4" refType="h" fact="0.2513"/>
              <dgm:constr type="w" for="ch" forName="parent_text_4" refType="w" fact="0.3478"/>
              <dgm:constr type="h" for="ch" forName="parent_text_4" refType="h" fact="0.1467"/>
              <dgm:constr type="l" for="ch" forName="accent_2" refType="w" fact="0.6265"/>
              <dgm:constr type="t" for="ch" forName="accent_2" refType="h" fact="0.0194"/>
              <dgm:constr type="w" for="ch" forName="accent_2" refType="w" fact="0.0515"/>
              <dgm:constr type="h" for="ch" forName="accent_2" refType="h" fact="0.0777"/>
              <dgm:constr type="l" for="ch" forName="accent_3" refType="w" fact="0.7038"/>
              <dgm:constr type="t" for="ch" forName="accent_3" refType="h" fact="0"/>
              <dgm:constr type="w" for="ch" forName="accent_3" refType="w" fact="0.0258"/>
              <dgm:constr type="h" for="ch" forName="accent_3" refType="h" fact="0.0388"/>
              <dgm:constr type="l" for="ch" forName="parent_text_5" refType="w" fact="0.6522"/>
              <dgm:constr type="t" for="ch" forName="parent_text_5" refType="h" fact="0.0953"/>
              <dgm:constr type="w" for="ch" forName="parent_text_5" refType="w" fact="0.3478"/>
              <dgm:constr type="h" for="ch" forName="parent_text_5" refType="h" fact="0.1359"/>
              <dgm:constr type="l" for="ch" forName="accent_4" refType="w" fact="0.6136"/>
              <dgm:constr type="t" for="ch" forName="accent_4" refType="h" fact="0.8932"/>
              <dgm:constr type="w" for="ch" forName="accent_4" refType="w" fact="0.0386"/>
              <dgm:constr type="h" for="ch" forName="accent_4" refType="h" fact="0.0583"/>
            </dgm:constrLst>
          </dgm:if>
          <dgm:else name="Name21">
            <dgm:constrLst>
              <dgm:constr type="primFontSz" for="des" ptType="node" op="equ" val="65"/>
              <dgm:constr type="l" for="ch" forName="image_accent_5" refType="w" fact="0.3677"/>
              <dgm:constr type="t" for="ch" forName="image_accent_5" refType="h" fact="0.0862"/>
              <dgm:constr type="w" for="ch" forName="image_accent_5" refType="w" fact="0.1022"/>
              <dgm:constr type="h" for="ch" forName="image_accent_5" refType="h" fact="0.1541"/>
              <dgm:constr type="l" for="ch" forName="image_5" refType="w" fact="0.3738"/>
              <dgm:constr type="t" for="ch" forName="image_5" refType="h" fact="0.0953"/>
              <dgm:constr type="w" for="ch" forName="image_5" refType="w" fact="0.0902"/>
              <dgm:constr type="h" for="ch" forName="image_5" refType="h" fact="0.1359"/>
              <dgm:constr type="l" for="ch" forName="image_accent_4" refType="w" fact="0.437"/>
              <dgm:constr type="t" for="ch" forName="image_accent_4" refType="h" fact="0.2416"/>
              <dgm:constr type="w" for="ch" forName="image_accent_4" refType="w" fact="0.1103"/>
              <dgm:constr type="h" for="ch" forName="image_accent_4" refType="h" fact="0.1662"/>
              <dgm:constr type="l" for="ch" forName="image_4" refType="w" fact="0.4434"/>
              <dgm:constr type="t" for="ch" forName="image_4" refType="h" fact="0.2513"/>
              <dgm:constr type="w" for="ch" forName="image_4" refType="w" fact="0.0973"/>
              <dgm:constr type="h" for="ch" forName="image_4" refType="h" fact="0.1467"/>
              <dgm:constr type="l" for="ch" forName="image_accent_2" refType="w" fact="0.3942"/>
              <dgm:constr type="t" for="ch" forName="image_accent_2" refType="h" fact="0.7134"/>
              <dgm:constr type="w" for="ch" forName="image_accent_2" refType="w" fact="0.1226"/>
              <dgm:constr type="h" for="ch" forName="image_accent_2" refType="h" fact="0.1849"/>
              <dgm:constr type="l" for="ch" forName="image_2" refType="w" fact="0.4014"/>
              <dgm:constr type="t" for="ch" forName="image_2" refType="h" fact="0.7243"/>
              <dgm:constr type="w" for="ch" forName="image_2" refType="w" fact="0.1082"/>
              <dgm:constr type="h" for="ch" forName="image_2" refType="h" fact="0.1631"/>
              <dgm:constr type="l" for="ch" forName="image_accent_3" refType="w" fact="0.4075"/>
              <dgm:constr type="t" for="ch" forName="image_accent_3" refType="h" fact="0.4525"/>
              <dgm:constr type="w" for="ch" forName="image_accent_3" refType="w" fact="0.1573"/>
              <dgm:constr type="h" for="ch" forName="image_accent_3" refType="h" fact="0.2371"/>
              <dgm:constr type="l" for="ch" forName="image_3" refType="w" fact="0.4158"/>
              <dgm:constr type="t" for="ch" forName="image_3" refType="h" fact="0.465"/>
              <dgm:constr type="w" for="ch" forName="image_3" refType="w" fact="0.1407"/>
              <dgm:constr type="h" for="ch" forName="image_3" refType="h" fact="0.212"/>
              <dgm:constr type="l" for="ch" forName="image_accent_1" refType="w" fact="0.5338"/>
              <dgm:constr type="t" for="ch" forName="image_accent_1" refType="h" fact="0.6466"/>
              <dgm:constr type="w" for="ch" forName="image_accent_1" refType="w" fact="0.2344"/>
              <dgm:constr type="h" for="ch" forName="image_accent_1" refType="h" fact="0.3534"/>
              <dgm:constr type="l" for="ch" forName="image_1" refType="w" fact="0.5428"/>
              <dgm:constr type="t" for="ch" forName="image_1" refType="h" fact="0.6602"/>
              <dgm:constr type="w" for="ch" forName="image_1" refType="w" fact="0.2164"/>
              <dgm:constr type="h" for="ch" forName="image_1" refType="h" fact="0.3262"/>
              <dgm:constr type="l" for="ch" forName="parent_text_1" refType="w" fact="0.6522"/>
              <dgm:constr type="t" for="ch" forName="parent_text_1" refType="h" fact="0.465"/>
              <dgm:constr type="w" for="ch" forName="parent_text_1" refType="w" fact="0.3478"/>
              <dgm:constr type="h" for="ch" forName="parent_text_1" refType="h" fact="0.165"/>
              <dgm:constr type="l" for="ch" forName="accent_1" refType="w" fact="0.5492"/>
              <dgm:constr type="t" for="ch" forName="accent_1" refType="h" fact="0.3864"/>
              <dgm:constr type="w" for="ch" forName="accent_1" refType="w" fact="0.0696"/>
              <dgm:constr type="h" for="ch" forName="accent_1" refType="h" fact="0.1049"/>
              <dgm:constr type="l" for="ch" forName="parent_text_3" refType="w" fact="0.034"/>
              <dgm:constr type="t" for="ch" forName="parent_text_3" refType="h" fact="0.465"/>
              <dgm:constr type="w" for="ch" forName="parent_text_3" refType="w" fact="0.3478"/>
              <dgm:constr type="h" for="ch" forName="parent_text_3" refType="h" fact="0.212"/>
              <dgm:constr type="l" for="ch" forName="parent_text_2" refType="w" fact="0.0211"/>
              <dgm:constr type="t" for="ch" forName="parent_text_2" refType="h" fact="0.7243"/>
              <dgm:constr type="w" for="ch" forName="parent_text_2" refType="w" fact="0.3478"/>
              <dgm:constr type="h" for="ch" forName="parent_text_2" refType="h" fact="0.1631"/>
              <dgm:constr type="l" for="ch" forName="parent_text_4" refType="w" fact="0.0644"/>
              <dgm:constr type="t" for="ch" forName="parent_text_4" refType="h" fact="0.2513"/>
              <dgm:constr type="w" for="ch" forName="parent_text_4" refType="w" fact="0.3478"/>
              <dgm:constr type="h" for="ch" forName="parent_text_4" refType="h" fact="0.1467"/>
              <dgm:constr type="l" for="ch" forName="accent_2" refType="w" fact="0.322"/>
              <dgm:constr type="t" for="ch" forName="accent_2" refType="h" fact="0.0194"/>
              <dgm:constr type="w" for="ch" forName="accent_2" refType="w" fact="0.0515"/>
              <dgm:constr type="h" for="ch" forName="accent_2" refType="h" fact="0.0777"/>
              <dgm:constr type="l" for="ch" forName="accent_3" refType="w" fact="0.2705"/>
              <dgm:constr type="t" for="ch" forName="accent_3" refType="h" fact="0"/>
              <dgm:constr type="w" for="ch" forName="accent_3" refType="w" fact="0.0258"/>
              <dgm:constr type="h" for="ch" forName="accent_3" refType="h" fact="0.0388"/>
              <dgm:constr type="l" for="ch" forName="parent_text_5" refType="w" fact="0"/>
              <dgm:constr type="t" for="ch" forName="parent_text_5" refType="h" fact="0.0953"/>
              <dgm:constr type="w" for="ch" forName="parent_text_5" refType="w" fact="0.3478"/>
              <dgm:constr type="h" for="ch" forName="parent_text_5" refType="h" fact="0.1359"/>
              <dgm:constr type="l" for="ch" forName="accent_4" refType="w" fact="0.3478"/>
              <dgm:constr type="t" for="ch" forName="accent_4" refType="h" fact="0.8932"/>
              <dgm:constr type="w" for="ch" forName="accent_4" refType="w" fact="0.0386"/>
              <dgm:constr type="h" for="ch" forName="accent_4" refType="h" fact="0.0583"/>
            </dgm:constrLst>
          </dgm:else>
        </dgm:choose>
      </dgm:if>
      <dgm:if name="Name22" axis="ch" ptType="node" func="cnt" op="equ" val="6">
        <dgm:alg type="composite">
          <dgm:param type="ar" val="1.1351"/>
        </dgm:alg>
        <dgm:choose name="Name23">
          <dgm:if name="Name24" func="var" arg="dir" op="equ" val="norm">
            <dgm:constrLst>
              <dgm:constr type="primFontSz" for="des" ptType="node" op="equ" val="65"/>
              <dgm:constr type="l" for="ch" forName="image_accent_6" refType="w" fact="0.3864"/>
              <dgm:constr type="t" for="ch" forName="image_accent_6" refType="h" fact="0.7456"/>
              <dgm:constr type="w" for="ch" forName="image_accent_6" refType="w" fact="0.1757"/>
              <dgm:constr type="h" for="ch" forName="image_accent_6" refType="h" fact="0.1995"/>
              <dgm:constr type="l" for="ch" forName="image_6" refType="w" fact="0.3957"/>
              <dgm:constr type="t" for="ch" forName="image_6" refType="h" fact="0.7561"/>
              <dgm:constr type="w" for="ch" forName="image_6" refType="w" fact="0.1572"/>
              <dgm:constr type="h" for="ch" forName="image_6" refType="h" fact="0.1784"/>
              <dgm:constr type="l" for="ch" forName="image_accent_5" refType="w" fact="0.5301"/>
              <dgm:constr type="t" for="ch" forName="image_accent_5" refType="h" fact="0.0649"/>
              <dgm:constr type="w" for="ch" forName="image_accent_5" refType="w" fact="0.1022"/>
              <dgm:constr type="h" for="ch" forName="image_accent_5" refType="h" fact="0.116"/>
              <dgm:constr type="l" for="ch" forName="image_5" refType="w" fact="0.5361"/>
              <dgm:constr type="t" for="ch" forName="image_5" refType="h" fact="0.0717"/>
              <dgm:constr type="w" for="ch" forName="image_5" refType="w" fact="0.0902"/>
              <dgm:constr type="h" for="ch" forName="image_5" refType="h" fact="0.1023"/>
              <dgm:constr type="l" for="ch" forName="image_accent_4" refType="w" fact="0.4528"/>
              <dgm:constr type="t" for="ch" forName="image_accent_4" refType="h" fact="0.1819"/>
              <dgm:constr type="w" for="ch" forName="image_accent_4" refType="w" fact="0.1103"/>
              <dgm:constr type="h" for="ch" forName="image_accent_4" refType="h" fact="0.1251"/>
              <dgm:constr type="l" for="ch" forName="image_4" refType="w" fact="0.4593"/>
              <dgm:constr type="t" for="ch" forName="image_4" refType="h" fact="0.1892"/>
              <dgm:constr type="w" for="ch" forName="image_4" refType="w" fact="0.0973"/>
              <dgm:constr type="h" for="ch" forName="image_4" refType="h" fact="0.1104"/>
              <dgm:constr type="l" for="ch" forName="image_accent_2" refType="w" fact="0.4832"/>
              <dgm:constr type="t" for="ch" forName="image_accent_2" refType="h" fact="0.5371"/>
              <dgm:constr type="w" for="ch" forName="image_accent_2" refType="w" fact="0.1226"/>
              <dgm:constr type="h" for="ch" forName="image_accent_2" refType="h" fact="0.1392"/>
              <dgm:constr type="l" for="ch" forName="image_2" refType="w" fact="0.4904"/>
              <dgm:constr type="t" for="ch" forName="image_2" refType="h" fact="0.5453"/>
              <dgm:constr type="w" for="ch" forName="image_2" refType="w" fact="0.1082"/>
              <dgm:constr type="h" for="ch" forName="image_2" refType="h" fact="0.1228"/>
              <dgm:constr type="l" for="ch" forName="image_accent_3" refType="w" fact="0.4352"/>
              <dgm:constr type="t" for="ch" forName="image_accent_3" refType="h" fact="0.3407"/>
              <dgm:constr type="w" for="ch" forName="image_accent_3" refType="w" fact="0.1573"/>
              <dgm:constr type="h" for="ch" forName="image_accent_3" refType="h" fact="0.1785"/>
              <dgm:constr type="l" for="ch" forName="image_3" refType="w" fact="0.4435"/>
              <dgm:constr type="t" for="ch" forName="image_3" refType="h" fact="0.3501"/>
              <dgm:constr type="w" for="ch" forName="image_3" refType="w" fact="0.1407"/>
              <dgm:constr type="h" for="ch" forName="image_3" refType="h" fact="0.1596"/>
              <dgm:constr type="l" for="ch" forName="image_accent_1" refType="w" fact="0.2318"/>
              <dgm:constr type="t" for="ch" forName="image_accent_1" refType="h" fact="0.4869"/>
              <dgm:constr type="w" for="ch" forName="image_accent_1" refType="w" fact="0.2344"/>
              <dgm:constr type="h" for="ch" forName="image_accent_1" refType="h" fact="0.2661"/>
              <dgm:constr type="l" for="ch" forName="image_1" refType="w" fact="0.2401"/>
              <dgm:constr type="t" for="ch" forName="image_1" refType="h" fact="0.4971"/>
              <dgm:constr type="w" for="ch" forName="image_1" refType="w" fact="0.2164"/>
              <dgm:constr type="h" for="ch" forName="image_1" refType="h" fact="0.2456"/>
              <dgm:constr type="l" for="ch" forName="parent_text_1" refType="w" fact="0"/>
              <dgm:constr type="t" for="ch" forName="parent_text_1" refType="h" fact="0.3501"/>
              <dgm:constr type="w" for="ch" forName="parent_text_1" refType="w" fact="0.3478"/>
              <dgm:constr type="h" for="ch" forName="parent_text_1" refType="h" fact="0.125"/>
              <dgm:constr type="l" for="ch" forName="accent_1" refType="w" fact="0.3813"/>
              <dgm:constr type="t" for="ch" forName="accent_1" refType="h" fact="0.2909"/>
              <dgm:constr type="w" for="ch" forName="accent_1" refType="w" fact="0.0696"/>
              <dgm:constr type="h" for="ch" forName="accent_1" refType="h" fact="0.0789"/>
              <dgm:constr type="l" for="ch" forName="parent_text_2" refType="w" fact="0.6311"/>
              <dgm:constr type="t" for="ch" forName="parent_text_2" refType="h" fact="0.5453"/>
              <dgm:constr type="w" for="ch" forName="parent_text_2" refType="w" fact="0.3478"/>
              <dgm:constr type="h" for="ch" forName="parent_text_2" refType="h" fact="0.1228"/>
              <dgm:constr type="l" for="ch" forName="parent_text_4" refType="w" fact="0.5878"/>
              <dgm:constr type="t" for="ch" forName="parent_text_4" refType="h" fact="0.1892"/>
              <dgm:constr type="w" for="ch" forName="parent_text_4" refType="w" fact="0.3478"/>
              <dgm:constr type="h" for="ch" forName="parent_text_4" refType="h" fact="0.1104"/>
              <dgm:constr type="l" for="ch" forName="accent_2" refType="w" fact="0.6265"/>
              <dgm:constr type="t" for="ch" forName="accent_2" refType="h" fact="0.0146"/>
              <dgm:constr type="w" for="ch" forName="accent_2" refType="w" fact="0.0515"/>
              <dgm:constr type="h" for="ch" forName="accent_2" refType="h" fact="0.0585"/>
              <dgm:constr type="l" for="ch" forName="accent_3" refType="w" fact="0.7038"/>
              <dgm:constr type="t" for="ch" forName="accent_3" refType="h" fact="0"/>
              <dgm:constr type="w" for="ch" forName="accent_3" refType="w" fact="0.0258"/>
              <dgm:constr type="h" for="ch" forName="accent_3" refType="h" fact="0.0292"/>
              <dgm:constr type="l" for="ch" forName="parent_text_5" refType="w" fact="0.6522"/>
              <dgm:constr type="t" for="ch" forName="parent_text_5" refType="h" fact="0.0717"/>
              <dgm:constr type="w" for="ch" forName="parent_text_5" refType="w" fact="0.3478"/>
              <dgm:constr type="h" for="ch" forName="parent_text_5" refType="h" fact="0.1023"/>
              <dgm:constr type="l" for="ch" forName="parent_text_3" refType="w" fact="0.6182"/>
              <dgm:constr type="t" for="ch" forName="parent_text_3" refType="h" fact="0.3501"/>
              <dgm:constr type="w" for="ch" forName="parent_text_3" refType="w" fact="0.3478"/>
              <dgm:constr type="h" for="ch" forName="parent_text_3" refType="h" fact="0.1596"/>
              <dgm:constr type="l" for="ch" forName="accent_4" refType="w" fact="0.5538"/>
              <dgm:constr type="t" for="ch" forName="accent_4" refType="h" fact="0.9211"/>
              <dgm:constr type="w" for="ch" forName="accent_4" refType="w" fact="0.0696"/>
              <dgm:constr type="h" for="ch" forName="accent_4" refType="h" fact="0.0789"/>
              <dgm:constr type="l" for="ch" forName="parent_text_6" refType="w" fact="0.0195"/>
              <dgm:constr type="t" for="ch" forName="parent_text_6" refType="h" fact="0.7561"/>
              <dgm:constr type="w" for="ch" forName="parent_text_6" refType="w" fact="0.3478"/>
              <dgm:constr type="h" for="ch" forName="parent_text_6" refType="h" fact="0.1784"/>
              <dgm:constr type="l" for="ch" forName="accent_5" refType="w" fact="0.6182"/>
              <dgm:constr type="t" for="ch" forName="accent_5" refType="h" fact="0.6725"/>
              <dgm:constr type="w" for="ch" forName="accent_5" refType="w" fact="0.0386"/>
              <dgm:constr type="h" for="ch" forName="accent_5" refType="h" fact="0.0439"/>
            </dgm:constrLst>
          </dgm:if>
          <dgm:else name="Name25">
            <dgm:constrLst>
              <dgm:constr type="primFontSz" for="des" ptType="node" op="equ" val="65"/>
              <dgm:constr type="l" for="ch" forName="image_accent_6" refType="w" fact="0.4379"/>
              <dgm:constr type="t" for="ch" forName="image_accent_6" refType="h" fact="0.7456"/>
              <dgm:constr type="w" for="ch" forName="image_accent_6" refType="w" fact="0.1757"/>
              <dgm:constr type="h" for="ch" forName="image_accent_6" refType="h" fact="0.1995"/>
              <dgm:constr type="l" for="ch" forName="image_6" refType="w" fact="0.4471"/>
              <dgm:constr type="t" for="ch" forName="image_6" refType="h" fact="0.7561"/>
              <dgm:constr type="w" for="ch" forName="image_6" refType="w" fact="0.1572"/>
              <dgm:constr type="h" for="ch" forName="image_6" refType="h" fact="0.1784"/>
              <dgm:constr type="l" for="ch" forName="image_accent_5" refType="w" fact="0.3677"/>
              <dgm:constr type="t" for="ch" forName="image_accent_5" refType="h" fact="0.0649"/>
              <dgm:constr type="w" for="ch" forName="image_accent_5" refType="w" fact="0.1022"/>
              <dgm:constr type="h" for="ch" forName="image_accent_5" refType="h" fact="0.116"/>
              <dgm:constr type="l" for="ch" forName="image_5" refType="w" fact="0.3738"/>
              <dgm:constr type="t" for="ch" forName="image_5" refType="h" fact="0.0717"/>
              <dgm:constr type="w" for="ch" forName="image_5" refType="w" fact="0.0902"/>
              <dgm:constr type="h" for="ch" forName="image_5" refType="h" fact="0.1023"/>
              <dgm:constr type="l" for="ch" forName="image_accent_4" refType="w" fact="0.437"/>
              <dgm:constr type="t" for="ch" forName="image_accent_4" refType="h" fact="0.1819"/>
              <dgm:constr type="w" for="ch" forName="image_accent_4" refType="w" fact="0.1103"/>
              <dgm:constr type="h" for="ch" forName="image_accent_4" refType="h" fact="0.1251"/>
              <dgm:constr type="l" for="ch" forName="image_4" refType="w" fact="0.4434"/>
              <dgm:constr type="t" for="ch" forName="image_4" refType="h" fact="0.1892"/>
              <dgm:constr type="w" for="ch" forName="image_4" refType="w" fact="0.0973"/>
              <dgm:constr type="h" for="ch" forName="image_4" refType="h" fact="0.1104"/>
              <dgm:constr type="l" for="ch" forName="image_accent_2" refType="w" fact="0.3942"/>
              <dgm:constr type="t" for="ch" forName="image_accent_2" refType="h" fact="0.5371"/>
              <dgm:constr type="w" for="ch" forName="image_accent_2" refType="w" fact="0.1226"/>
              <dgm:constr type="h" for="ch" forName="image_accent_2" refType="h" fact="0.1392"/>
              <dgm:constr type="l" for="ch" forName="image_2" refType="w" fact="0.4014"/>
              <dgm:constr type="t" for="ch" forName="image_2" refType="h" fact="0.5453"/>
              <dgm:constr type="w" for="ch" forName="image_2" refType="w" fact="0.1082"/>
              <dgm:constr type="h" for="ch" forName="image_2" refType="h" fact="0.1228"/>
              <dgm:constr type="l" for="ch" forName="image_accent_3" refType="w" fact="0.4075"/>
              <dgm:constr type="t" for="ch" forName="image_accent_3" refType="h" fact="0.3407"/>
              <dgm:constr type="w" for="ch" forName="image_accent_3" refType="w" fact="0.1573"/>
              <dgm:constr type="h" for="ch" forName="image_accent_3" refType="h" fact="0.1785"/>
              <dgm:constr type="l" for="ch" forName="image_3" refType="w" fact="0.4158"/>
              <dgm:constr type="t" for="ch" forName="image_3" refType="h" fact="0.3501"/>
              <dgm:constr type="w" for="ch" forName="image_3" refType="w" fact="0.1407"/>
              <dgm:constr type="h" for="ch" forName="image_3" refType="h" fact="0.1596"/>
              <dgm:constr type="l" for="ch" forName="image_accent_1" refType="w" fact="0.5338"/>
              <dgm:constr type="t" for="ch" forName="image_accent_1" refType="h" fact="0.4869"/>
              <dgm:constr type="w" for="ch" forName="image_accent_1" refType="w" fact="0.2344"/>
              <dgm:constr type="h" for="ch" forName="image_accent_1" refType="h" fact="0.2661"/>
              <dgm:constr type="l" for="ch" forName="image_1" refType="w" fact="0.5435"/>
              <dgm:constr type="t" for="ch" forName="image_1" refType="h" fact="0.4971"/>
              <dgm:constr type="w" for="ch" forName="image_1" refType="w" fact="0.2164"/>
              <dgm:constr type="h" for="ch" forName="image_1" refType="h" fact="0.2456"/>
              <dgm:constr type="l" for="ch" forName="parent_text_1" refType="w" fact="0.6522"/>
              <dgm:constr type="t" for="ch" forName="parent_text_1" refType="h" fact="0.3501"/>
              <dgm:constr type="w" for="ch" forName="parent_text_1" refType="w" fact="0.3478"/>
              <dgm:constr type="h" for="ch" forName="parent_text_1" refType="h" fact="0.125"/>
              <dgm:constr type="l" for="ch" forName="accent_1" refType="w" fact="0.5492"/>
              <dgm:constr type="t" for="ch" forName="accent_1" refType="h" fact="0.2909"/>
              <dgm:constr type="w" for="ch" forName="accent_1" refType="w" fact="0.0696"/>
              <dgm:constr type="h" for="ch" forName="accent_1" refType="h" fact="0.0789"/>
              <dgm:constr type="l" for="ch" forName="parent_text_2" refType="w" fact="0.0211"/>
              <dgm:constr type="t" for="ch" forName="parent_text_2" refType="h" fact="0.5453"/>
              <dgm:constr type="w" for="ch" forName="parent_text_2" refType="w" fact="0.3478"/>
              <dgm:constr type="h" for="ch" forName="parent_text_2" refType="h" fact="0.1228"/>
              <dgm:constr type="l" for="ch" forName="parent_text_4" refType="w" fact="0.0644"/>
              <dgm:constr type="t" for="ch" forName="parent_text_4" refType="h" fact="0.1892"/>
              <dgm:constr type="w" for="ch" forName="parent_text_4" refType="w" fact="0.3478"/>
              <dgm:constr type="h" for="ch" forName="parent_text_4" refType="h" fact="0.1104"/>
              <dgm:constr type="l" for="ch" forName="accent_2" refType="w" fact="0.322"/>
              <dgm:constr type="t" for="ch" forName="accent_2" refType="h" fact="0.0146"/>
              <dgm:constr type="w" for="ch" forName="accent_2" refType="w" fact="0.0515"/>
              <dgm:constr type="h" for="ch" forName="accent_2" refType="h" fact="0.0585"/>
              <dgm:constr type="l" for="ch" forName="accent_3" refType="w" fact="0.2705"/>
              <dgm:constr type="t" for="ch" forName="accent_3" refType="h" fact="0"/>
              <dgm:constr type="w" for="ch" forName="accent_3" refType="w" fact="0.0258"/>
              <dgm:constr type="h" for="ch" forName="accent_3" refType="h" fact="0.0292"/>
              <dgm:constr type="l" for="ch" forName="parent_text_5" refType="w" fact="0"/>
              <dgm:constr type="t" for="ch" forName="parent_text_5" refType="h" fact="0.0717"/>
              <dgm:constr type="w" for="ch" forName="parent_text_5" refType="w" fact="0.3478"/>
              <dgm:constr type="h" for="ch" forName="parent_text_5" refType="h" fact="0.1023"/>
              <dgm:constr type="l" for="ch" forName="parent_text_3" refType="w" fact="0.034"/>
              <dgm:constr type="t" for="ch" forName="parent_text_3" refType="h" fact="0.3501"/>
              <dgm:constr type="w" for="ch" forName="parent_text_3" refType="w" fact="0.3478"/>
              <dgm:constr type="h" for="ch" forName="parent_text_3" refType="h" fact="0.1596"/>
              <dgm:constr type="l" for="ch" forName="accent_4" refType="w" fact="0.3766"/>
              <dgm:constr type="t" for="ch" forName="accent_4" refType="h" fact="0.9211"/>
              <dgm:constr type="w" for="ch" forName="accent_4" refType="w" fact="0.0696"/>
              <dgm:constr type="h" for="ch" forName="accent_4" refType="h" fact="0.0789"/>
              <dgm:constr type="l" for="ch" forName="parent_text_6" refType="w" fact="0.6328"/>
              <dgm:constr type="t" for="ch" forName="parent_text_6" refType="h" fact="0.7561"/>
              <dgm:constr type="w" for="ch" forName="parent_text_6" refType="w" fact="0.3478"/>
              <dgm:constr type="h" for="ch" forName="parent_text_6" refType="h" fact="0.1784"/>
              <dgm:constr type="l" for="ch" forName="accent_5" refType="w" fact="0.3431"/>
              <dgm:constr type="t" for="ch" forName="accent_5" refType="h" fact="0.6725"/>
              <dgm:constr type="w" for="ch" forName="accent_5" refType="w" fact="0.0386"/>
              <dgm:constr type="h" for="ch" forName="accent_5" refType="h" fact="0.0439"/>
            </dgm:constrLst>
          </dgm:else>
        </dgm:choose>
      </dgm:if>
      <dgm:if name="Name26" axis="ch" ptType="node" func="cnt" op="equ" val="7">
        <dgm:alg type="composite">
          <dgm:param type="ar" val="1.0352"/>
        </dgm:alg>
        <dgm:choose name="Name27">
          <dgm:if name="Name28" func="var" arg="dir" op="equ" val="norm">
            <dgm:constrLst>
              <dgm:constr type="primFontSz" for="des" ptType="node" op="equ" val="65"/>
              <dgm:constr type="l" for="ch" forName="accent_1" refType="w" fact="0.7553"/>
              <dgm:constr type="t" for="ch" forName="accent_1" refType="h" fact="0.96"/>
              <dgm:constr type="w" for="ch" forName="accent_1" refType="w" fact="0.0386"/>
              <dgm:constr type="h" for="ch" forName="accent_1" refType="h" fact="0.04"/>
              <dgm:constr type="l" for="ch" forName="image_accent_2" refType="w" fact="0.4832"/>
              <dgm:constr type="t" for="ch" forName="image_accent_2" refType="h" fact="0.4899"/>
              <dgm:constr type="w" for="ch" forName="image_accent_2" refType="w" fact="0.1226"/>
              <dgm:constr type="h" for="ch" forName="image_accent_2" refType="h" fact="0.1269"/>
              <dgm:constr type="l" for="ch" forName="image_2" refType="w" fact="0.4904"/>
              <dgm:constr type="t" for="ch" forName="image_2" refType="h" fact="0.4973"/>
              <dgm:constr type="w" for="ch" forName="image_2" refType="w" fact="0.1082"/>
              <dgm:constr type="h" for="ch" forName="image_2" refType="h" fact="0.112"/>
              <dgm:constr type="l" for="ch" forName="image_accent_3" refType="w" fact="0.4352"/>
              <dgm:constr type="t" for="ch" forName="image_accent_3" refType="h" fact="0.3107"/>
              <dgm:constr type="w" for="ch" forName="image_accent_3" refType="w" fact="0.1573"/>
              <dgm:constr type="h" for="ch" forName="image_accent_3" refType="h" fact="0.1628"/>
              <dgm:constr type="l" for="ch" forName="image_3" refType="w" fact="0.4435"/>
              <dgm:constr type="t" for="ch" forName="image_3" refType="h" fact="0.3193"/>
              <dgm:constr type="w" for="ch" forName="image_3" refType="w" fact="0.1407"/>
              <dgm:constr type="h" for="ch" forName="image_3" refType="h" fact="0.1456"/>
              <dgm:constr type="l" for="ch" forName="image_accent_4" refType="w" fact="0.4528"/>
              <dgm:constr type="t" for="ch" forName="image_accent_4" refType="h" fact="0.1659"/>
              <dgm:constr type="w" for="ch" forName="image_accent_4" refType="w" fact="0.1103"/>
              <dgm:constr type="h" for="ch" forName="image_accent_4" refType="h" fact="0.1141"/>
              <dgm:constr type="l" for="ch" forName="image_4" refType="w" fact="0.4593"/>
              <dgm:constr type="t" for="ch" forName="image_4" refType="h" fact="0.1726"/>
              <dgm:constr type="w" for="ch" forName="image_4" refType="w" fact="0.0973"/>
              <dgm:constr type="h" for="ch" forName="image_4" refType="h" fact="0.1007"/>
              <dgm:constr type="l" for="ch" forName="image_accent_5" refType="w" fact="0.5301"/>
              <dgm:constr type="t" for="ch" forName="image_accent_5" refType="h" fact="0.0592"/>
              <dgm:constr type="w" for="ch" forName="image_accent_5" refType="w" fact="0.1022"/>
              <dgm:constr type="h" for="ch" forName="image_accent_5" refType="h" fact="0.1058"/>
              <dgm:constr type="l" for="ch" forName="image_5" refType="w" fact="0.5361"/>
              <dgm:constr type="t" for="ch" forName="image_5" refType="h" fact="0.0654"/>
              <dgm:constr type="w" for="ch" forName="image_5" refType="w" fact="0.0902"/>
              <dgm:constr type="h" for="ch" forName="image_5" refType="h" fact="0.0933"/>
              <dgm:constr type="l" for="ch" forName="image_accent_6" refType="w" fact="0.3864"/>
              <dgm:constr type="t" for="ch" forName="image_accent_6" refType="h" fact="0.68"/>
              <dgm:constr type="w" for="ch" forName="image_accent_6" refType="w" fact="0.1757"/>
              <dgm:constr type="h" for="ch" forName="image_accent_6" refType="h" fact="0.1819"/>
              <dgm:constr type="l" for="ch" forName="image_6" refType="w" fact="0.3957"/>
              <dgm:constr type="t" for="ch" forName="image_6" refType="h" fact="0.6896"/>
              <dgm:constr type="w" for="ch" forName="image_6" refType="w" fact="0.1572"/>
              <dgm:constr type="h" for="ch" forName="image_6" refType="h" fact="0.1627"/>
              <dgm:constr type="l" for="ch" forName="image_accent_7" refType="w" fact="0.5291"/>
              <dgm:constr type="t" for="ch" forName="image_accent_7" refType="h" fact="0.8325"/>
              <dgm:constr type="w" for="ch" forName="image_accent_7" refType="w" fact="0.1103"/>
              <dgm:constr type="h" for="ch" forName="image_accent_7" refType="h" fact="0.1141"/>
              <dgm:constr type="l" for="ch" forName="image_7" refType="w" fact="0.5356"/>
              <dgm:constr type="t" for="ch" forName="image_7" refType="h" fact="0.8392"/>
              <dgm:constr type="w" for="ch" forName="image_7" refType="w" fact="0.0973"/>
              <dgm:constr type="h" for="ch" forName="image_7" refType="h" fact="0.1007"/>
              <dgm:constr type="l" for="ch" forName="image_accent_1" refType="w" fact="0.2318"/>
              <dgm:constr type="t" for="ch" forName="image_accent_1" refType="h" fact="0.444"/>
              <dgm:constr type="w" for="ch" forName="image_accent_1" refType="w" fact="0.2344"/>
              <dgm:constr type="h" for="ch" forName="image_accent_1" refType="h" fact="0.2426"/>
              <dgm:constr type="l" for="ch" forName="image_1" refType="w" fact="0.2408"/>
              <dgm:constr type="t" for="ch" forName="image_1" refType="h" fact="0.4533"/>
              <dgm:constr type="w" for="ch" forName="image_1" refType="w" fact="0.2164"/>
              <dgm:constr type="h" for="ch" forName="image_1" refType="h" fact="0.224"/>
              <dgm:constr type="l" for="ch" forName="parent_text_1" refType="w" fact="0"/>
              <dgm:constr type="t" for="ch" forName="parent_text_1" refType="h" fact="0.3193"/>
              <dgm:constr type="w" for="ch" forName="parent_text_1" refType="w" fact="0.3478"/>
              <dgm:constr type="h" for="ch" forName="parent_text_1" refType="h" fact="0.115"/>
              <dgm:constr type="l" for="ch" forName="accent_2" refType="w" fact="0.3813"/>
              <dgm:constr type="t" for="ch" forName="accent_2" refType="h" fact="0.2653"/>
              <dgm:constr type="w" for="ch" forName="accent_2" refType="w" fact="0.0696"/>
              <dgm:constr type="h" for="ch" forName="accent_2" refType="h" fact="0.072"/>
              <dgm:constr type="l" for="ch" forName="parent_text_2" refType="w" fact="0.6311"/>
              <dgm:constr type="t" for="ch" forName="parent_text_2" refType="h" fact="0.4973"/>
              <dgm:constr type="w" for="ch" forName="parent_text_2" refType="w" fact="0.3478"/>
              <dgm:constr type="h" for="ch" forName="parent_text_2" refType="h" fact="0.112"/>
              <dgm:constr type="l" for="ch" forName="parent_text_4" refType="w" fact="0.5878"/>
              <dgm:constr type="t" for="ch" forName="parent_text_4" refType="h" fact="0.1726"/>
              <dgm:constr type="w" for="ch" forName="parent_text_4" refType="w" fact="0.3478"/>
              <dgm:constr type="h" for="ch" forName="parent_text_4" refType="h" fact="0.1007"/>
              <dgm:constr type="l" for="ch" forName="accent_3" refType="w" fact="0.7038"/>
              <dgm:constr type="t" for="ch" forName="accent_3" refType="h" fact="0"/>
              <dgm:constr type="w" for="ch" forName="accent_3" refType="w" fact="0.0258"/>
              <dgm:constr type="h" for="ch" forName="accent_3" refType="h" fact="0.0267"/>
              <dgm:constr type="l" for="ch" forName="parent_text_5" refType="w" fact="0.6522"/>
              <dgm:constr type="t" for="ch" forName="parent_text_5" refType="h" fact="0.0654"/>
              <dgm:constr type="w" for="ch" forName="parent_text_5" refType="w" fact="0.3478"/>
              <dgm:constr type="h" for="ch" forName="parent_text_5" refType="h" fact="0.0933"/>
              <dgm:constr type="l" for="ch" forName="parent_text_3" refType="w" fact="0.6182"/>
              <dgm:constr type="t" for="ch" forName="parent_text_3" refType="h" fact="0.3193"/>
              <dgm:constr type="w" for="ch" forName="parent_text_3" refType="w" fact="0.3478"/>
              <dgm:constr type="h" for="ch" forName="parent_text_3" refType="h" fact="0.1456"/>
              <dgm:constr type="l" for="ch" forName="parent_text_6" refType="w" fact="0.02"/>
              <dgm:constr type="t" for="ch" forName="parent_text_6" refType="h" fact="0.6896"/>
              <dgm:constr type="w" for="ch" forName="parent_text_6" refType="w" fact="0.3478"/>
              <dgm:constr type="h" for="ch" forName="parent_text_6" refType="h" fact="0.1627"/>
              <dgm:constr type="l" for="ch" forName="accent_4" refType="w" fact="0.6265"/>
              <dgm:constr type="t" for="ch" forName="accent_4" refType="h" fact="0.0213"/>
              <dgm:constr type="w" for="ch" forName="accent_4" refType="w" fact="0.0515"/>
              <dgm:constr type="h" for="ch" forName="accent_4" refType="h" fact="0.0533"/>
              <dgm:constr type="l" for="ch" forName="accent_5" refType="w" fact="0.6522"/>
              <dgm:constr type="t" for="ch" forName="accent_5" refType="h" fact="0.92"/>
              <dgm:constr type="w" for="ch" forName="accent_5" refType="w" fact="0.0696"/>
              <dgm:constr type="h" for="ch" forName="accent_5" refType="h" fact="0.072"/>
              <dgm:constr type="l" for="ch" forName="parent_text_7" refType="w" fact="0.105"/>
              <dgm:constr type="t" for="ch" forName="parent_text_7" refType="h" fact="0.87"/>
              <dgm:constr type="w" for="ch" forName="parent_text_7" refType="w" fact="0.407"/>
              <dgm:constr type="h" for="ch" forName="parent_text_7" refType="h" fact="0.13"/>
              <dgm:constr type="l" for="ch" forName="accent_6" refType="w" fact="0.6136"/>
              <dgm:constr type="t" for="ch" forName="accent_6" refType="h" fact="0.6133"/>
              <dgm:constr type="w" for="ch" forName="accent_6" refType="w" fact="0.0386"/>
              <dgm:constr type="h" for="ch" forName="accent_6" refType="h" fact="0.04"/>
            </dgm:constrLst>
          </dgm:if>
          <dgm:else name="Name29">
            <dgm:constrLst>
              <dgm:constr type="primFontSz" for="des" ptType="node" op="equ" val="65"/>
              <dgm:constr type="l" for="ch" forName="accent_1" refType="w" fact="0.2061"/>
              <dgm:constr type="t" for="ch" forName="accent_1" refType="h" fact="0.96"/>
              <dgm:constr type="w" for="ch" forName="accent_1" refType="w" fact="0.0386"/>
              <dgm:constr type="h" for="ch" forName="accent_1" refType="h" fact="0.04"/>
              <dgm:constr type="l" for="ch" forName="image_accent_7" refType="w" fact="0.3606"/>
              <dgm:constr type="t" for="ch" forName="image_accent_7" refType="h" fact="0.8325"/>
              <dgm:constr type="w" for="ch" forName="image_accent_7" refType="w" fact="0.1103"/>
              <dgm:constr type="h" for="ch" forName="image_accent_7" refType="h" fact="0.1141"/>
              <dgm:constr type="l" for="ch" forName="image_7" refType="w" fact="0.3671"/>
              <dgm:constr type="t" for="ch" forName="image_7" refType="h" fact="0.8392"/>
              <dgm:constr type="w" for="ch" forName="image_7" refType="w" fact="0.0973"/>
              <dgm:constr type="h" for="ch" forName="image_7" refType="h" fact="0.1007"/>
              <dgm:constr type="l" for="ch" forName="image_accent_6" refType="w" fact="0.4379"/>
              <dgm:constr type="t" for="ch" forName="image_accent_6" refType="h" fact="0.68"/>
              <dgm:constr type="w" for="ch" forName="image_accent_6" refType="w" fact="0.1757"/>
              <dgm:constr type="h" for="ch" forName="image_accent_6" refType="h" fact="0.1819"/>
              <dgm:constr type="l" for="ch" forName="image_6" refType="w" fact="0.4471"/>
              <dgm:constr type="t" for="ch" forName="image_6" refType="h" fact="0.6896"/>
              <dgm:constr type="w" for="ch" forName="image_6" refType="w" fact="0.1572"/>
              <dgm:constr type="h" for="ch" forName="image_6" refType="h" fact="0.1627"/>
              <dgm:constr type="l" for="ch" forName="image_accent_5" refType="w" fact="0.3677"/>
              <dgm:constr type="t" for="ch" forName="image_accent_5" refType="h" fact="0.0592"/>
              <dgm:constr type="w" for="ch" forName="image_accent_5" refType="w" fact="0.1022"/>
              <dgm:constr type="h" for="ch" forName="image_accent_5" refType="h" fact="0.1058"/>
              <dgm:constr type="l" for="ch" forName="image_5" refType="w" fact="0.3738"/>
              <dgm:constr type="t" for="ch" forName="image_5" refType="h" fact="0.0654"/>
              <dgm:constr type="w" for="ch" forName="image_5" refType="w" fact="0.0902"/>
              <dgm:constr type="h" for="ch" forName="image_5" refType="h" fact="0.0933"/>
              <dgm:constr type="l" for="ch" forName="image_accent_4" refType="w" fact="0.437"/>
              <dgm:constr type="t" for="ch" forName="image_accent_4" refType="h" fact="0.1659"/>
              <dgm:constr type="w" for="ch" forName="image_accent_4" refType="w" fact="0.1103"/>
              <dgm:constr type="h" for="ch" forName="image_accent_4" refType="h" fact="0.1141"/>
              <dgm:constr type="l" for="ch" forName="image_4" refType="w" fact="0.4434"/>
              <dgm:constr type="t" for="ch" forName="image_4" refType="h" fact="0.1726"/>
              <dgm:constr type="w" for="ch" forName="image_4" refType="w" fact="0.0973"/>
              <dgm:constr type="h" for="ch" forName="image_4" refType="h" fact="0.1007"/>
              <dgm:constr type="l" for="ch" forName="image_accent_2" refType="w" fact="0.3942"/>
              <dgm:constr type="t" for="ch" forName="image_accent_2" refType="h" fact="0.4899"/>
              <dgm:constr type="w" for="ch" forName="image_accent_2" refType="w" fact="0.1226"/>
              <dgm:constr type="h" for="ch" forName="image_accent_2" refType="h" fact="0.1269"/>
              <dgm:constr type="l" for="ch" forName="image_2" refType="w" fact="0.4014"/>
              <dgm:constr type="t" for="ch" forName="image_2" refType="h" fact="0.4973"/>
              <dgm:constr type="w" for="ch" forName="image_2" refType="w" fact="0.1082"/>
              <dgm:constr type="h" for="ch" forName="image_2" refType="h" fact="0.112"/>
              <dgm:constr type="l" for="ch" forName="image_accent_3" refType="w" fact="0.4075"/>
              <dgm:constr type="t" for="ch" forName="image_accent_3" refType="h" fact="0.3107"/>
              <dgm:constr type="w" for="ch" forName="image_accent_3" refType="w" fact="0.1573"/>
              <dgm:constr type="h" for="ch" forName="image_accent_3" refType="h" fact="0.1628"/>
              <dgm:constr type="l" for="ch" forName="image_3" refType="w" fact="0.4158"/>
              <dgm:constr type="t" for="ch" forName="image_3" refType="h" fact="0.3193"/>
              <dgm:constr type="w" for="ch" forName="image_3" refType="w" fact="0.1407"/>
              <dgm:constr type="h" for="ch" forName="image_3" refType="h" fact="0.1456"/>
              <dgm:constr type="l" for="ch" forName="image_accent_1" refType="w" fact="0.5338"/>
              <dgm:constr type="t" for="ch" forName="image_accent_1" refType="h" fact="0.444"/>
              <dgm:constr type="w" for="ch" forName="image_accent_1" refType="w" fact="0.2344"/>
              <dgm:constr type="h" for="ch" forName="image_accent_1" refType="h" fact="0.2426"/>
              <dgm:constr type="l" for="ch" forName="image_1" refType="w" fact="0.5428"/>
              <dgm:constr type="t" for="ch" forName="image_1" refType="h" fact="0.4533"/>
              <dgm:constr type="w" for="ch" forName="image_1" refType="w" fact="0.2164"/>
              <dgm:constr type="h" for="ch" forName="image_1" refType="h" fact="0.224"/>
              <dgm:constr type="l" for="ch" forName="parent_text_1" refType="w" fact="0.6522"/>
              <dgm:constr type="t" for="ch" forName="parent_text_1" refType="h" fact="0.3193"/>
              <dgm:constr type="w" for="ch" forName="parent_text_1" refType="w" fact="0.3478"/>
              <dgm:constr type="h" for="ch" forName="parent_text_1" refType="h" fact="0.115"/>
              <dgm:constr type="l" for="ch" forName="accent_2" refType="w" fact="0.5492"/>
              <dgm:constr type="t" for="ch" forName="accent_2" refType="h" fact="0.2653"/>
              <dgm:constr type="w" for="ch" forName="accent_2" refType="w" fact="0.0696"/>
              <dgm:constr type="h" for="ch" forName="accent_2" refType="h" fact="0.072"/>
              <dgm:constr type="l" for="ch" forName="parent_text_2" refType="w" fact="0.0211"/>
              <dgm:constr type="t" for="ch" forName="parent_text_2" refType="h" fact="0.4973"/>
              <dgm:constr type="w" for="ch" forName="parent_text_2" refType="w" fact="0.3478"/>
              <dgm:constr type="h" for="ch" forName="parent_text_2" refType="h" fact="0.112"/>
              <dgm:constr type="l" for="ch" forName="parent_text_4" refType="w" fact="0.0644"/>
              <dgm:constr type="t" for="ch" forName="parent_text_4" refType="h" fact="0.1726"/>
              <dgm:constr type="w" for="ch" forName="parent_text_4" refType="w" fact="0.3478"/>
              <dgm:constr type="h" for="ch" forName="parent_text_4" refType="h" fact="0.1007"/>
              <dgm:constr type="l" for="ch" forName="accent_3" refType="w" fact="0.2705"/>
              <dgm:constr type="t" for="ch" forName="accent_3" refType="h" fact="0"/>
              <dgm:constr type="w" for="ch" forName="accent_3" refType="w" fact="0.0258"/>
              <dgm:constr type="h" for="ch" forName="accent_3" refType="h" fact="0.0267"/>
              <dgm:constr type="l" for="ch" forName="parent_text_5" refType="w" fact="0"/>
              <dgm:constr type="t" for="ch" forName="parent_text_5" refType="h" fact="0.0654"/>
              <dgm:constr type="w" for="ch" forName="parent_text_5" refType="w" fact="0.3478"/>
              <dgm:constr type="h" for="ch" forName="parent_text_5" refType="h" fact="0.0933"/>
              <dgm:constr type="l" for="ch" forName="parent_text_3" refType="w" fact="0.034"/>
              <dgm:constr type="t" for="ch" forName="parent_text_3" refType="h" fact="0.3193"/>
              <dgm:constr type="w" for="ch" forName="parent_text_3" refType="w" fact="0.3478"/>
              <dgm:constr type="h" for="ch" forName="parent_text_3" refType="h" fact="0.1456"/>
              <dgm:constr type="l" for="ch" forName="parent_text_6" refType="w" fact="0.63"/>
              <dgm:constr type="t" for="ch" forName="parent_text_6" refType="h" fact="0.6896"/>
              <dgm:constr type="w" for="ch" forName="parent_text_6" refType="w" fact="0.3478"/>
              <dgm:constr type="h" for="ch" forName="parent_text_6" refType="h" fact="0.1627"/>
              <dgm:constr type="l" for="ch" forName="accent_4" refType="w" fact="0.322"/>
              <dgm:constr type="t" for="ch" forName="accent_4" refType="h" fact="0.0213"/>
              <dgm:constr type="w" for="ch" forName="accent_4" refType="w" fact="0.0515"/>
              <dgm:constr type="h" for="ch" forName="accent_4" refType="h" fact="0.0533"/>
              <dgm:constr type="l" for="ch" forName="accent_5" refType="w" fact="0.2782"/>
              <dgm:constr type="t" for="ch" forName="accent_5" refType="h" fact="0.92"/>
              <dgm:constr type="w" for="ch" forName="accent_5" refType="w" fact="0.0696"/>
              <dgm:constr type="h" for="ch" forName="accent_5" refType="h" fact="0.072"/>
              <dgm:constr type="l" for="ch" forName="parent_text_7" refType="w" fact="0.485"/>
              <dgm:constr type="t" for="ch" forName="parent_text_7" refType="h" fact="0.87"/>
              <dgm:constr type="w" for="ch" forName="parent_text_7" refType="w" fact="0.347"/>
              <dgm:constr type="h" for="ch" forName="parent_text_7" refType="h" fact="0.13"/>
              <dgm:constr type="l" for="ch" forName="accent_6" refType="w" fact="0.3478"/>
              <dgm:constr type="t" for="ch" forName="accent_6" refType="h" fact="0.6133"/>
              <dgm:constr type="w" for="ch" forName="accent_6" refType="w" fact="0.0386"/>
              <dgm:constr type="h" for="ch" forName="accent_6" refType="h" fact="0.04"/>
            </dgm:constrLst>
          </dgm:else>
        </dgm:choose>
        <dgm:layoutNode name="accent_6" styleLbl="alignNode1">
          <dgm:alg type="sp"/>
          <dgm:shape xmlns:r="http://schemas.openxmlformats.org/officeDocument/2006/relationships" type="donut" r:blip="">
            <dgm:adjLst>
              <dgm:adj idx="1" val="0.0746"/>
            </dgm:adjLst>
          </dgm:shape>
          <dgm:presOf/>
        </dgm:layoutNode>
      </dgm:if>
      <dgm:else name="Name30">
        <dgm:alg type="composite">
          <dgm:param type="ar" val="0.9705"/>
        </dgm:alg>
        <dgm:choose name="Name31">
          <dgm:if name="Name32" func="var" arg="dir" op="equ" val="norm">
            <dgm:constrLst>
              <dgm:constr type="primFontSz" for="des" ptType="node" op="equ" val="65"/>
              <dgm:constr type="l" for="ch" forName="accent_1" refType="w" fact="0.7599"/>
              <dgm:constr type="t" for="ch" forName="accent_1" refType="h" fact="0.925"/>
              <dgm:constr type="w" for="ch" forName="accent_1" refType="w" fact="0.0386"/>
              <dgm:constr type="h" for="ch" forName="accent_1" refType="h" fact="0.0375"/>
              <dgm:constr type="l" for="ch" forName="accent_2" refType="w" fact="0.6182"/>
              <dgm:constr type="t" for="ch" forName="accent_2" refType="h" fact="0.575"/>
              <dgm:constr type="w" for="ch" forName="accent_2" refType="w" fact="0.0386"/>
              <dgm:constr type="h" for="ch" forName="accent_2" refType="h" fact="0.0375"/>
              <dgm:constr type="l" for="ch" forName="image_accent_8" refType="w" fact="0.6449"/>
              <dgm:constr type="t" for="ch" forName="image_accent_8" refType="h" fact="0.8508"/>
              <dgm:constr type="w" for="ch" forName="image_accent_8" refType="w" fact="0.1022"/>
              <dgm:constr type="h" for="ch" forName="image_accent_8" refType="h" fact="0.0992"/>
              <dgm:constr type="l" for="ch" forName="image_8" refType="w" fact="0.6538"/>
              <dgm:constr type="t" for="ch" forName="image_8" refType="h" fact="0.8595"/>
              <dgm:constr type="w" for="ch" forName="image_8" refType="w" fact="0.0844"/>
              <dgm:constr type="h" for="ch" forName="image_8" refType="h" fact="0.0819"/>
              <dgm:constr type="l" for="ch" forName="image_accent_7" refType="w" fact="0.5291"/>
              <dgm:constr type="t" for="ch" forName="image_accent_7" refType="h" fact="0.7805"/>
              <dgm:constr type="w" for="ch" forName="image_accent_7" refType="w" fact="0.1103"/>
              <dgm:constr type="h" for="ch" forName="image_accent_7" refType="h" fact="0.107"/>
              <dgm:constr type="l" for="ch" forName="image_7" refType="w" fact="0.5356"/>
              <dgm:constr type="t" for="ch" forName="image_7" refType="h" fact="0.7868"/>
              <dgm:constr type="w" for="ch" forName="image_7" refType="w" fact="0.0973"/>
              <dgm:constr type="h" for="ch" forName="image_7" refType="h" fact="0.0944"/>
              <dgm:constr type="l" for="ch" forName="image_accent_6" refType="w" fact="0.3864"/>
              <dgm:constr type="t" for="ch" forName="image_accent_6" refType="h" fact="0.6375"/>
              <dgm:constr type="w" for="ch" forName="image_accent_6" refType="w" fact="0.1757"/>
              <dgm:constr type="h" for="ch" forName="image_accent_6" refType="h" fact="0.1706"/>
              <dgm:constr type="l" for="ch" forName="image_6" refType="w" fact="0.3957"/>
              <dgm:constr type="t" for="ch" forName="image_6" refType="h" fact="0.6465"/>
              <dgm:constr type="w" for="ch" forName="image_6" refType="w" fact="0.1572"/>
              <dgm:constr type="h" for="ch" forName="image_6" refType="h" fact="0.1525"/>
              <dgm:constr type="l" for="ch" forName="image_accent_5" refType="w" fact="0.5301"/>
              <dgm:constr type="t" for="ch" forName="image_accent_5" refType="h" fact="0.0555"/>
              <dgm:constr type="w" for="ch" forName="image_accent_5" refType="w" fact="0.1022"/>
              <dgm:constr type="h" for="ch" forName="image_accent_5" refType="h" fact="0.0992"/>
              <dgm:constr type="l" for="ch" forName="image_5" refType="w" fact="0.5361"/>
              <dgm:constr type="t" for="ch" forName="image_5" refType="h" fact="0.0613"/>
              <dgm:constr type="w" for="ch" forName="image_5" refType="w" fact="0.0902"/>
              <dgm:constr type="h" for="ch" forName="image_5" refType="h" fact="0.0875"/>
              <dgm:constr type="l" for="ch" forName="image_accent_4" refType="w" fact="0.4528"/>
              <dgm:constr type="t" for="ch" forName="image_accent_4" refType="h" fact="0.1555"/>
              <dgm:constr type="w" for="ch" forName="image_accent_4" refType="w" fact="0.1103"/>
              <dgm:constr type="h" for="ch" forName="image_accent_4" refType="h" fact="0.107"/>
              <dgm:constr type="l" for="ch" forName="image_4" refType="w" fact="0.4593"/>
              <dgm:constr type="t" for="ch" forName="image_4" refType="h" fact="0.1618"/>
              <dgm:constr type="w" for="ch" forName="image_4" refType="w" fact="0.0973"/>
              <dgm:constr type="h" for="ch" forName="image_4" refType="h" fact="0.0944"/>
              <dgm:constr type="l" for="ch" forName="image_accent_2" refType="w" fact="0.4832"/>
              <dgm:constr type="t" for="ch" forName="image_accent_2" refType="h" fact="0.4593"/>
              <dgm:constr type="w" for="ch" forName="image_accent_2" refType="w" fact="0.1226"/>
              <dgm:constr type="h" for="ch" forName="image_accent_2" refType="h" fact="0.119"/>
              <dgm:constr type="l" for="ch" forName="image_2" refType="w" fact="0.4904"/>
              <dgm:constr type="t" for="ch" forName="image_2" refType="h" fact="0.4663"/>
              <dgm:constr type="w" for="ch" forName="image_2" refType="w" fact="0.1082"/>
              <dgm:constr type="h" for="ch" forName="image_2" refType="h" fact="0.105"/>
              <dgm:constr type="l" for="ch" forName="image_accent_3" refType="w" fact="0.4352"/>
              <dgm:constr type="t" for="ch" forName="image_accent_3" refType="h" fact="0.2913"/>
              <dgm:constr type="w" for="ch" forName="image_accent_3" refType="w" fact="0.1573"/>
              <dgm:constr type="h" for="ch" forName="image_accent_3" refType="h" fact="0.1526"/>
              <dgm:constr type="l" for="ch" forName="image_3" refType="w" fact="0.4435"/>
              <dgm:constr type="t" for="ch" forName="image_3" refType="h" fact="0.2993"/>
              <dgm:constr type="w" for="ch" forName="image_3" refType="w" fact="0.1407"/>
              <dgm:constr type="h" for="ch" forName="image_3" refType="h" fact="0.1365"/>
              <dgm:constr type="l" for="ch" forName="image_accent_1" refType="w" fact="0.2318"/>
              <dgm:constr type="t" for="ch" forName="image_accent_1" refType="h" fact="0.4163"/>
              <dgm:constr type="w" for="ch" forName="image_accent_1" refType="w" fact="0.2344"/>
              <dgm:constr type="h" for="ch" forName="image_accent_1" refType="h" fact="0.2275"/>
              <dgm:constr type="l" for="ch" forName="image_1" refType="w" fact="0.2408"/>
              <dgm:constr type="t" for="ch" forName="image_1" refType="h" fact="0.425"/>
              <dgm:constr type="w" for="ch" forName="image_1" refType="w" fact="0.2164"/>
              <dgm:constr type="h" for="ch" forName="image_1" refType="h" fact="0.21"/>
              <dgm:constr type="l" for="ch" forName="parent_text_1" refType="w" fact="0"/>
              <dgm:constr type="t" for="ch" forName="parent_text_1" refType="h" fact="0.2993"/>
              <dgm:constr type="w" for="ch" forName="parent_text_1" refType="w" fact="0.3478"/>
              <dgm:constr type="h" for="ch" forName="parent_text_1" refType="h" fact="0.11"/>
              <dgm:constr type="l" for="ch" forName="accent_3" refType="w" fact="0.3813"/>
              <dgm:constr type="t" for="ch" forName="accent_3" refType="h" fact="0.2488"/>
              <dgm:constr type="w" for="ch" forName="accent_3" refType="w" fact="0.0696"/>
              <dgm:constr type="h" for="ch" forName="accent_3" refType="h" fact="0.0675"/>
              <dgm:constr type="l" for="ch" forName="parent_text_2" refType="w" fact="0.6311"/>
              <dgm:constr type="t" for="ch" forName="parent_text_2" refType="h" fact="0.4663"/>
              <dgm:constr type="w" for="ch" forName="parent_text_2" refType="w" fact="0.3478"/>
              <dgm:constr type="h" for="ch" forName="parent_text_2" refType="h" fact="0.105"/>
              <dgm:constr type="l" for="ch" forName="parent_text_4" refType="w" fact="0.5878"/>
              <dgm:constr type="t" for="ch" forName="parent_text_4" refType="h" fact="0.1618"/>
              <dgm:constr type="w" for="ch" forName="parent_text_4" refType="w" fact="0.3478"/>
              <dgm:constr type="h" for="ch" forName="parent_text_4" refType="h" fact="0.0944"/>
              <dgm:constr type="l" for="ch" forName="accent_4" refType="w" fact="0.7038"/>
              <dgm:constr type="t" for="ch" forName="accent_4" refType="h" fact="0"/>
              <dgm:constr type="w" for="ch" forName="accent_4" refType="w" fact="0.0258"/>
              <dgm:constr type="h" for="ch" forName="accent_4" refType="h" fact="0.025"/>
              <dgm:constr type="l" for="ch" forName="parent_text_5" refType="w" fact="0.6522"/>
              <dgm:constr type="t" for="ch" forName="parent_text_5" refType="h" fact="0.0625"/>
              <dgm:constr type="w" for="ch" forName="parent_text_5" refType="w" fact="0.3478"/>
              <dgm:constr type="h" for="ch" forName="parent_text_5" refType="h" fact="0.0863"/>
              <dgm:constr type="l" for="ch" forName="parent_text_3" refType="w" fact="0.6182"/>
              <dgm:constr type="t" for="ch" forName="parent_text_3" refType="h" fact="0.2993"/>
              <dgm:constr type="w" for="ch" forName="parent_text_3" refType="w" fact="0.3478"/>
              <dgm:constr type="h" for="ch" forName="parent_text_3" refType="h" fact="0.1365"/>
              <dgm:constr type="l" for="ch" forName="parent_text_6" refType="w" fact="0.02"/>
              <dgm:constr type="t" for="ch" forName="parent_text_6" refType="h" fact="0.6465"/>
              <dgm:constr type="w" for="ch" forName="parent_text_6" refType="w" fact="0.3478"/>
              <dgm:constr type="h" for="ch" forName="parent_text_6" refType="h" fact="0.1525"/>
              <dgm:constr type="l" for="ch" forName="accent_5" refType="w" fact="0.6265"/>
              <dgm:constr type="t" for="ch" forName="accent_5" refType="h" fact="0.02"/>
              <dgm:constr type="w" for="ch" forName="accent_5" refType="w" fact="0.0515"/>
              <dgm:constr type="h" for="ch" forName="accent_5" refType="h" fact="0.05"/>
              <dgm:constr type="l" for="ch" forName="parent_text_7" refType="w" fact="0.165"/>
              <dgm:constr type="t" for="ch" forName="parent_text_7" refType="h" fact="0.81"/>
              <dgm:constr type="w" for="ch" forName="parent_text_7" refType="w" fact="0.3478"/>
              <dgm:constr type="h" for="ch" forName="parent_text_7" refType="h" fact="0.077"/>
              <dgm:constr type="l" for="ch" forName="parent_text_8" refType="w" fact="0.275"/>
              <dgm:constr type="t" for="ch" forName="parent_text_8" refType="h" fact="0.89"/>
              <dgm:constr type="w" for="ch" forName="parent_text_8" refType="w" fact="0.3478"/>
              <dgm:constr type="h" for="ch" forName="parent_text_8" refType="h" fact="0.11"/>
            </dgm:constrLst>
          </dgm:if>
          <dgm:else name="Name33">
            <dgm:constrLst>
              <dgm:constr type="primFontSz" for="des" ptType="node" op="equ" val="65"/>
              <dgm:constr type="l" for="ch" forName="accent_1" refType="w" fact="0.2014"/>
              <dgm:constr type="t" for="ch" forName="accent_1" refType="h" fact="0.925"/>
              <dgm:constr type="w" for="ch" forName="accent_1" refType="w" fact="0.0386"/>
              <dgm:constr type="h" for="ch" forName="accent_1" refType="h" fact="0.0375"/>
              <dgm:constr type="l" for="ch" forName="accent_2" refType="w" fact="0.3431"/>
              <dgm:constr type="t" for="ch" forName="accent_2" refType="h" fact="0.575"/>
              <dgm:constr type="w" for="ch" forName="accent_2" refType="w" fact="0.0386"/>
              <dgm:constr type="h" for="ch" forName="accent_2" refType="h" fact="0.0375"/>
              <dgm:constr type="l" for="ch" forName="image_accent_8" refType="w" fact="0.253"/>
              <dgm:constr type="t" for="ch" forName="image_accent_8" refType="h" fact="0.8508"/>
              <dgm:constr type="w" for="ch" forName="image_accent_8" refType="w" fact="0.1022"/>
              <dgm:constr type="h" for="ch" forName="image_accent_8" refType="h" fact="0.0992"/>
              <dgm:constr type="l" for="ch" forName="image_8" refType="w" fact="0.2619"/>
              <dgm:constr type="t" for="ch" forName="image_8" refType="h" fact="0.8595"/>
              <dgm:constr type="w" for="ch" forName="image_8" refType="w" fact="0.0844"/>
              <dgm:constr type="h" for="ch" forName="image_8" refType="h" fact="0.0819"/>
              <dgm:constr type="l" for="ch" forName="image_accent_7" refType="w" fact="0.3606"/>
              <dgm:constr type="t" for="ch" forName="image_accent_7" refType="h" fact="0.7805"/>
              <dgm:constr type="w" for="ch" forName="image_accent_7" refType="w" fact="0.1103"/>
              <dgm:constr type="h" for="ch" forName="image_accent_7" refType="h" fact="0.107"/>
              <dgm:constr type="l" for="ch" forName="image_7" refType="w" fact="0.3671"/>
              <dgm:constr type="t" for="ch" forName="image_7" refType="h" fact="0.7868"/>
              <dgm:constr type="w" for="ch" forName="image_7" refType="w" fact="0.0973"/>
              <dgm:constr type="h" for="ch" forName="image_7" refType="h" fact="0.0944"/>
              <dgm:constr type="l" for="ch" forName="image_accent_6" refType="w" fact="0.4379"/>
              <dgm:constr type="t" for="ch" forName="image_accent_6" refType="h" fact="0.6375"/>
              <dgm:constr type="w" for="ch" forName="image_accent_6" refType="w" fact="0.1757"/>
              <dgm:constr type="h" for="ch" forName="image_accent_6" refType="h" fact="0.1706"/>
              <dgm:constr type="l" for="ch" forName="image_6" refType="w" fact="0.4471"/>
              <dgm:constr type="t" for="ch" forName="image_6" refType="h" fact="0.6465"/>
              <dgm:constr type="w" for="ch" forName="image_6" refType="w" fact="0.1572"/>
              <dgm:constr type="h" for="ch" forName="image_6" refType="h" fact="0.1525"/>
              <dgm:constr type="l" for="ch" forName="image_accent_5" refType="w" fact="0.3677"/>
              <dgm:constr type="t" for="ch" forName="image_accent_5" refType="h" fact="0.0555"/>
              <dgm:constr type="w" for="ch" forName="image_accent_5" refType="w" fact="0.1022"/>
              <dgm:constr type="h" for="ch" forName="image_accent_5" refType="h" fact="0.0992"/>
              <dgm:constr type="l" for="ch" forName="image_5" refType="w" fact="0.3738"/>
              <dgm:constr type="t" for="ch" forName="image_5" refType="h" fact="0.0613"/>
              <dgm:constr type="w" for="ch" forName="image_5" refType="w" fact="0.0902"/>
              <dgm:constr type="h" for="ch" forName="image_5" refType="h" fact="0.0875"/>
              <dgm:constr type="l" for="ch" forName="image_accent_4" refType="w" fact="0.437"/>
              <dgm:constr type="t" for="ch" forName="image_accent_4" refType="h" fact="0.1555"/>
              <dgm:constr type="w" for="ch" forName="image_accent_4" refType="w" fact="0.1103"/>
              <dgm:constr type="h" for="ch" forName="image_accent_4" refType="h" fact="0.107"/>
              <dgm:constr type="l" for="ch" forName="image_4" refType="w" fact="0.4434"/>
              <dgm:constr type="t" for="ch" forName="image_4" refType="h" fact="0.1618"/>
              <dgm:constr type="w" for="ch" forName="image_4" refType="w" fact="0.0973"/>
              <dgm:constr type="h" for="ch" forName="image_4" refType="h" fact="0.0944"/>
              <dgm:constr type="l" for="ch" forName="image_accent_2" refType="w" fact="0.3942"/>
              <dgm:constr type="t" for="ch" forName="image_accent_2" refType="h" fact="0.4593"/>
              <dgm:constr type="w" for="ch" forName="image_accent_2" refType="w" fact="0.1226"/>
              <dgm:constr type="h" for="ch" forName="image_accent_2" refType="h" fact="0.119"/>
              <dgm:constr type="l" for="ch" forName="image_2" refType="w" fact="0.4014"/>
              <dgm:constr type="t" for="ch" forName="image_2" refType="h" fact="0.4663"/>
              <dgm:constr type="w" for="ch" forName="image_2" refType="w" fact="0.1082"/>
              <dgm:constr type="h" for="ch" forName="image_2" refType="h" fact="0.105"/>
              <dgm:constr type="l" for="ch" forName="image_accent_3" refType="w" fact="0.4075"/>
              <dgm:constr type="t" for="ch" forName="image_accent_3" refType="h" fact="0.2913"/>
              <dgm:constr type="w" for="ch" forName="image_accent_3" refType="w" fact="0.1573"/>
              <dgm:constr type="h" for="ch" forName="image_accent_3" refType="h" fact="0.1526"/>
              <dgm:constr type="l" for="ch" forName="image_3" refType="w" fact="0.4158"/>
              <dgm:constr type="t" for="ch" forName="image_3" refType="h" fact="0.2993"/>
              <dgm:constr type="w" for="ch" forName="image_3" refType="w" fact="0.1407"/>
              <dgm:constr type="h" for="ch" forName="image_3" refType="h" fact="0.1365"/>
              <dgm:constr type="l" for="ch" forName="image_accent_1" refType="w" fact="0.5338"/>
              <dgm:constr type="t" for="ch" forName="image_accent_1" refType="h" fact="0.4163"/>
              <dgm:constr type="w" for="ch" forName="image_accent_1" refType="w" fact="0.2344"/>
              <dgm:constr type="h" for="ch" forName="image_accent_1" refType="h" fact="0.2275"/>
              <dgm:constr type="l" for="ch" forName="image_1" refType="w" fact="0.5428"/>
              <dgm:constr type="t" for="ch" forName="image_1" refType="h" fact="0.425"/>
              <dgm:constr type="w" for="ch" forName="image_1" refType="w" fact="0.2164"/>
              <dgm:constr type="h" for="ch" forName="image_1" refType="h" fact="0.21"/>
              <dgm:constr type="l" for="ch" forName="parent_text_1" refType="w" fact="0.6522"/>
              <dgm:constr type="t" for="ch" forName="parent_text_1" refType="h" fact="0.2993"/>
              <dgm:constr type="w" for="ch" forName="parent_text_1" refType="w" fact="0.3478"/>
              <dgm:constr type="h" for="ch" forName="parent_text_1" refType="h" fact="0.11"/>
              <dgm:constr type="l" for="ch" forName="accent_3" refType="w" fact="0.5492"/>
              <dgm:constr type="t" for="ch" forName="accent_3" refType="h" fact="0.2488"/>
              <dgm:constr type="w" for="ch" forName="accent_3" refType="w" fact="0.0696"/>
              <dgm:constr type="h" for="ch" forName="accent_3" refType="h" fact="0.0675"/>
              <dgm:constr type="l" for="ch" forName="parent_text_2" refType="w" fact="0.0211"/>
              <dgm:constr type="t" for="ch" forName="parent_text_2" refType="h" fact="0.4663"/>
              <dgm:constr type="w" for="ch" forName="parent_text_2" refType="w" fact="0.3478"/>
              <dgm:constr type="h" for="ch" forName="parent_text_2" refType="h" fact="0.105"/>
              <dgm:constr type="l" for="ch" forName="parent_text_4" refType="w" fact="0.0635"/>
              <dgm:constr type="t" for="ch" forName="parent_text_4" refType="h" fact="0.1618"/>
              <dgm:constr type="w" for="ch" forName="parent_text_4" refType="w" fact="0.3478"/>
              <dgm:constr type="h" for="ch" forName="parent_text_4" refType="h" fact="0.0944"/>
              <dgm:constr type="l" for="ch" forName="accent_4" refType="w" fact="0.2705"/>
              <dgm:constr type="t" for="ch" forName="accent_4" refType="h" fact="0"/>
              <dgm:constr type="w" for="ch" forName="accent_4" refType="w" fact="0.0258"/>
              <dgm:constr type="h" for="ch" forName="accent_4" refType="h" fact="0.025"/>
              <dgm:constr type="l" for="ch" forName="parent_text_5" refType="w" fact="0"/>
              <dgm:constr type="t" for="ch" forName="parent_text_5" refType="h" fact="0.0625"/>
              <dgm:constr type="w" for="ch" forName="parent_text_5" refType="w" fact="0.3478"/>
              <dgm:constr type="h" for="ch" forName="parent_text_5" refType="h" fact="0.0863"/>
              <dgm:constr type="l" for="ch" forName="parent_text_3" refType="w" fact="0.034"/>
              <dgm:constr type="t" for="ch" forName="parent_text_3" refType="h" fact="0.2993"/>
              <dgm:constr type="w" for="ch" forName="parent_text_3" refType="w" fact="0.3478"/>
              <dgm:constr type="h" for="ch" forName="parent_text_3" refType="h" fact="0.1365"/>
              <dgm:constr type="l" for="ch" forName="parent_text_6" refType="w" fact="0.635"/>
              <dgm:constr type="t" for="ch" forName="parent_text_6" refType="h" fact="0.6465"/>
              <dgm:constr type="w" for="ch" forName="parent_text_6" refType="w" fact="0.3478"/>
              <dgm:constr type="h" for="ch" forName="parent_text_6" refType="h" fact="0.1525"/>
              <dgm:constr type="l" for="ch" forName="accent_5" refType="w" fact="0.322"/>
              <dgm:constr type="t" for="ch" forName="accent_5" refType="h" fact="0.02"/>
              <dgm:constr type="w" for="ch" forName="accent_5" refType="w" fact="0.0515"/>
              <dgm:constr type="h" for="ch" forName="accent_5" refType="h" fact="0.05"/>
              <dgm:constr type="l" for="ch" forName="parent_text_7" refType="w" fact="0.49"/>
              <dgm:constr type="t" for="ch" forName="parent_text_7" refType="h" fact="0.81"/>
              <dgm:constr type="w" for="ch" forName="parent_text_7" refType="w" fact="0.3478"/>
              <dgm:constr type="h" for="ch" forName="parent_text_7" refType="h" fact="0.077"/>
              <dgm:constr type="l" for="ch" forName="parent_text_8" refType="w" fact="0.375"/>
              <dgm:constr type="t" for="ch" forName="parent_text_8" refType="h" fact="0.89"/>
              <dgm:constr type="w" for="ch" forName="parent_text_8" refType="w" fact="0.3478"/>
              <dgm:constr type="h" for="ch" forName="parent_text_8" refType="h" fact="0.11"/>
            </dgm:constrLst>
          </dgm:else>
        </dgm:choose>
      </dgm:else>
    </dgm:choose>
    <dgm:forEach name="wrapper" axis="self" ptType="parTrans">
      <dgm:forEach name="wrapper2" axis="self" ptType="sibTrans" st="2">
        <dgm:forEach name="imageAccentRepeat" axis="self">
          <dgm:layoutNode name="imageAccentRepeatNode" styleLbl="alignNode1">
            <dgm:alg type="sp"/>
            <dgm:shape xmlns:r="http://schemas.openxmlformats.org/officeDocument/2006/relationships" type="ellipse" r:blip="">
              <dgm:adjLst/>
            </dgm:shape>
            <dgm:presOf/>
          </dgm:layoutNode>
        </dgm:forEach>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forEach name="Name34" axis="ch" ptType="node" cnt="1">
      <dgm:layoutNode name="parent_text_1" styleLbl="revTx">
        <dgm:varLst>
          <dgm:chMax val="0"/>
          <dgm:chPref val="0"/>
          <dgm:bulletEnabled val="1"/>
        </dgm:varLst>
        <dgm:choose name="Name35">
          <dgm:if name="Name36" func="var" arg="dir" op="equ" val="norm">
            <dgm:alg type="tx">
              <dgm:param type="parTxLTRAlign" val="r"/>
              <dgm:param type="shpTxLTRAlignCh" val="r"/>
              <dgm:param type="txAnchorVert" val="b"/>
              <dgm:param type="lnSpCh" val="15"/>
            </dgm:alg>
          </dgm:if>
          <dgm:else name="Name37">
            <dgm:alg type="tx">
              <dgm:param type="parTxLTRAlign" val="l"/>
              <dgm:param type="shpTxLTRAlignCh" val="l"/>
              <dgm:param type="txAnchorVert" val="b"/>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01"/>
        </dgm:constrLst>
        <dgm:ruleLst>
          <dgm:rule type="primFontSz" val="5" fact="NaN" max="NaN"/>
        </dgm:ruleLst>
      </dgm:layoutNode>
      <dgm:layoutNode name="image_accent_1">
        <dgm:alg type="sp"/>
        <dgm:shape xmlns:r="http://schemas.openxmlformats.org/officeDocument/2006/relationships" r:blip="">
          <dgm:adjLst/>
        </dgm:shape>
        <dgm:presOf/>
        <dgm:constrLst/>
        <dgm:forEach name="Name38" ref="imageAccentRepeat"/>
      </dgm:layoutNode>
      <dgm:layoutNode name="accent_1" styleLbl="alignNode1">
        <dgm:alg type="sp"/>
        <dgm:shape xmlns:r="http://schemas.openxmlformats.org/officeDocument/2006/relationships" type="donut" r:blip="">
          <dgm:adjLst>
            <dgm:adj idx="1" val="0.0746"/>
          </dgm:adjLst>
        </dgm:shape>
        <dgm:presOf/>
      </dgm:layoutNode>
    </dgm:forEach>
    <dgm:forEach name="Name39" axis="ch" ptType="sibTrans" hideLastTrans="0" cnt="1">
      <dgm:layoutNode name="image_1">
        <dgm:alg type="sp"/>
        <dgm:shape xmlns:r="http://schemas.openxmlformats.org/officeDocument/2006/relationships" r:blip="">
          <dgm:adjLst/>
        </dgm:shape>
        <dgm:presOf/>
        <dgm:constrLst/>
        <dgm:forEach name="Name40" ref="imageRepeat"/>
      </dgm:layoutNode>
    </dgm:forEach>
    <dgm:forEach name="Name41" axis="ch" ptType="node" st="2" cnt="1">
      <dgm:layoutNode name="parent_text_2" styleLbl="revTx">
        <dgm:varLst>
          <dgm:chMax val="0"/>
          <dgm:chPref val="0"/>
          <dgm:bulletEnabled val="1"/>
        </dgm:varLst>
        <dgm:choose name="Name42">
          <dgm:if name="Name43" func="var" arg="dir" op="equ" val="norm">
            <dgm:alg type="tx">
              <dgm:param type="parTxLTRAlign" val="l"/>
              <dgm:param type="lnSpCh" val="15"/>
            </dgm:alg>
          </dgm:if>
          <dgm:else name="Name44">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2">
        <dgm:alg type="sp"/>
        <dgm:shape xmlns:r="http://schemas.openxmlformats.org/officeDocument/2006/relationships" r:blip="">
          <dgm:adjLst/>
        </dgm:shape>
        <dgm:presOf/>
        <dgm:constrLst/>
        <dgm:forEach name="Name45" ref="imageAccentRepeat"/>
      </dgm:layoutNode>
    </dgm:forEach>
    <dgm:forEach name="Name46" axis="ch" ptType="sibTrans" hideLastTrans="0" st="2" cnt="1">
      <dgm:layoutNode name="image_2">
        <dgm:alg type="sp"/>
        <dgm:shape xmlns:r="http://schemas.openxmlformats.org/officeDocument/2006/relationships" r:blip="">
          <dgm:adjLst/>
        </dgm:shape>
        <dgm:presOf/>
        <dgm:constrLst/>
        <dgm:forEach name="Name47" ref="imageRepeat"/>
      </dgm:layoutNode>
    </dgm:forEach>
    <dgm:forEach name="Name48" axis="ch" ptType="node" st="3" cnt="1">
      <dgm:layoutNode name="image_accent_3">
        <dgm:alg type="sp"/>
        <dgm:shape xmlns:r="http://schemas.openxmlformats.org/officeDocument/2006/relationships" r:blip="">
          <dgm:adjLst/>
        </dgm:shape>
        <dgm:presOf/>
        <dgm:constrLst/>
        <dgm:forEach name="Name49" ref="imageAccentRepeat"/>
      </dgm:layoutNode>
      <dgm:layoutNode name="parent_text_3" styleLbl="revTx">
        <dgm:varLst>
          <dgm:chMax val="0"/>
          <dgm:chPref val="0"/>
          <dgm:bulletEnabled val="1"/>
        </dgm:varLst>
        <dgm:choose name="Name50">
          <dgm:if name="Name51" func="var" arg="dir" op="equ" val="norm">
            <dgm:alg type="tx">
              <dgm:param type="parTxLTRAlign" val="l"/>
              <dgm:param type="lnSpCh" val="15"/>
            </dgm:alg>
          </dgm:if>
          <dgm:else name="Name52">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2" styleLbl="alignNode1">
        <dgm:alg type="sp"/>
        <dgm:shape xmlns:r="http://schemas.openxmlformats.org/officeDocument/2006/relationships" type="donut" r:blip="">
          <dgm:adjLst>
            <dgm:adj idx="1" val="0.0746"/>
          </dgm:adjLst>
        </dgm:shape>
        <dgm:presOf/>
      </dgm:layoutNode>
      <dgm:layoutNode name="accent_3" styleLbl="alignNode1">
        <dgm:alg type="sp"/>
        <dgm:shape xmlns:r="http://schemas.openxmlformats.org/officeDocument/2006/relationships" type="donut" r:blip="">
          <dgm:adjLst>
            <dgm:adj idx="1" val="0.0746"/>
          </dgm:adjLst>
        </dgm:shape>
        <dgm:presOf/>
      </dgm:layoutNode>
    </dgm:forEach>
    <dgm:forEach name="Name53" axis="ch" ptType="sibTrans" hideLastTrans="0" st="3" cnt="1">
      <dgm:layoutNode name="image_3">
        <dgm:alg type="sp"/>
        <dgm:shape xmlns:r="http://schemas.openxmlformats.org/officeDocument/2006/relationships" r:blip="">
          <dgm:adjLst/>
        </dgm:shape>
        <dgm:presOf/>
        <dgm:constrLst/>
        <dgm:forEach name="Name54" ref="imageRepeat"/>
      </dgm:layoutNode>
    </dgm:forEach>
    <dgm:forEach name="Name55" axis="ch" ptType="node" st="4" cnt="1">
      <dgm:layoutNode name="image_accent_4">
        <dgm:alg type="sp"/>
        <dgm:shape xmlns:r="http://schemas.openxmlformats.org/officeDocument/2006/relationships" r:blip="">
          <dgm:adjLst/>
        </dgm:shape>
        <dgm:presOf/>
        <dgm:constrLst/>
        <dgm:forEach name="Name56" ref="imageAccentRepeat"/>
      </dgm:layoutNode>
      <dgm:layoutNode name="parent_text_4" styleLbl="revTx">
        <dgm:varLst>
          <dgm:chMax val="0"/>
          <dgm:chPref val="0"/>
          <dgm:bulletEnabled val="1"/>
        </dgm:varLst>
        <dgm:choose name="Name57">
          <dgm:if name="Name58" func="var" arg="dir" op="equ" val="norm">
            <dgm:alg type="tx">
              <dgm:param type="parTxLTRAlign" val="l"/>
              <dgm:param type="lnSpCh" val="15"/>
            </dgm:alg>
          </dgm:if>
          <dgm:else name="Name59">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accent_4" styleLbl="alignNode1">
        <dgm:alg type="sp"/>
        <dgm:shape xmlns:r="http://schemas.openxmlformats.org/officeDocument/2006/relationships" type="donut" r:blip="">
          <dgm:adjLst>
            <dgm:adj idx="1" val="0.0746"/>
          </dgm:adjLst>
        </dgm:shape>
        <dgm:presOf/>
      </dgm:layoutNode>
    </dgm:forEach>
    <dgm:forEach name="Name60" axis="ch" ptType="sibTrans" hideLastTrans="0" st="4" cnt="1">
      <dgm:layoutNode name="image_4">
        <dgm:alg type="sp"/>
        <dgm:shape xmlns:r="http://schemas.openxmlformats.org/officeDocument/2006/relationships" r:blip="">
          <dgm:adjLst/>
        </dgm:shape>
        <dgm:presOf/>
        <dgm:constrLst/>
        <dgm:forEach name="Name61" ref="imageRepeat"/>
      </dgm:layoutNode>
    </dgm:forEach>
    <dgm:forEach name="Name62" axis="ch" ptType="node" st="5" cnt="1">
      <dgm:layoutNode name="image_accent_5">
        <dgm:alg type="sp"/>
        <dgm:shape xmlns:r="http://schemas.openxmlformats.org/officeDocument/2006/relationships" r:blip="">
          <dgm:adjLst/>
        </dgm:shape>
        <dgm:presOf/>
        <dgm:constrLst/>
        <dgm:forEach name="Name63" ref="imageAccentRepeat"/>
      </dgm:layoutNode>
      <dgm:layoutNode name="parent_text_5" styleLbl="revTx">
        <dgm:varLst>
          <dgm:chMax val="0"/>
          <dgm:chPref val="0"/>
          <dgm:bulletEnabled val="1"/>
        </dgm:varLst>
        <dgm:choose name="Name64">
          <dgm:if name="Name65" func="var" arg="dir" op="equ" val="norm">
            <dgm:alg type="tx">
              <dgm:param type="parTxLTRAlign" val="l"/>
              <dgm:param type="lnSpCh" val="15"/>
            </dgm:alg>
          </dgm:if>
          <dgm:else name="Name66">
            <dgm:alg type="tx">
              <dgm:param type="parTxLTRAlign" val="r"/>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sibTrans" hideLastTrans="0" st="5" cnt="1">
      <dgm:layoutNode name="image_5">
        <dgm:alg type="sp"/>
        <dgm:shape xmlns:r="http://schemas.openxmlformats.org/officeDocument/2006/relationships" r:blip="">
          <dgm:adjLst/>
        </dgm:shape>
        <dgm:presOf/>
        <dgm:constrLst/>
        <dgm:forEach name="Name68" ref="imageRepeat"/>
      </dgm:layoutNode>
    </dgm:forEach>
    <dgm:forEach name="Name69" axis="ch" ptType="node" st="6" cnt="1">
      <dgm:layoutNode name="parent_text_6" styleLbl="revTx">
        <dgm:varLst>
          <dgm:chMax val="0"/>
          <dgm:chPref val="0"/>
          <dgm:bulletEnabled val="1"/>
        </dgm:varLst>
        <dgm:choose name="Name70">
          <dgm:if name="Name71" func="var" arg="dir" op="equ" val="norm">
            <dgm:alg type="tx">
              <dgm:param type="parTxLTRAlign" val="r"/>
              <dgm:param type="shpTxLTRAlignCh" val="r"/>
              <dgm:param type="lnSpCh" val="15"/>
            </dgm:alg>
          </dgm:if>
          <dgm:else name="Name72">
            <dgm:alg type="tx">
              <dgm:param type="parTxLTRAlign" val="l"/>
              <dgm:param type="shpTxLTRAlignCh" val="l"/>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6">
        <dgm:alg type="sp"/>
        <dgm:shape xmlns:r="http://schemas.openxmlformats.org/officeDocument/2006/relationships" r:blip="">
          <dgm:adjLst/>
        </dgm:shape>
        <dgm:presOf/>
        <dgm:constrLst/>
        <dgm:forEach name="Name73" ref="imageAccentRepeat"/>
      </dgm:layoutNode>
      <dgm:layoutNode name="accent_5" styleLbl="alignNode1">
        <dgm:alg type="sp"/>
        <dgm:shape xmlns:r="http://schemas.openxmlformats.org/officeDocument/2006/relationships" type="donut" r:blip="">
          <dgm:adjLst>
            <dgm:adj idx="1" val="0.0746"/>
          </dgm:adjLst>
        </dgm:shape>
        <dgm:presOf/>
      </dgm:layoutNode>
    </dgm:forEach>
    <dgm:forEach name="Name74" axis="ch" ptType="sibTrans" hideLastTrans="0" st="6" cnt="1">
      <dgm:layoutNode name="image_6">
        <dgm:alg type="sp"/>
        <dgm:shape xmlns:r="http://schemas.openxmlformats.org/officeDocument/2006/relationships" r:blip="">
          <dgm:adjLst/>
        </dgm:shape>
        <dgm:presOf/>
        <dgm:constrLst/>
        <dgm:forEach name="Name75" ref="imageRepeat"/>
      </dgm:layoutNode>
    </dgm:forEach>
    <dgm:forEach name="Name76" axis="ch" ptType="node" st="7" cnt="1">
      <dgm:layoutNode name="parent_text_7" styleLbl="revTx">
        <dgm:varLst>
          <dgm:chMax val="0"/>
          <dgm:chPref val="0"/>
          <dgm:bulletEnabled val="1"/>
        </dgm:varLst>
        <dgm:choose name="Name77">
          <dgm:if name="Name78" func="var" arg="dir" op="equ" val="norm">
            <dgm:alg type="tx">
              <dgm:param type="parTxLTRAlign" val="r"/>
              <dgm:param type="shpTxLTRAlignCh" val="r"/>
              <dgm:param type="txAnchorVert" val="t"/>
              <dgm:param type="lnSpCh" val="15"/>
            </dgm:alg>
          </dgm:if>
          <dgm:else name="Name79">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7">
        <dgm:alg type="sp"/>
        <dgm:shape xmlns:r="http://schemas.openxmlformats.org/officeDocument/2006/relationships" r:blip="">
          <dgm:adjLst/>
        </dgm:shape>
        <dgm:presOf/>
        <dgm:constrLst/>
        <dgm:forEach name="Name80" ref="imageAccentRepeat"/>
      </dgm:layoutNode>
    </dgm:forEach>
    <dgm:forEach name="Name81" axis="ch" ptType="sibTrans" hideLastTrans="0" st="7" cnt="1">
      <dgm:layoutNode name="image_7">
        <dgm:alg type="sp"/>
        <dgm:shape xmlns:r="http://schemas.openxmlformats.org/officeDocument/2006/relationships" r:blip="">
          <dgm:adjLst/>
        </dgm:shape>
        <dgm:presOf/>
        <dgm:constrLst/>
        <dgm:forEach name="Name82" ref="imageRepeat"/>
      </dgm:layoutNode>
    </dgm:forEach>
    <dgm:forEach name="Name83" axis="ch" ptType="node" st="8" cnt="1">
      <dgm:layoutNode name="parent_text_8" styleLbl="revTx">
        <dgm:varLst>
          <dgm:chMax val="0"/>
          <dgm:chPref val="0"/>
          <dgm:bulletEnabled val="1"/>
        </dgm:varLst>
        <dgm:choose name="Name84">
          <dgm:if name="Name85" func="var" arg="dir" op="equ" val="norm">
            <dgm:alg type="tx">
              <dgm:param type="parTxLTRAlign" val="r"/>
              <dgm:param type="shpTxLTRAlignCh" val="r"/>
              <dgm:param type="txAnchorVert" val="t"/>
              <dgm:param type="lnSpCh" val="15"/>
            </dgm:alg>
          </dgm:if>
          <dgm:else name="Name86">
            <dgm:alg type="tx">
              <dgm:param type="parTxLTRAlign" val="l"/>
              <dgm:param type="shpTxLTRAlignCh" val="l"/>
              <dgm:param type="txAnchorVert" val="t"/>
              <dgm:param type="lnSpCh" val="15"/>
            </dgm:alg>
          </dgm:else>
        </dgm:choose>
        <dgm:shape xmlns:r="http://schemas.openxmlformats.org/officeDocument/2006/relationships" type="rect" r:blip="" zOrderOff="99999">
          <dgm:adjLst/>
        </dgm:shape>
        <dgm:presOf axis="desOr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image_accent_8">
        <dgm:alg type="sp"/>
        <dgm:shape xmlns:r="http://schemas.openxmlformats.org/officeDocument/2006/relationships" r:blip="">
          <dgm:adjLst/>
        </dgm:shape>
        <dgm:presOf/>
        <dgm:constrLst/>
        <dgm:forEach name="Name87" ref="imageAccentRepeat"/>
      </dgm:layoutNode>
    </dgm:forEach>
    <dgm:forEach name="Name88" axis="ch" ptType="sibTrans" hideLastTrans="0" st="8" cnt="1">
      <dgm:layoutNode name="image_8">
        <dgm:alg type="sp"/>
        <dgm:shape xmlns:r="http://schemas.openxmlformats.org/officeDocument/2006/relationships" r:blip="">
          <dgm:adjLst/>
        </dgm:shape>
        <dgm:presOf/>
        <dgm:constrLst/>
        <dgm:forEach name="Name8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3/6/2024</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1107-E2F0-4FFB-BAD2-D68BB3595516}" type="datetimeFigureOut">
              <a:rPr lang="en-US" noProof="0" smtClean="0"/>
              <a:t>3/6/2024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18732-FA64-4F57-8EE6-57AA70E1F1E0}" type="slidenum">
              <a:rPr lang="en-US" noProof="0" smtClean="0"/>
              <a:t>‹#›</a:t>
            </a:fld>
            <a:endParaRPr lang="en-US" noProof="0" dirty="0"/>
          </a:p>
        </p:txBody>
      </p:sp>
    </p:spTree>
    <p:extLst>
      <p:ext uri="{BB962C8B-B14F-4D97-AF65-F5344CB8AC3E}">
        <p14:creationId xmlns:p14="http://schemas.microsoft.com/office/powerpoint/2010/main" val="35363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818732-FA64-4F57-8EE6-57AA70E1F1E0}" type="slidenum">
              <a:rPr lang="en-US" noProof="0" smtClean="0"/>
              <a:t>1</a:t>
            </a:fld>
            <a:endParaRPr lang="en-US" noProof="0" dirty="0"/>
          </a:p>
        </p:txBody>
      </p:sp>
    </p:spTree>
    <p:extLst>
      <p:ext uri="{BB962C8B-B14F-4D97-AF65-F5344CB8AC3E}">
        <p14:creationId xmlns:p14="http://schemas.microsoft.com/office/powerpoint/2010/main" val="721019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818732-FA64-4F57-8EE6-57AA70E1F1E0}" type="slidenum">
              <a:rPr lang="en-US" noProof="0" smtClean="0"/>
              <a:t>2</a:t>
            </a:fld>
            <a:endParaRPr lang="en-US" noProof="0" dirty="0"/>
          </a:p>
        </p:txBody>
      </p:sp>
    </p:spTree>
    <p:extLst>
      <p:ext uri="{BB962C8B-B14F-4D97-AF65-F5344CB8AC3E}">
        <p14:creationId xmlns:p14="http://schemas.microsoft.com/office/powerpoint/2010/main" val="64090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2818732-FA64-4F57-8EE6-57AA70E1F1E0}" type="slidenum">
              <a:rPr lang="en-US" noProof="0" smtClean="0"/>
              <a:t>3</a:t>
            </a:fld>
            <a:endParaRPr lang="en-US" noProof="0" dirty="0"/>
          </a:p>
        </p:txBody>
      </p:sp>
    </p:spTree>
    <p:extLst>
      <p:ext uri="{BB962C8B-B14F-4D97-AF65-F5344CB8AC3E}">
        <p14:creationId xmlns:p14="http://schemas.microsoft.com/office/powerpoint/2010/main" val="395514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
        <p:nvSpPr>
          <p:cNvPr id="8" name="Rectangle 7">
            <a:extLst>
              <a:ext uri="{FF2B5EF4-FFF2-40B4-BE49-F238E27FC236}">
                <a16:creationId xmlns:a16="http://schemas.microsoft.com/office/drawing/2014/main" xmlns=""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xmlns=""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xmlns=""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descr="Accent image brackets&#10;">
            <a:extLst>
              <a:ext uri="{FF2B5EF4-FFF2-40B4-BE49-F238E27FC236}">
                <a16:creationId xmlns:a16="http://schemas.microsoft.com/office/drawing/2014/main" xmlns="" id="{C76F92B7-6C7B-47FA-99F4-C2B7B3F6DEC5}"/>
              </a:ext>
              <a:ext uri="{C183D7F6-B498-43B3-948B-1728B52AA6E4}">
                <adec:decorative xmlns:adec="http://schemas.microsoft.com/office/drawing/2017/decorative" xmlns="" val="1"/>
              </a:ext>
            </a:extLst>
          </p:cNvPr>
          <p:cNvGrpSpPr/>
          <p:nvPr userDrawn="1"/>
        </p:nvGrpSpPr>
        <p:grpSpPr>
          <a:xfrm>
            <a:off x="144000" y="144000"/>
            <a:ext cx="4860000" cy="6498000"/>
            <a:chOff x="408650" y="404285"/>
            <a:chExt cx="4330700" cy="3164637"/>
          </a:xfrm>
        </p:grpSpPr>
        <p:sp>
          <p:nvSpPr>
            <p:cNvPr id="12" name="Rectangle 6">
              <a:extLst>
                <a:ext uri="{FF2B5EF4-FFF2-40B4-BE49-F238E27FC236}">
                  <a16:creationId xmlns:a16="http://schemas.microsoft.com/office/drawing/2014/main" xmlns=""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6">
              <a:extLst>
                <a:ext uri="{FF2B5EF4-FFF2-40B4-BE49-F238E27FC236}">
                  <a16:creationId xmlns:a16="http://schemas.microsoft.com/office/drawing/2014/main" xmlns=""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04774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3795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51A1E-902D-48AF-9020-955120F399B6}" type="slidenum">
              <a:rPr lang="en-US" noProof="0" smtClean="0"/>
              <a:pPr/>
              <a:t>‹#›</a:t>
            </a:fld>
            <a:endParaRPr lang="en-US" noProof="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683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0713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51A1E-902D-48AF-9020-955120F399B6}" type="slidenum">
              <a:rPr lang="en-US" noProof="0" smtClean="0"/>
              <a:pPr/>
              <a:t>‹#›</a:t>
            </a:fld>
            <a:endParaRPr lang="en-US" noProof="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6024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28795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067471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214183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Slide with Larg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xmlns="" id="{171E5E3D-6A1C-49BA-9E11-FC053AD81804}"/>
              </a:ext>
            </a:extLst>
          </p:cNvPr>
          <p:cNvSpPr>
            <a:spLocks noGrp="1"/>
          </p:cNvSpPr>
          <p:nvPr>
            <p:ph type="pic" sz="quarter" idx="13" hasCustomPrompt="1"/>
          </p:nvPr>
        </p:nvSpPr>
        <p:spPr>
          <a:xfrm>
            <a:off x="0" y="0"/>
            <a:ext cx="12192000" cy="6784058"/>
          </a:xfrm>
          <a:solidFill>
            <a:schemeClr val="bg1">
              <a:lumMod val="95000"/>
            </a:schemeClr>
          </a:solidFill>
        </p:spPr>
        <p:txBody>
          <a:bodyPr tIns="1116000" rIns="0" anchor="t"/>
          <a:lstStyle>
            <a:lvl1pPr marL="0" indent="0" algn="ctr">
              <a:buNone/>
              <a:defRPr/>
            </a:lvl1pPr>
          </a:lstStyle>
          <a:p>
            <a:r>
              <a:rPr lang="en-US" noProof="0" dirty="0"/>
              <a:t>Insert or Drag and Drop your Photo</a:t>
            </a:r>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a16="http://schemas.microsoft.com/office/drawing/2014/main" xmlns=""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12027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mage, Content,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Click to edit Your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endParaRPr lang="en-US" noProof="0" dirty="0"/>
          </a:p>
        </p:txBody>
      </p:sp>
      <p:sp>
        <p:nvSpPr>
          <p:cNvPr id="12" name="Picture Placeholder 5">
            <a:extLst>
              <a:ext uri="{FF2B5EF4-FFF2-40B4-BE49-F238E27FC236}">
                <a16:creationId xmlns:a16="http://schemas.microsoft.com/office/drawing/2014/main" xmlns="" id="{3B9EDE4C-506D-4501-A8C1-766F17FB5C04}"/>
              </a:ext>
            </a:extLst>
          </p:cNvPr>
          <p:cNvSpPr>
            <a:spLocks noGrp="1"/>
          </p:cNvSpPr>
          <p:nvPr>
            <p:ph type="pic" sz="quarter" idx="16"/>
          </p:nvPr>
        </p:nvSpPr>
        <p:spPr>
          <a:xfrm>
            <a:off x="7652806"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xmlns="" id="{2A359302-DDE8-41C2-8232-50B1223BEA25}"/>
              </a:ext>
            </a:extLst>
          </p:cNvPr>
          <p:cNvSpPr>
            <a:spLocks noGrp="1"/>
          </p:cNvSpPr>
          <p:nvPr>
            <p:ph type="pic" sz="quarter" idx="17"/>
          </p:nvPr>
        </p:nvSpPr>
        <p:spPr>
          <a:xfrm>
            <a:off x="9713594" y="764519"/>
            <a:ext cx="1872000" cy="1872000"/>
          </a:xfrm>
          <a:solidFill>
            <a:schemeClr val="bg1">
              <a:lumMod val="9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16" name="Text Placeholder 15">
            <a:extLst>
              <a:ext uri="{FF2B5EF4-FFF2-40B4-BE49-F238E27FC236}">
                <a16:creationId xmlns:a16="http://schemas.microsoft.com/office/drawing/2014/main" xmlns="" id="{B975D864-7312-481A-A5DD-E3B6C5B41BDB}"/>
              </a:ext>
            </a:extLst>
          </p:cNvPr>
          <p:cNvSpPr>
            <a:spLocks noGrp="1"/>
          </p:cNvSpPr>
          <p:nvPr>
            <p:ph type="body" sz="quarter" idx="18"/>
          </p:nvPr>
        </p:nvSpPr>
        <p:spPr>
          <a:xfrm>
            <a:off x="424800" y="3327399"/>
            <a:ext cx="6350000" cy="256049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41208690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Slide Number Placeholder 4">
            <a:extLst>
              <a:ext uri="{FF2B5EF4-FFF2-40B4-BE49-F238E27FC236}">
                <a16:creationId xmlns:a16="http://schemas.microsoft.com/office/drawing/2014/main" xmlns="" id="{9A5F0423-B6EE-42FD-9306-5E965142C6CE}"/>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6" name="Footer Placeholder 5">
            <a:extLst>
              <a:ext uri="{FF2B5EF4-FFF2-40B4-BE49-F238E27FC236}">
                <a16:creationId xmlns:a16="http://schemas.microsoft.com/office/drawing/2014/main" xmlns="" id="{FBCE01B6-FB5C-471B-B95B-DB3DC8A0E4BD}"/>
              </a:ext>
            </a:extLst>
          </p:cNvPr>
          <p:cNvSpPr>
            <a:spLocks noGrp="1"/>
          </p:cNvSpPr>
          <p:nvPr>
            <p:ph type="ftr" sz="quarter" idx="12"/>
          </p:nvPr>
        </p:nvSpPr>
        <p:spPr/>
        <p:txBody>
          <a:bodyPr/>
          <a:lstStyle/>
          <a:p>
            <a:endParaRPr lang="en-US" noProof="0" dirty="0"/>
          </a:p>
        </p:txBody>
      </p:sp>
      <p:sp>
        <p:nvSpPr>
          <p:cNvPr id="9" name="Title 8">
            <a:extLst>
              <a:ext uri="{FF2B5EF4-FFF2-40B4-BE49-F238E27FC236}">
                <a16:creationId xmlns:a16="http://schemas.microsoft.com/office/drawing/2014/main" xmlns="" id="{5CA0D6D2-4DA0-4AEE-95C1-E8BDD0515364}"/>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273244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8" name="Footer Placeholder 7">
            <a:extLst>
              <a:ext uri="{FF2B5EF4-FFF2-40B4-BE49-F238E27FC236}">
                <a16:creationId xmlns:a16="http://schemas.microsoft.com/office/drawing/2014/main" xmlns=""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9" name="Slide Number Placeholder 8">
            <a:extLst>
              <a:ext uri="{FF2B5EF4-FFF2-40B4-BE49-F238E27FC236}">
                <a16:creationId xmlns:a16="http://schemas.microsoft.com/office/drawing/2014/main" xmlns=""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7" name="Content Placeholder 3">
            <a:extLst>
              <a:ext uri="{FF2B5EF4-FFF2-40B4-BE49-F238E27FC236}">
                <a16:creationId xmlns:a16="http://schemas.microsoft.com/office/drawing/2014/main" xmlns="" id="{BF156636-95EA-4995-B9CA-635FD1DEB426}"/>
              </a:ext>
            </a:extLst>
          </p:cNvPr>
          <p:cNvSpPr>
            <a:spLocks noGrp="1"/>
          </p:cNvSpPr>
          <p:nvPr>
            <p:ph sz="half" idx="2"/>
          </p:nvPr>
        </p:nvSpPr>
        <p:spPr>
          <a:xfrm>
            <a:off x="6300000" y="1152000"/>
            <a:ext cx="5472000" cy="5024963"/>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10">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152000"/>
            <a:ext cx="3600450"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54388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Footer Placeholder 6">
            <a:extLst>
              <a:ext uri="{FF2B5EF4-FFF2-40B4-BE49-F238E27FC236}">
                <a16:creationId xmlns:a16="http://schemas.microsoft.com/office/drawing/2014/main" xmlns=""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8" name="Slide Number Placeholder 7">
            <a:extLst>
              <a:ext uri="{FF2B5EF4-FFF2-40B4-BE49-F238E27FC236}">
                <a16:creationId xmlns:a16="http://schemas.microsoft.com/office/drawing/2014/main" xmlns=""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12">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14">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148060"/>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16">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152525"/>
            <a:ext cx="2160588" cy="503872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748372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a:extLst>
              <a:ext uri="{FF2B5EF4-FFF2-40B4-BE49-F238E27FC236}">
                <a16:creationId xmlns:a16="http://schemas.microsoft.com/office/drawing/2014/main" xmlns=""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Footer Placeholder 9">
            <a:extLst>
              <a:ext uri="{FF2B5EF4-FFF2-40B4-BE49-F238E27FC236}">
                <a16:creationId xmlns:a16="http://schemas.microsoft.com/office/drawing/2014/main" xmlns=""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11" name="Slide Number Placeholder 10">
            <a:extLst>
              <a:ext uri="{FF2B5EF4-FFF2-40B4-BE49-F238E27FC236}">
                <a16:creationId xmlns:a16="http://schemas.microsoft.com/office/drawing/2014/main" xmlns=""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cxnSp>
        <p:nvCxnSpPr>
          <p:cNvPr id="9" name="Straight Connector 8">
            <a:extLst>
              <a:ext uri="{FF2B5EF4-FFF2-40B4-BE49-F238E27FC236}">
                <a16:creationId xmlns:a16="http://schemas.microsoft.com/office/drawing/2014/main" xmlns="" id="{0A0FADEC-BFBD-4A6E-B51C-B0DFD4C804F5}"/>
              </a:ext>
              <a:ext uri="{C183D7F6-B498-43B3-948B-1728B52AA6E4}">
                <adec:decorative xmlns:adec="http://schemas.microsoft.com/office/drawing/2017/decorative" xmlns=""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xmlns="" id="{C47312EC-14D6-4EE3-84DF-5BE8F35DD85E}"/>
              </a:ext>
            </a:extLst>
          </p:cNvPr>
          <p:cNvSpPr>
            <a:spLocks noGrp="1"/>
          </p:cNvSpPr>
          <p:nvPr>
            <p:ph type="body" sz="quarter" idx="3"/>
          </p:nvPr>
        </p:nvSpPr>
        <p:spPr>
          <a:xfrm>
            <a:off x="6300000" y="1152000"/>
            <a:ext cx="5472000" cy="360000"/>
          </a:xfrm>
        </p:spPr>
        <p:txBody>
          <a:bodyPr vert="horz" lIns="0" tIns="0" rIns="0" bIns="0" rtlCol="0" anchor="t">
            <a:noAutofit/>
          </a:bodyPr>
          <a:lstStyle>
            <a:lvl1pPr marL="0" indent="0">
              <a:buNone/>
              <a:defRPr lang="en-US" sz="2400" b="1"/>
            </a:lvl1pPr>
          </a:lstStyle>
          <a:p>
            <a:pPr marL="266700" lvl="0" indent="-266700"/>
            <a:r>
              <a:rPr lang="en-US" noProof="0" smtClean="0"/>
              <a:t>Click to edit Master text styles</a:t>
            </a:r>
          </a:p>
        </p:txBody>
      </p:sp>
      <p:sp>
        <p:nvSpPr>
          <p:cNvPr id="14" name="Content Placeholder 5">
            <a:extLst>
              <a:ext uri="{FF2B5EF4-FFF2-40B4-BE49-F238E27FC236}">
                <a16:creationId xmlns:a16="http://schemas.microsoft.com/office/drawing/2014/main" xmlns="" id="{D2E4423B-993A-4321-BD96-12519C601A1E}"/>
              </a:ext>
            </a:extLst>
          </p:cNvPr>
          <p:cNvSpPr>
            <a:spLocks noGrp="1"/>
          </p:cNvSpPr>
          <p:nvPr>
            <p:ph sz="quarter" idx="4"/>
          </p:nvPr>
        </p:nvSpPr>
        <p:spPr>
          <a:xfrm>
            <a:off x="6288002" y="1581663"/>
            <a:ext cx="5483998" cy="4608000"/>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139098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xmlns=""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7" name="Slide Number Placeholder 6">
            <a:extLst>
              <a:ext uri="{FF2B5EF4-FFF2-40B4-BE49-F238E27FC236}">
                <a16:creationId xmlns:a16="http://schemas.microsoft.com/office/drawing/2014/main" xmlns=""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F380D91F-8335-4C39-A703-5F4EE36875C8}"/>
              </a:ext>
            </a:extLst>
          </p:cNvPr>
          <p:cNvSpPr>
            <a:spLocks noGrp="1"/>
          </p:cNvSpPr>
          <p:nvPr>
            <p:ph type="ftr" sz="quarter" idx="10"/>
          </p:nvPr>
        </p:nvSpPr>
        <p:spPr/>
        <p:txBody>
          <a:bodyPr/>
          <a:lstStyle>
            <a:lvl1pPr>
              <a:defRPr>
                <a:solidFill>
                  <a:schemeClr val="tx1">
                    <a:lumMod val="75000"/>
                    <a:lumOff val="2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ADB88685-006A-43C3-A850-F409CF02FC40}"/>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8AF9ABA0-4960-4BBE-9249-3B9F526B543D}"/>
              </a:ext>
            </a:extLst>
          </p:cNvPr>
          <p:cNvSpPr/>
          <p:nvPr userDrawn="1"/>
        </p:nvSpPr>
        <p:spPr>
          <a:xfrm>
            <a:off x="0" y="0"/>
            <a:ext cx="12204000" cy="6773258"/>
          </a:xfrm>
          <a:prstGeom prst="rect">
            <a:avLst/>
          </a:prstGeom>
          <a:solidFill>
            <a:schemeClr val="accent1">
              <a:lumMod val="50000"/>
              <a:alpha val="2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144000" y="3163899"/>
            <a:ext cx="4860000" cy="1800000"/>
          </a:xfrm>
          <a:solidFill>
            <a:schemeClr val="bg1"/>
          </a:solidFill>
          <a:ln>
            <a:noFill/>
          </a:ln>
        </p:spPr>
        <p:txBody>
          <a:bodyPr lIns="180000" tIns="72000" rIns="180000" bIns="72000" anchor="ctr"/>
          <a:lstStyle>
            <a:lvl1pPr algn="l">
              <a:defRPr sz="5000">
                <a:solidFill>
                  <a:schemeClr val="tx1">
                    <a:lumMod val="75000"/>
                    <a:lumOff val="25000"/>
                  </a:schemeClr>
                </a:solidFill>
              </a:defRPr>
            </a:lvl1pPr>
          </a:lstStyle>
          <a:p>
            <a:r>
              <a:rPr lang="en-US" noProof="0"/>
              <a:t>Cover Title 1</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144000" y="5119698"/>
            <a:ext cx="4860000" cy="836602"/>
          </a:xfrm>
          <a:solidFill>
            <a:schemeClr val="bg1"/>
          </a:solidFill>
        </p:spPr>
        <p:txBody>
          <a:bodyPr lIns="180000" tIns="72000" rIns="180000" bIns="72000" anchor="ctr"/>
          <a:lstStyle>
            <a:lvl1pPr marL="0" indent="0" algn="l">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12" name="Rectangle 11">
            <a:extLst>
              <a:ext uri="{FF2B5EF4-FFF2-40B4-BE49-F238E27FC236}">
                <a16:creationId xmlns:a16="http://schemas.microsoft.com/office/drawing/2014/main" xmlns="" id="{3114E411-DCD8-47C4-8385-C03FBB18B180}"/>
              </a:ext>
            </a:extLst>
          </p:cNvPr>
          <p:cNvSpPr/>
          <p:nvPr userDrawn="1"/>
        </p:nvSpPr>
        <p:spPr>
          <a:xfrm>
            <a:off x="0" y="6780458"/>
            <a:ext cx="12192000" cy="775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xmlns="" id="{D5BF3746-E60B-4321-998E-07F04440CEAC}"/>
              </a:ext>
            </a:extLst>
          </p:cNvPr>
          <p:cNvSpPr/>
          <p:nvPr userDrawn="1"/>
        </p:nvSpPr>
        <p:spPr>
          <a:xfrm>
            <a:off x="0" y="6780458"/>
            <a:ext cx="12204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descr="Accent image brackets&#10;">
            <a:extLst>
              <a:ext uri="{FF2B5EF4-FFF2-40B4-BE49-F238E27FC236}">
                <a16:creationId xmlns:a16="http://schemas.microsoft.com/office/drawing/2014/main" xmlns="" id="{C76F92B7-6C7B-47FA-99F4-C2B7B3F6DEC5}"/>
              </a:ext>
              <a:ext uri="{C183D7F6-B498-43B3-948B-1728B52AA6E4}">
                <adec:decorative xmlns:adec="http://schemas.microsoft.com/office/drawing/2017/decorative" xmlns="" val="1"/>
              </a:ext>
            </a:extLst>
          </p:cNvPr>
          <p:cNvGrpSpPr/>
          <p:nvPr userDrawn="1"/>
        </p:nvGrpSpPr>
        <p:grpSpPr>
          <a:xfrm>
            <a:off x="144000" y="144000"/>
            <a:ext cx="4860000" cy="6498000"/>
            <a:chOff x="408650" y="404285"/>
            <a:chExt cx="4330700" cy="3164637"/>
          </a:xfrm>
        </p:grpSpPr>
        <p:sp>
          <p:nvSpPr>
            <p:cNvPr id="9" name="Rectangle 6">
              <a:extLst>
                <a:ext uri="{FF2B5EF4-FFF2-40B4-BE49-F238E27FC236}">
                  <a16:creationId xmlns:a16="http://schemas.microsoft.com/office/drawing/2014/main" xmlns="" id="{3C768717-8441-4105-AF79-95C8C7634CEF}"/>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6">
              <a:extLst>
                <a:ext uri="{FF2B5EF4-FFF2-40B4-BE49-F238E27FC236}">
                  <a16:creationId xmlns:a16="http://schemas.microsoft.com/office/drawing/2014/main" xmlns="" id="{0AF2D9B2-503F-41FB-981B-EBBEF4D0D01D}"/>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925071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189200" y="163897"/>
            <a:ext cx="4860000" cy="5724000"/>
          </a:xfrm>
          <a:solidFill>
            <a:schemeClr val="bg1"/>
          </a:solidFill>
          <a:ln>
            <a:noFill/>
          </a:ln>
        </p:spPr>
        <p:txBody>
          <a:bodyPr lIns="432000" tIns="72000" rIns="288000" bIns="1404000" anchor="b"/>
          <a:lstStyle>
            <a:lvl1pPr algn="l">
              <a:defRPr sz="5000">
                <a:solidFill>
                  <a:schemeClr val="tx1">
                    <a:lumMod val="75000"/>
                    <a:lumOff val="25000"/>
                  </a:schemeClr>
                </a:solidFill>
              </a:defRPr>
            </a:lvl1pPr>
          </a:lstStyle>
          <a:p>
            <a:r>
              <a:rPr lang="en-US" noProof="0"/>
              <a:t>Divider Slide Title</a:t>
            </a:r>
          </a:p>
        </p:txBody>
      </p:sp>
      <p:sp>
        <p:nvSpPr>
          <p:cNvPr id="3" name="Subtitle 2">
            <a:extLst>
              <a:ext uri="{FF2B5EF4-FFF2-40B4-BE49-F238E27FC236}">
                <a16:creationId xmlns:a16="http://schemas.microsoft.com/office/drawing/2014/main" xmlns="" id="{C9980B88-3F4A-4688-9ED0-17EF37E62D93}"/>
              </a:ext>
            </a:extLst>
          </p:cNvPr>
          <p:cNvSpPr>
            <a:spLocks noGrp="1"/>
          </p:cNvSpPr>
          <p:nvPr>
            <p:ph type="subTitle" idx="1"/>
          </p:nvPr>
        </p:nvSpPr>
        <p:spPr>
          <a:xfrm>
            <a:off x="7652806" y="4837186"/>
            <a:ext cx="3932788" cy="750814"/>
          </a:xfrm>
          <a:noFill/>
        </p:spPr>
        <p:txBody>
          <a:bodyPr lIns="0" tIns="0" rIns="0" bIns="0" anchor="t"/>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endParaRPr lang="en-US" noProof="0" dirty="0"/>
          </a:p>
        </p:txBody>
      </p:sp>
    </p:spTree>
    <p:extLst>
      <p:ext uri="{BB962C8B-B14F-4D97-AF65-F5344CB8AC3E}">
        <p14:creationId xmlns:p14="http://schemas.microsoft.com/office/powerpoint/2010/main" val="10248439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endParaRPr lang="en-US" noProof="0" dirty="0"/>
          </a:p>
        </p:txBody>
      </p:sp>
      <p:sp>
        <p:nvSpPr>
          <p:cNvPr id="11" name="Text Placeholder 3">
            <a:extLst>
              <a:ext uri="{FF2B5EF4-FFF2-40B4-BE49-F238E27FC236}">
                <a16:creationId xmlns:a16="http://schemas.microsoft.com/office/drawing/2014/main" xmlns=""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a16="http://schemas.microsoft.com/office/drawing/2014/main" xmlns=""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15" name="Content Placeholder 2">
            <a:extLst>
              <a:ext uri="{FF2B5EF4-FFF2-40B4-BE49-F238E27FC236}">
                <a16:creationId xmlns:a16="http://schemas.microsoft.com/office/drawing/2014/main" xmlns="" id="{2055B4F8-B74A-49D7-8E56-9627BCFF69B6}"/>
              </a:ext>
            </a:extLst>
          </p:cNvPr>
          <p:cNvSpPr>
            <a:spLocks noGrp="1"/>
          </p:cNvSpPr>
          <p:nvPr>
            <p:ph idx="1"/>
          </p:nvPr>
        </p:nvSpPr>
        <p:spPr>
          <a:xfrm>
            <a:off x="5183188" y="457201"/>
            <a:ext cx="686601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88398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AE6A6BE3-DFA9-4797-868F-D23E7118FAB9}"/>
              </a:ext>
            </a:extLst>
          </p:cNvPr>
          <p:cNvSpPr>
            <a:spLocks noGrp="1"/>
          </p:cNvSpPr>
          <p:nvPr>
            <p:ph type="sldNum" sz="quarter" idx="11"/>
          </p:nvPr>
        </p:nvSpPr>
        <p:spPr/>
        <p:txBody>
          <a:bodyPr/>
          <a:lstStyle/>
          <a:p>
            <a:fld id="{19B51A1E-902D-48AF-9020-955120F399B6}" type="slidenum">
              <a:rPr lang="en-US" noProof="0" smtClean="0"/>
              <a:pPr/>
              <a:t>‹#›</a:t>
            </a:fld>
            <a:endParaRPr lang="en-US" noProof="0" dirty="0"/>
          </a:p>
        </p:txBody>
      </p:sp>
      <p:sp>
        <p:nvSpPr>
          <p:cNvPr id="9" name="Footer Placeholder 8">
            <a:extLst>
              <a:ext uri="{FF2B5EF4-FFF2-40B4-BE49-F238E27FC236}">
                <a16:creationId xmlns:a16="http://schemas.microsoft.com/office/drawing/2014/main" xmlns="" id="{827C91B9-2B28-435F-8A65-9FB91CE2F765}"/>
              </a:ext>
            </a:extLst>
          </p:cNvPr>
          <p:cNvSpPr>
            <a:spLocks noGrp="1"/>
          </p:cNvSpPr>
          <p:nvPr>
            <p:ph type="ftr" sz="quarter" idx="12"/>
          </p:nvPr>
        </p:nvSpPr>
        <p:spPr/>
        <p:txBody>
          <a:bodyPr/>
          <a:lstStyle/>
          <a:p>
            <a:endParaRPr lang="en-US" noProof="0" dirty="0"/>
          </a:p>
        </p:txBody>
      </p:sp>
      <p:sp>
        <p:nvSpPr>
          <p:cNvPr id="11" name="Text Placeholder 3">
            <a:extLst>
              <a:ext uri="{FF2B5EF4-FFF2-40B4-BE49-F238E27FC236}">
                <a16:creationId xmlns:a16="http://schemas.microsoft.com/office/drawing/2014/main" xmlns="" id="{DF07348F-72DF-4462-A032-32D81AA8FB6A}"/>
              </a:ext>
            </a:extLst>
          </p:cNvPr>
          <p:cNvSpPr>
            <a:spLocks noGrp="1"/>
          </p:cNvSpPr>
          <p:nvPr>
            <p:ph type="body" sz="half" idx="2"/>
          </p:nvPr>
        </p:nvSpPr>
        <p:spPr>
          <a:xfrm>
            <a:off x="142800" y="2636518"/>
            <a:ext cx="4848203" cy="3232469"/>
          </a:xfrm>
          <a:solidFill>
            <a:schemeClr val="bg1"/>
          </a:solidFill>
        </p:spPr>
        <p:txBody>
          <a:bodyPr lIns="457200" tIns="18288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14" name="Title 1">
            <a:extLst>
              <a:ext uri="{FF2B5EF4-FFF2-40B4-BE49-F238E27FC236}">
                <a16:creationId xmlns:a16="http://schemas.microsoft.com/office/drawing/2014/main" xmlns="" id="{931CBEE8-3214-4A3C-B723-D07BA0805E2D}"/>
              </a:ext>
            </a:extLst>
          </p:cNvPr>
          <p:cNvSpPr>
            <a:spLocks noGrp="1"/>
          </p:cNvSpPr>
          <p:nvPr>
            <p:ph type="title"/>
          </p:nvPr>
        </p:nvSpPr>
        <p:spPr>
          <a:xfrm>
            <a:off x="142800" y="457200"/>
            <a:ext cx="4848203" cy="2179318"/>
          </a:xfrm>
          <a:solidFill>
            <a:schemeClr val="bg1"/>
          </a:solidFill>
        </p:spPr>
        <p:txBody>
          <a:bodyPr lIns="457200" bIns="182880" anchor="b"/>
          <a:lstStyle>
            <a:lvl1pPr>
              <a:defRPr sz="3200"/>
            </a:lvl1pPr>
          </a:lstStyle>
          <a:p>
            <a:r>
              <a:rPr lang="en-US" noProof="0" smtClean="0"/>
              <a:t>Click to edit Master title style</a:t>
            </a:r>
            <a:endParaRPr lang="en-US" noProof="0"/>
          </a:p>
        </p:txBody>
      </p:sp>
      <p:sp>
        <p:nvSpPr>
          <p:cNvPr id="8" name="Picture Placeholder 2">
            <a:extLst>
              <a:ext uri="{FF2B5EF4-FFF2-40B4-BE49-F238E27FC236}">
                <a16:creationId xmlns:a16="http://schemas.microsoft.com/office/drawing/2014/main" xmlns="" id="{142253A3-E01E-4F41-A614-A428B7D36E8F}"/>
              </a:ext>
            </a:extLst>
          </p:cNvPr>
          <p:cNvSpPr>
            <a:spLocks noGrp="1"/>
          </p:cNvSpPr>
          <p:nvPr>
            <p:ph type="pic" idx="1"/>
          </p:nvPr>
        </p:nvSpPr>
        <p:spPr>
          <a:xfrm>
            <a:off x="5183188" y="457201"/>
            <a:ext cx="6866012"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86384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noProof="0"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xmlns="" id="{25AE6A42-8962-4702-8E68-FB78280BAD08}"/>
              </a:ext>
            </a:extLst>
          </p:cNvPr>
          <p:cNvSpPr/>
          <p:nvPr userDrawn="1"/>
        </p:nvSpPr>
        <p:spPr>
          <a:xfrm>
            <a:off x="0" y="-1"/>
            <a:ext cx="12192000" cy="6013451"/>
          </a:xfrm>
          <a:prstGeom prst="rect">
            <a:avLst/>
          </a:prstGeom>
          <a:solidFill>
            <a:schemeClr val="accent1">
              <a:lumMod val="50000"/>
              <a:alpha val="2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79345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3983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noProof="0"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B51A1E-902D-48AF-9020-955120F399B6}"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xmlns="" id="{0A0FADEC-BFBD-4A6E-B51C-B0DFD4C804F5}"/>
              </a:ext>
              <a:ext uri="{C183D7F6-B498-43B3-948B-1728B52AA6E4}">
                <adec:decorative xmlns:adec="http://schemas.microsoft.com/office/drawing/2017/decorative" xmlns="" val="1"/>
              </a:ext>
            </a:extLst>
          </p:cNvPr>
          <p:cNvCxnSpPr>
            <a:cxnSpLocks/>
          </p:cNvCxnSpPr>
          <p:nvPr userDrawn="1"/>
        </p:nvCxnSpPr>
        <p:spPr>
          <a:xfrm>
            <a:off x="6101944" y="2185851"/>
            <a:ext cx="0" cy="262730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84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noProof="0"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993587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noProof="0"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2043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2176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noProof="0"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B51A1E-902D-48AF-9020-955120F399B6}" type="slidenum">
              <a:rPr lang="en-US" noProof="0" smtClean="0"/>
              <a:pPr/>
              <a:t>‹#›</a:t>
            </a:fld>
            <a:endParaRPr lang="en-US" noProof="0" dirty="0"/>
          </a:p>
        </p:txBody>
      </p:sp>
      <p:sp>
        <p:nvSpPr>
          <p:cNvPr id="10" name="Rectangle 9">
            <a:extLst>
              <a:ext uri="{FF2B5EF4-FFF2-40B4-BE49-F238E27FC236}">
                <a16:creationId xmlns:a16="http://schemas.microsoft.com/office/drawing/2014/main" xmlns="" id="{4A54DF6A-4172-4D5F-A3ED-02BB36DE79DA}"/>
              </a:ext>
            </a:extLst>
          </p:cNvPr>
          <p:cNvSpPr/>
          <p:nvPr userDrawn="1"/>
        </p:nvSpPr>
        <p:spPr>
          <a:xfrm>
            <a:off x="0" y="0"/>
            <a:ext cx="12192000" cy="6013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82587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B51A1E-902D-48AF-9020-955120F399B6}" type="slidenum">
              <a:rPr lang="en-US" noProof="0" smtClean="0"/>
              <a:pPr/>
              <a:t>‹#›</a:t>
            </a:fld>
            <a:endParaRPr lang="en-US" noProof="0" dirty="0"/>
          </a:p>
        </p:txBody>
      </p:sp>
      <p:sp>
        <p:nvSpPr>
          <p:cNvPr id="36" name="Rectangle 35">
            <a:extLst>
              <a:ext uri="{FF2B5EF4-FFF2-40B4-BE49-F238E27FC236}">
                <a16:creationId xmlns:a16="http://schemas.microsoft.com/office/drawing/2014/main" xmlns="" id="{3C4608B7-DD3E-4FE7-99F3-5F9903CF962C}"/>
              </a:ext>
            </a:extLst>
          </p:cNvPr>
          <p:cNvSpPr/>
          <p:nvPr userDrawn="1"/>
        </p:nvSpPr>
        <p:spPr>
          <a:xfrm>
            <a:off x="11408062" y="6126183"/>
            <a:ext cx="540000" cy="540000"/>
          </a:xfrm>
          <a:prstGeom prst="rect">
            <a:avLst/>
          </a:prstGeom>
          <a:solidFill>
            <a:schemeClr val="bg1">
              <a:lumMod val="95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xmlns="" id="{0014CD90-8DA5-4100-A913-BD3783FA44B9}"/>
              </a:ext>
            </a:extLst>
          </p:cNvPr>
          <p:cNvSpPr/>
          <p:nvPr userDrawn="1"/>
        </p:nvSpPr>
        <p:spPr>
          <a:xfrm>
            <a:off x="0" y="6780458"/>
            <a:ext cx="12192000" cy="775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8" name="Straight Connector 37">
            <a:extLst>
              <a:ext uri="{FF2B5EF4-FFF2-40B4-BE49-F238E27FC236}">
                <a16:creationId xmlns:a16="http://schemas.microsoft.com/office/drawing/2014/main" xmlns="" id="{227520FF-02C3-4FC8-9DD4-6FD4DAE01FE9}"/>
              </a:ext>
            </a:extLst>
          </p:cNvPr>
          <p:cNvCxnSpPr>
            <a:cxnSpLocks/>
          </p:cNvCxnSpPr>
          <p:nvPr userDrawn="1"/>
        </p:nvCxnSpPr>
        <p:spPr>
          <a:xfrm>
            <a:off x="11408062" y="6780192"/>
            <a:ext cx="54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D948D9BA-F531-48FF-BE31-0248EF5CC454}"/>
              </a:ext>
            </a:extLst>
          </p:cNvPr>
          <p:cNvSpPr/>
          <p:nvPr userDrawn="1"/>
        </p:nvSpPr>
        <p:spPr>
          <a:xfrm>
            <a:off x="0" y="6780458"/>
            <a:ext cx="11232000" cy="3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0" name="Group 39">
            <a:extLst>
              <a:ext uri="{FF2B5EF4-FFF2-40B4-BE49-F238E27FC236}">
                <a16:creationId xmlns:a16="http://schemas.microsoft.com/office/drawing/2014/main" xmlns="" id="{C637404C-CCC9-46CA-A9D3-525E2E6FC73B}"/>
              </a:ext>
            </a:extLst>
          </p:cNvPr>
          <p:cNvGrpSpPr/>
          <p:nvPr userDrawn="1"/>
        </p:nvGrpSpPr>
        <p:grpSpPr>
          <a:xfrm>
            <a:off x="9874905" y="6130433"/>
            <a:ext cx="1329870" cy="320195"/>
            <a:chOff x="1985170" y="1950690"/>
            <a:chExt cx="2173095" cy="523220"/>
          </a:xfrm>
        </p:grpSpPr>
        <p:sp>
          <p:nvSpPr>
            <p:cNvPr id="41" name="Rectangle 40">
              <a:extLst>
                <a:ext uri="{FF2B5EF4-FFF2-40B4-BE49-F238E27FC236}">
                  <a16:creationId xmlns:a16="http://schemas.microsoft.com/office/drawing/2014/main" xmlns="" id="{05EB3BD8-4375-44FB-9E9D-0FB76CBA224D}"/>
                </a:ext>
              </a:extLst>
            </p:cNvPr>
            <p:cNvSpPr/>
            <p:nvPr/>
          </p:nvSpPr>
          <p:spPr>
            <a:xfrm>
              <a:off x="1985170" y="1950690"/>
              <a:ext cx="2173095" cy="523220"/>
            </a:xfrm>
            <a:prstGeom prst="rect">
              <a:avLst/>
            </a:prstGeom>
            <a:solidFill>
              <a:schemeClr val="tx1"/>
            </a:solidFill>
            <a:ln>
              <a:solidFill>
                <a:schemeClr val="bg1">
                  <a:lumMod val="95000"/>
                </a:schemeClr>
              </a:solidFill>
            </a:ln>
          </p:spPr>
          <p:txBody>
            <a:bodyPr wrap="none" anchor="ctr">
              <a:noAutofit/>
            </a:bodyPr>
            <a:lstStyle/>
            <a:p>
              <a:pPr algn="ctr"/>
              <a:r>
                <a:rPr lang="en-US" sz="1200" b="1" noProof="0" dirty="0">
                  <a:solidFill>
                    <a:schemeClr val="bg1"/>
                  </a:solidFill>
                  <a:latin typeface="+mj-lt"/>
                </a:rPr>
                <a:t>Contoso</a:t>
              </a:r>
              <a:r>
                <a:rPr lang="en-US" sz="1200" noProof="0" dirty="0">
                  <a:solidFill>
                    <a:schemeClr val="bg1"/>
                  </a:solidFill>
                  <a:latin typeface="+mj-lt"/>
                </a:rPr>
                <a:t> </a:t>
              </a:r>
              <a:r>
                <a:rPr lang="en-US" sz="1200" i="1" noProof="0" dirty="0">
                  <a:solidFill>
                    <a:schemeClr val="bg1"/>
                  </a:solidFill>
                  <a:latin typeface="+mj-lt"/>
                </a:rPr>
                <a:t>Ltd</a:t>
              </a:r>
              <a:r>
                <a:rPr lang="en-US" sz="1200" noProof="0" dirty="0">
                  <a:solidFill>
                    <a:schemeClr val="bg1"/>
                  </a:solidFill>
                  <a:latin typeface="+mj-lt"/>
                </a:rPr>
                <a:t>.</a:t>
              </a:r>
            </a:p>
          </p:txBody>
        </p:sp>
        <p:sp>
          <p:nvSpPr>
            <p:cNvPr id="42" name="Rectangle 6">
              <a:extLst>
                <a:ext uri="{FF2B5EF4-FFF2-40B4-BE49-F238E27FC236}">
                  <a16:creationId xmlns:a16="http://schemas.microsoft.com/office/drawing/2014/main" xmlns="" id="{BCC973EA-C8AF-4B29-93CC-A9F4F15E238E}"/>
                </a:ext>
              </a:extLst>
            </p:cNvPr>
            <p:cNvSpPr/>
            <p:nvPr/>
          </p:nvSpPr>
          <p:spPr>
            <a:xfrm flipV="1">
              <a:off x="2087087" y="2034539"/>
              <a:ext cx="203115" cy="177761"/>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 name="connsiteX0" fmla="*/ 4330700 w 4330700"/>
                <a:gd name="connsiteY0" fmla="*/ 588834 h 588834"/>
                <a:gd name="connsiteX1" fmla="*/ 0 w 4330700"/>
                <a:gd name="connsiteY1" fmla="*/ 588834 h 588834"/>
                <a:gd name="connsiteX2" fmla="*/ 0 w 4330700"/>
                <a:gd name="connsiteY2" fmla="*/ 0 h 588834"/>
                <a:gd name="connsiteX0" fmla="*/ 550806 w 550806"/>
                <a:gd name="connsiteY0" fmla="*/ 588834 h 588834"/>
                <a:gd name="connsiteX1" fmla="*/ 0 w 550806"/>
                <a:gd name="connsiteY1" fmla="*/ 588834 h 588834"/>
                <a:gd name="connsiteX2" fmla="*/ 0 w 550806"/>
                <a:gd name="connsiteY2" fmla="*/ 0 h 588834"/>
              </a:gdLst>
              <a:ahLst/>
              <a:cxnLst>
                <a:cxn ang="0">
                  <a:pos x="connsiteX0" y="connsiteY0"/>
                </a:cxn>
                <a:cxn ang="0">
                  <a:pos x="connsiteX1" y="connsiteY1"/>
                </a:cxn>
                <a:cxn ang="0">
                  <a:pos x="connsiteX2" y="connsiteY2"/>
                </a:cxn>
              </a:cxnLst>
              <a:rect l="l" t="t" r="r" b="b"/>
              <a:pathLst>
                <a:path w="550806" h="588834">
                  <a:moveTo>
                    <a:pt x="550806" y="588834"/>
                  </a:moveTo>
                  <a:lnTo>
                    <a:pt x="0" y="588834"/>
                  </a:lnTo>
                  <a:lnTo>
                    <a:pt x="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noProof="0" dirty="0"/>
            </a:p>
          </p:txBody>
        </p:sp>
      </p:grpSp>
    </p:spTree>
    <p:extLst>
      <p:ext uri="{BB962C8B-B14F-4D97-AF65-F5344CB8AC3E}">
        <p14:creationId xmlns:p14="http://schemas.microsoft.com/office/powerpoint/2010/main" val="2368693030"/>
      </p:ext>
    </p:extLst>
  </p:cSld>
  <p:clrMap bg1="dk1" tx1="lt1" bg2="dk2" tx2="lt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 id="2147484198" r:id="rId14"/>
    <p:sldLayoutId id="2147484199" r:id="rId15"/>
    <p:sldLayoutId id="2147484200" r:id="rId16"/>
    <p:sldLayoutId id="2147484201" r:id="rId17"/>
    <p:sldLayoutId id="2147484203" r:id="rId18"/>
    <p:sldLayoutId id="2147483650" r:id="rId19"/>
    <p:sldLayoutId id="2147483652" r:id="rId20"/>
    <p:sldLayoutId id="2147483656" r:id="rId21"/>
    <p:sldLayoutId id="2147483657" r:id="rId22"/>
    <p:sldLayoutId id="2147483653" r:id="rId23"/>
    <p:sldLayoutId id="2147483654" r:id="rId24"/>
    <p:sldLayoutId id="2147483655" r:id="rId25"/>
    <p:sldLayoutId id="2147483675" r:id="rId26"/>
    <p:sldLayoutId id="2147483676" r:id="rId27"/>
    <p:sldLayoutId id="2147483677" r:id="rId28"/>
    <p:sldLayoutId id="2147483678" r:id="rId29"/>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graphicFrame>
        <p:nvGraphicFramePr>
          <p:cNvPr id="3" name="Picture Placeholder 2"/>
          <p:cNvGraphicFramePr>
            <a:graphicFrameLocks noGrp="1"/>
          </p:cNvGraphicFramePr>
          <p:nvPr>
            <p:ph type="pic" sz="quarter" idx="13"/>
            <p:extLst>
              <p:ext uri="{D42A27DB-BD31-4B8C-83A1-F6EECF244321}">
                <p14:modId xmlns:p14="http://schemas.microsoft.com/office/powerpoint/2010/main" val="549959828"/>
              </p:ext>
            </p:extLst>
          </p:nvPr>
        </p:nvGraphicFramePr>
        <p:xfrm>
          <a:off x="0" y="0"/>
          <a:ext cx="12192000" cy="6783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21">
            <a:extLst>
              <a:ext uri="{FF2B5EF4-FFF2-40B4-BE49-F238E27FC236}">
                <a16:creationId xmlns:a16="http://schemas.microsoft.com/office/drawing/2014/main" xmlns="" id="{BA160141-042F-4099-856C-C1D62E0FF551}"/>
              </a:ext>
            </a:extLst>
          </p:cNvPr>
          <p:cNvSpPr>
            <a:spLocks noGrp="1"/>
          </p:cNvSpPr>
          <p:nvPr>
            <p:ph type="ctrTitle"/>
          </p:nvPr>
        </p:nvSpPr>
        <p:spPr>
          <a:ln>
            <a:solidFill>
              <a:srgbClr val="FFFFFF"/>
            </a:solidFill>
          </a:ln>
        </p:spPr>
        <p:style>
          <a:lnRef idx="2">
            <a:schemeClr val="accent2"/>
          </a:lnRef>
          <a:fillRef idx="1">
            <a:schemeClr val="lt1"/>
          </a:fillRef>
          <a:effectRef idx="0">
            <a:schemeClr val="accent2"/>
          </a:effectRef>
          <a:fontRef idx="minor">
            <a:schemeClr val="dk1"/>
          </a:fontRef>
        </p:style>
        <p:txBody>
          <a:bodyPr>
            <a:normAutofit/>
          </a:bodyPr>
          <a:lstStyle/>
          <a:p>
            <a:pPr algn="ctr"/>
            <a:r>
              <a:rPr lang="en-US" sz="2800" dirty="0" err="1">
                <a:solidFill>
                  <a:srgbClr val="FFFFFF"/>
                </a:solidFill>
              </a:rPr>
              <a:t>Zomato</a:t>
            </a:r>
            <a:r>
              <a:rPr lang="en-US" sz="2800" dirty="0">
                <a:solidFill>
                  <a:srgbClr val="FFFFFF"/>
                </a:solidFill>
              </a:rPr>
              <a:t> </a:t>
            </a:r>
            <a:r>
              <a:rPr lang="en-US" sz="2800" dirty="0" smtClean="0">
                <a:solidFill>
                  <a:srgbClr val="FFFFFF"/>
                </a:solidFill>
              </a:rPr>
              <a:t>Analytics - </a:t>
            </a:r>
            <a:r>
              <a:rPr lang="en-US" sz="2800" dirty="0">
                <a:solidFill>
                  <a:srgbClr val="FFFFFF"/>
                </a:solidFill>
              </a:rPr>
              <a:t>2024</a:t>
            </a:r>
          </a:p>
        </p:txBody>
      </p:sp>
      <p:sp>
        <p:nvSpPr>
          <p:cNvPr id="23" name="Subtitle 22">
            <a:extLst>
              <a:ext uri="{FF2B5EF4-FFF2-40B4-BE49-F238E27FC236}">
                <a16:creationId xmlns:a16="http://schemas.microsoft.com/office/drawing/2014/main" xmlns="" id="{212BE0C8-3274-44C1-93C2-9347988BD0FF}"/>
              </a:ext>
            </a:extLst>
          </p:cNvPr>
          <p:cNvSpPr>
            <a:spLocks noGrp="1"/>
          </p:cNvSpPr>
          <p:nvPr>
            <p:ph type="subTitle" idx="1"/>
          </p:nvPr>
        </p:nvSpPr>
        <p:spPr>
          <a:ln>
            <a:solidFill>
              <a:srgbClr val="FFFFFF"/>
            </a:solidFill>
          </a:ln>
        </p:spPr>
        <p:style>
          <a:lnRef idx="2">
            <a:schemeClr val="accent2"/>
          </a:lnRef>
          <a:fillRef idx="1">
            <a:schemeClr val="lt1"/>
          </a:fillRef>
          <a:effectRef idx="0">
            <a:schemeClr val="accent2"/>
          </a:effectRef>
          <a:fontRef idx="minor">
            <a:schemeClr val="dk1"/>
          </a:fontRef>
        </p:style>
        <p:txBody>
          <a:bodyPr/>
          <a:lstStyle/>
          <a:p>
            <a:pPr algn="ctr"/>
            <a:r>
              <a:rPr lang="en-US" b="1" dirty="0">
                <a:solidFill>
                  <a:srgbClr val="FFFFFF"/>
                </a:solidFill>
              </a:rPr>
              <a:t>18/02/2024</a:t>
            </a:r>
          </a:p>
        </p:txBody>
      </p:sp>
      <p:grpSp>
        <p:nvGrpSpPr>
          <p:cNvPr id="112" name="Group 111">
            <a:extLst>
              <a:ext uri="{FF2B5EF4-FFF2-40B4-BE49-F238E27FC236}">
                <a16:creationId xmlns:a16="http://schemas.microsoft.com/office/drawing/2014/main" xmlns="" id="{D624720B-51E1-474D-90C6-CD74ED1DA39F}"/>
              </a:ext>
              <a:ext uri="{C183D7F6-B498-43B3-948B-1728B52AA6E4}">
                <adec:decorative xmlns:adec="http://schemas.microsoft.com/office/drawing/2017/decorative" xmlns="" val="1"/>
              </a:ext>
            </a:extLst>
          </p:cNvPr>
          <p:cNvGrpSpPr/>
          <p:nvPr/>
        </p:nvGrpSpPr>
        <p:grpSpPr>
          <a:xfrm>
            <a:off x="144000" y="144000"/>
            <a:ext cx="4860000" cy="6498000"/>
            <a:chOff x="408650" y="404285"/>
            <a:chExt cx="4330700" cy="3164637"/>
          </a:xfrm>
        </p:grpSpPr>
        <p:sp>
          <p:nvSpPr>
            <p:cNvPr id="110" name="Rectangle 6">
              <a:extLst>
                <a:ext uri="{FF2B5EF4-FFF2-40B4-BE49-F238E27FC236}">
                  <a16:creationId xmlns:a16="http://schemas.microsoft.com/office/drawing/2014/main" xmlns="" id="{E4561AC7-2339-461B-BFF9-BEBEF60974E1}"/>
                </a:ext>
                <a:ext uri="{C183D7F6-B498-43B3-948B-1728B52AA6E4}">
                  <adec:decorative xmlns:adec="http://schemas.microsoft.com/office/drawing/2017/decorative" xmlns="" val="1"/>
                </a:ext>
              </a:extLst>
            </p:cNvPr>
            <p:cNvSpPr/>
            <p:nvPr/>
          </p:nvSpPr>
          <p:spPr>
            <a:xfrm>
              <a:off x="408650" y="3386488"/>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6">
              <a:extLst>
                <a:ext uri="{FF2B5EF4-FFF2-40B4-BE49-F238E27FC236}">
                  <a16:creationId xmlns:a16="http://schemas.microsoft.com/office/drawing/2014/main" xmlns="" id="{6FFCCB15-66C7-4E86-BF09-14C5B1569970}"/>
                </a:ext>
                <a:ext uri="{C183D7F6-B498-43B3-948B-1728B52AA6E4}">
                  <adec:decorative xmlns:adec="http://schemas.microsoft.com/office/drawing/2017/decorative" xmlns="" val="1"/>
                </a:ext>
              </a:extLst>
            </p:cNvPr>
            <p:cNvSpPr/>
            <p:nvPr/>
          </p:nvSpPr>
          <p:spPr>
            <a:xfrm flipV="1">
              <a:off x="408650" y="404285"/>
              <a:ext cx="4330700" cy="182434"/>
            </a:xfrm>
            <a:custGeom>
              <a:avLst/>
              <a:gdLst>
                <a:gd name="connsiteX0" fmla="*/ 0 w 4330700"/>
                <a:gd name="connsiteY0" fmla="*/ 0 h 588834"/>
                <a:gd name="connsiteX1" fmla="*/ 4330700 w 4330700"/>
                <a:gd name="connsiteY1" fmla="*/ 0 h 588834"/>
                <a:gd name="connsiteX2" fmla="*/ 4330700 w 4330700"/>
                <a:gd name="connsiteY2" fmla="*/ 588834 h 588834"/>
                <a:gd name="connsiteX3" fmla="*/ 0 w 4330700"/>
                <a:gd name="connsiteY3" fmla="*/ 588834 h 588834"/>
                <a:gd name="connsiteX4" fmla="*/ 0 w 4330700"/>
                <a:gd name="connsiteY4" fmla="*/ 0 h 588834"/>
                <a:gd name="connsiteX0" fmla="*/ 4330700 w 4422140"/>
                <a:gd name="connsiteY0" fmla="*/ 0 h 588834"/>
                <a:gd name="connsiteX1" fmla="*/ 4330700 w 4422140"/>
                <a:gd name="connsiteY1" fmla="*/ 588834 h 588834"/>
                <a:gd name="connsiteX2" fmla="*/ 0 w 4422140"/>
                <a:gd name="connsiteY2" fmla="*/ 588834 h 588834"/>
                <a:gd name="connsiteX3" fmla="*/ 0 w 4422140"/>
                <a:gd name="connsiteY3" fmla="*/ 0 h 588834"/>
                <a:gd name="connsiteX4" fmla="*/ 4422140 w 4422140"/>
                <a:gd name="connsiteY4" fmla="*/ 91440 h 588834"/>
                <a:gd name="connsiteX0" fmla="*/ 4330700 w 4330700"/>
                <a:gd name="connsiteY0" fmla="*/ 0 h 588834"/>
                <a:gd name="connsiteX1" fmla="*/ 4330700 w 4330700"/>
                <a:gd name="connsiteY1" fmla="*/ 588834 h 588834"/>
                <a:gd name="connsiteX2" fmla="*/ 0 w 4330700"/>
                <a:gd name="connsiteY2" fmla="*/ 588834 h 588834"/>
                <a:gd name="connsiteX3" fmla="*/ 0 w 4330700"/>
                <a:gd name="connsiteY3" fmla="*/ 0 h 588834"/>
              </a:gdLst>
              <a:ahLst/>
              <a:cxnLst>
                <a:cxn ang="0">
                  <a:pos x="connsiteX0" y="connsiteY0"/>
                </a:cxn>
                <a:cxn ang="0">
                  <a:pos x="connsiteX1" y="connsiteY1"/>
                </a:cxn>
                <a:cxn ang="0">
                  <a:pos x="connsiteX2" y="connsiteY2"/>
                </a:cxn>
                <a:cxn ang="0">
                  <a:pos x="connsiteX3" y="connsiteY3"/>
                </a:cxn>
              </a:cxnLst>
              <a:rect l="l" t="t" r="r" b="b"/>
              <a:pathLst>
                <a:path w="4330700" h="588834">
                  <a:moveTo>
                    <a:pt x="4330700" y="0"/>
                  </a:moveTo>
                  <a:lnTo>
                    <a:pt x="4330700" y="588834"/>
                  </a:lnTo>
                  <a:lnTo>
                    <a:pt x="0" y="588834"/>
                  </a:lnTo>
                  <a:lnTo>
                    <a:pt x="0" y="0"/>
                  </a:lnTo>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21">
            <a:extLst>
              <a:ext uri="{FF2B5EF4-FFF2-40B4-BE49-F238E27FC236}">
                <a16:creationId xmlns:a16="http://schemas.microsoft.com/office/drawing/2014/main" xmlns="" id="{BA160141-042F-4099-856C-C1D62E0FF551}"/>
              </a:ext>
            </a:extLst>
          </p:cNvPr>
          <p:cNvSpPr txBox="1">
            <a:spLocks/>
          </p:cNvSpPr>
          <p:nvPr/>
        </p:nvSpPr>
        <p:spPr>
          <a:xfrm>
            <a:off x="7147365" y="144000"/>
            <a:ext cx="4860000" cy="5316642"/>
          </a:xfrm>
          <a:prstGeom prst="rect">
            <a:avLst/>
          </a:prstGeom>
          <a:ln>
            <a:solidFill>
              <a:srgbClr val="FFFFFF"/>
            </a:solidFill>
          </a:ln>
        </p:spPr>
        <p:style>
          <a:lnRef idx="2">
            <a:schemeClr val="dk1"/>
          </a:lnRef>
          <a:fillRef idx="1">
            <a:schemeClr val="lt1"/>
          </a:fillRef>
          <a:effectRef idx="0">
            <a:schemeClr val="dk1"/>
          </a:effectRef>
          <a:fontRef idx="minor">
            <a:schemeClr val="dk1"/>
          </a:fontRef>
        </p:style>
        <p:txBody>
          <a:bodyPr vert="horz" lIns="180000" tIns="72000" rIns="180000" bIns="72000" rtlCol="0" anchor="ctr">
            <a:normAutofit/>
          </a:bodyPr>
          <a:lstStyle>
            <a:lvl1pPr algn="l" defTabSz="457200" rtl="0" eaLnBrk="1" latinLnBrk="0" hangingPunct="1">
              <a:spcBef>
                <a:spcPct val="0"/>
              </a:spcBef>
              <a:buNone/>
              <a:defRPr sz="5000" kern="1200">
                <a:solidFill>
                  <a:schemeClr val="tx1">
                    <a:lumMod val="75000"/>
                    <a:lumOff val="25000"/>
                  </a:schemeClr>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sz="3600" dirty="0" smtClean="0">
                <a:solidFill>
                  <a:srgbClr val="FFFFFF"/>
                </a:solidFill>
              </a:rPr>
              <a:t>PRESENTATION BY </a:t>
            </a:r>
            <a:endParaRPr lang="en-US" sz="3600" dirty="0">
              <a:solidFill>
                <a:srgbClr val="FFFFFF"/>
              </a:solidFill>
            </a:endParaRPr>
          </a:p>
        </p:txBody>
      </p:sp>
      <p:sp>
        <p:nvSpPr>
          <p:cNvPr id="9" name="Subtitle 22">
            <a:extLst>
              <a:ext uri="{FF2B5EF4-FFF2-40B4-BE49-F238E27FC236}">
                <a16:creationId xmlns:a16="http://schemas.microsoft.com/office/drawing/2014/main" xmlns="" id="{212BE0C8-3274-44C1-93C2-9347988BD0FF}"/>
              </a:ext>
            </a:extLst>
          </p:cNvPr>
          <p:cNvSpPr txBox="1">
            <a:spLocks/>
          </p:cNvSpPr>
          <p:nvPr/>
        </p:nvSpPr>
        <p:spPr>
          <a:xfrm>
            <a:off x="7147365" y="5596496"/>
            <a:ext cx="4860000" cy="1045504"/>
          </a:xfrm>
          <a:prstGeom prst="rect">
            <a:avLst/>
          </a:prstGeom>
          <a:solidFill>
            <a:schemeClr val="bg1"/>
          </a:solidFill>
          <a:ln>
            <a:solidFill>
              <a:srgbClr val="FFFFFF"/>
            </a:solidFill>
          </a:ln>
        </p:spPr>
        <p:txBody>
          <a:bodyPr vert="horz" lIns="180000" tIns="72000" rIns="180000" bIns="72000" rtlCol="0" anchor="ctr">
            <a:normAutofit/>
          </a:bodyPr>
          <a:lstStyle>
            <a:lvl1pPr marL="0" indent="0" algn="l" defTabSz="457200" rtl="0" eaLnBrk="1" latinLnBrk="0" hangingPunct="1">
              <a:spcBef>
                <a:spcPts val="1000"/>
              </a:spcBef>
              <a:spcAft>
                <a:spcPts val="0"/>
              </a:spcAft>
              <a:buClr>
                <a:schemeClr val="accent1"/>
              </a:buClr>
              <a:buFont typeface="Wingdings 3" charset="2"/>
              <a:buNone/>
              <a:defRPr sz="2400" kern="1200">
                <a:solidFill>
                  <a:schemeClr val="tx1">
                    <a:lumMod val="75000"/>
                    <a:lumOff val="2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600" kern="1200">
                <a:solidFill>
                  <a:schemeClr val="tx1">
                    <a:lumMod val="75000"/>
                    <a:lumOff val="25000"/>
                  </a:schemeClr>
                </a:solidFill>
                <a:latin typeface="+mn-lt"/>
                <a:ea typeface="+mn-ea"/>
                <a:cs typeface="+mn-cs"/>
              </a:defRPr>
            </a:lvl9pPr>
          </a:lstStyle>
          <a:p>
            <a:pPr algn="ctr"/>
            <a:r>
              <a:rPr lang="en-US" sz="2800" b="1" dirty="0" smtClean="0">
                <a:solidFill>
                  <a:srgbClr val="FFFFFF"/>
                </a:solidFill>
              </a:rPr>
              <a:t>Anusha Sundaram</a:t>
            </a:r>
            <a:endParaRPr lang="en-US" sz="2800" b="1" noProof="1">
              <a:solidFill>
                <a:srgbClr val="FFFFFF"/>
              </a:solidFill>
            </a:endParaRPr>
          </a:p>
        </p:txBody>
      </p:sp>
    </p:spTree>
    <p:extLst>
      <p:ext uri="{BB962C8B-B14F-4D97-AF65-F5344CB8AC3E}">
        <p14:creationId xmlns:p14="http://schemas.microsoft.com/office/powerpoint/2010/main" val="148523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3" name="Rectangle 2"/>
          <p:cNvSpPr/>
          <p:nvPr/>
        </p:nvSpPr>
        <p:spPr>
          <a:xfrm>
            <a:off x="309093" y="1254537"/>
            <a:ext cx="6465195" cy="3970318"/>
          </a:xfrm>
          <a:prstGeom prst="rect">
            <a:avLst/>
          </a:prstGeom>
        </p:spPr>
        <p:txBody>
          <a:bodyPr wrap="square">
            <a:spAutoFit/>
          </a:bodyPr>
          <a:lstStyle/>
          <a:p>
            <a:pPr>
              <a:spcBef>
                <a:spcPts val="0"/>
              </a:spcBef>
              <a:buClr>
                <a:srgbClr val="FFFFFF"/>
              </a:buClr>
            </a:pPr>
            <a:endParaRPr lang="en-US" sz="1400" dirty="0" smtClean="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 Interactive dashboard with various attributes like restaurant opened by Years, Popular cuisines, Average cost </a:t>
            </a:r>
            <a:r>
              <a:rPr lang="en-US" sz="1600" dirty="0" err="1" smtClean="0">
                <a:solidFill>
                  <a:srgbClr val="FFFFFF"/>
                </a:solidFill>
              </a:rPr>
              <a:t>etc</a:t>
            </a:r>
            <a:r>
              <a:rPr lang="en-US" sz="1600" dirty="0" smtClean="0">
                <a:solidFill>
                  <a:srgbClr val="FFFFFF"/>
                </a:solidFill>
              </a:rPr>
              <a:t> are created.</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 Also, interactive slicers such as Country and </a:t>
            </a:r>
            <a:r>
              <a:rPr lang="en-US" sz="1600" dirty="0" err="1" smtClean="0">
                <a:solidFill>
                  <a:srgbClr val="FFFFFF"/>
                </a:solidFill>
              </a:rPr>
              <a:t>Datekey_Opening</a:t>
            </a:r>
            <a:r>
              <a:rPr lang="en-US" sz="1600" dirty="0" smtClean="0">
                <a:solidFill>
                  <a:srgbClr val="FFFFFF"/>
                </a:solidFill>
              </a:rPr>
              <a:t> are given to enhance the interactivity.</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 Our main attributes like Ratings for suggested countries, Popular cuisines, Table booking, Online delivery shows, how well all these can be considered by </a:t>
            </a:r>
            <a:r>
              <a:rPr lang="en-US" sz="1600" dirty="0" err="1" smtClean="0">
                <a:solidFill>
                  <a:srgbClr val="FFFFFF"/>
                </a:solidFill>
              </a:rPr>
              <a:t>Zomato</a:t>
            </a:r>
            <a:r>
              <a:rPr lang="en-US" sz="1600" dirty="0" smtClean="0">
                <a:solidFill>
                  <a:srgbClr val="FFFFFF"/>
                </a:solidFill>
              </a:rPr>
              <a:t> for its new market place.</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a:solidFill>
                  <a:srgbClr val="FFFFFF"/>
                </a:solidFill>
              </a:rPr>
              <a:t> </a:t>
            </a:r>
            <a:r>
              <a:rPr lang="en-US" sz="1600" dirty="0" smtClean="0">
                <a:solidFill>
                  <a:srgbClr val="FFFFFF"/>
                </a:solidFill>
              </a:rPr>
              <a:t>All the charts and slicers are connected in a way if one of the attribute is clicked the entire dashboard changes accordingly.</a:t>
            </a:r>
            <a:endParaRPr lang="en-US" sz="1600" dirty="0">
              <a:solidFill>
                <a:srgbClr val="FFFFFF"/>
              </a:solidFill>
            </a:endParaRPr>
          </a:p>
          <a:p>
            <a:pPr>
              <a:spcBef>
                <a:spcPts val="0"/>
              </a:spcBef>
              <a:buClr>
                <a:srgbClr val="FFFFFF"/>
              </a:buClr>
              <a:buFont typeface="Wingdings" panose="05000000000000000000" pitchFamily="2" charset="2"/>
              <a:buChar char="Ø"/>
            </a:pPr>
            <a:endParaRPr lang="en-US" sz="1400" dirty="0">
              <a:solidFill>
                <a:srgbClr val="FFFFFF"/>
              </a:solidFill>
            </a:endParaRPr>
          </a:p>
        </p:txBody>
      </p:sp>
      <p:sp>
        <p:nvSpPr>
          <p:cNvPr id="7"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431730" y="261952"/>
            <a:ext cx="5959013" cy="516977"/>
          </a:xfrm>
        </p:spPr>
        <p:txBody>
          <a:bodyPr>
            <a:noAutofit/>
          </a:bodyPr>
          <a:lstStyle/>
          <a:p>
            <a:pPr marL="0" indent="0" algn="ctr">
              <a:buNone/>
            </a:pPr>
            <a:r>
              <a:rPr lang="en-US" sz="2800" b="1" dirty="0" smtClean="0">
                <a:solidFill>
                  <a:srgbClr val="FFFFFF"/>
                </a:solidFill>
                <a:latin typeface="Arial" panose="020B0604020202020204" pitchFamily="34" charset="0"/>
                <a:cs typeface="Arial" panose="020B0604020202020204" pitchFamily="34" charset="0"/>
              </a:rPr>
              <a:t>Summary</a:t>
            </a:r>
            <a:endParaRPr lang="en-US" sz="2800" b="1" dirty="0">
              <a:solidFill>
                <a:srgbClr val="FFFFFF"/>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061731" y="133164"/>
            <a:ext cx="4860000" cy="5615096"/>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endParaRPr lang="en-US" dirty="0">
              <a:solidFill>
                <a:srgbClr val="0000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8382" y="953038"/>
            <a:ext cx="4108361" cy="4095480"/>
          </a:xfrm>
          <a:prstGeom prst="rect">
            <a:avLst/>
          </a:prstGeom>
        </p:spPr>
      </p:pic>
    </p:spTree>
    <p:extLst>
      <p:ext uri="{BB962C8B-B14F-4D97-AF65-F5344CB8AC3E}">
        <p14:creationId xmlns:p14="http://schemas.microsoft.com/office/powerpoint/2010/main" val="2901624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2788563" y="274831"/>
            <a:ext cx="5959013" cy="516977"/>
          </a:xfrm>
        </p:spPr>
        <p:txBody>
          <a:bodyPr>
            <a:noAutofit/>
          </a:bodyPr>
          <a:lstStyle/>
          <a:p>
            <a:pPr marL="0" indent="0" algn="ctr">
              <a:buNone/>
            </a:pPr>
            <a:r>
              <a:rPr lang="en-US" sz="2800" b="1" dirty="0">
                <a:solidFill>
                  <a:srgbClr val="FFFFFF"/>
                </a:solidFill>
                <a:latin typeface="Arial" panose="020B0604020202020204" pitchFamily="34" charset="0"/>
                <a:cs typeface="Arial" panose="020B0604020202020204" pitchFamily="34" charset="0"/>
              </a:rPr>
              <a:t>D</a:t>
            </a:r>
            <a:r>
              <a:rPr lang="en-US" sz="2800" b="1" dirty="0" smtClean="0">
                <a:solidFill>
                  <a:srgbClr val="FFFFFF"/>
                </a:solidFill>
                <a:latin typeface="Arial" panose="020B0604020202020204" pitchFamily="34" charset="0"/>
                <a:cs typeface="Arial" panose="020B0604020202020204" pitchFamily="34" charset="0"/>
              </a:rPr>
              <a:t>ashboard</a:t>
            </a:r>
            <a:endParaRPr lang="en-US" sz="2800" b="1" dirty="0">
              <a:solidFill>
                <a:srgbClr val="FFFFFF"/>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rotWithShape="1">
          <a:blip r:embed="rId2"/>
          <a:srcRect l="1548" t="26323" r="44589" b="12399"/>
          <a:stretch/>
        </p:blipFill>
        <p:spPr>
          <a:xfrm>
            <a:off x="953038" y="1088022"/>
            <a:ext cx="10109914" cy="4482557"/>
          </a:xfrm>
          <a:prstGeom prst="rect">
            <a:avLst/>
          </a:prstGeom>
          <a:ln>
            <a:solidFill>
              <a:srgbClr val="000000"/>
            </a:solidFill>
          </a:ln>
        </p:spPr>
      </p:pic>
    </p:spTree>
    <p:extLst>
      <p:ext uri="{BB962C8B-B14F-4D97-AF65-F5344CB8AC3E}">
        <p14:creationId xmlns:p14="http://schemas.microsoft.com/office/powerpoint/2010/main" val="41360868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41472-323F-47B9-8C9E-D3B43CA30C02}"/>
              </a:ext>
            </a:extLst>
          </p:cNvPr>
          <p:cNvSpPr>
            <a:spLocks noGrp="1"/>
          </p:cNvSpPr>
          <p:nvPr>
            <p:ph type="ctrTitle"/>
          </p:nvPr>
        </p:nvSpPr>
        <p:spPr>
          <a:ln>
            <a:solidFill>
              <a:srgbClr val="FFFFFF"/>
            </a:solidFill>
          </a:ln>
        </p:spPr>
        <p:txBody>
          <a:bodyPr/>
          <a:lstStyle/>
          <a:p>
            <a:endParaRPr lang="en-US" dirty="0"/>
          </a:p>
        </p:txBody>
      </p:sp>
      <p:sp>
        <p:nvSpPr>
          <p:cNvPr id="8" name="Text Placeholder 7">
            <a:extLst>
              <a:ext uri="{FF2B5EF4-FFF2-40B4-BE49-F238E27FC236}">
                <a16:creationId xmlns:a16="http://schemas.microsoft.com/office/drawing/2014/main" xmlns="" id="{937AF956-2A90-4422-A3C2-A6109BD133BA}"/>
              </a:ext>
            </a:extLst>
          </p:cNvPr>
          <p:cNvSpPr>
            <a:spLocks noGrp="1"/>
          </p:cNvSpPr>
          <p:nvPr>
            <p:ph type="body" sz="quarter" idx="18"/>
          </p:nvPr>
        </p:nvSpPr>
        <p:spPr>
          <a:xfrm>
            <a:off x="206061" y="1339403"/>
            <a:ext cx="6825804" cy="4430331"/>
          </a:xfrm>
        </p:spPr>
        <p:txBody>
          <a:bodyPr>
            <a:noAutofit/>
          </a:bodyPr>
          <a:lstStyle/>
          <a:p>
            <a:pPr>
              <a:spcBef>
                <a:spcPts val="0"/>
              </a:spcBef>
              <a:buClr>
                <a:srgbClr val="FFFFFF"/>
              </a:buClr>
              <a:buFont typeface="Wingdings" panose="05000000000000000000" pitchFamily="2" charset="2"/>
              <a:buChar char="Ø"/>
            </a:pPr>
            <a:r>
              <a:rPr lang="en-US" sz="1600" dirty="0">
                <a:solidFill>
                  <a:srgbClr val="FFFFFF"/>
                </a:solidFill>
              </a:rPr>
              <a:t>Popular Indian cuisine is North Indian owing </a:t>
            </a:r>
            <a:r>
              <a:rPr lang="en-US" sz="1600" dirty="0" smtClean="0">
                <a:solidFill>
                  <a:srgbClr val="FFFFFF"/>
                </a:solidFill>
              </a:rPr>
              <a:t>to </a:t>
            </a:r>
            <a:r>
              <a:rPr lang="en-US" sz="1600" dirty="0">
                <a:solidFill>
                  <a:srgbClr val="FFFFFF"/>
                </a:solidFill>
              </a:rPr>
              <a:t>major North Indian cities and for the USA it’s all </a:t>
            </a:r>
            <a:r>
              <a:rPr lang="en-US" sz="1600" dirty="0" smtClean="0">
                <a:solidFill>
                  <a:srgbClr val="FFFFFF"/>
                </a:solidFill>
              </a:rPr>
              <a:t>American </a:t>
            </a:r>
            <a:r>
              <a:rPr lang="en-US" sz="1600" dirty="0">
                <a:solidFill>
                  <a:srgbClr val="FFFFFF"/>
                </a:solidFill>
              </a:rPr>
              <a:t>food</a:t>
            </a:r>
            <a:r>
              <a:rPr lang="en-US" sz="1600" dirty="0" smtClean="0">
                <a:solidFill>
                  <a:srgbClr val="FFFFFF"/>
                </a:solidFill>
              </a:rPr>
              <a:t>.</a:t>
            </a:r>
          </a:p>
          <a:p>
            <a:pPr>
              <a:spcBef>
                <a:spcPts val="0"/>
              </a:spcBef>
              <a:buClr>
                <a:srgbClr val="FFFFFF"/>
              </a:buClr>
              <a:buFont typeface="Wingdings" panose="05000000000000000000" pitchFamily="2" charset="2"/>
              <a:buChar char="Ø"/>
            </a:pPr>
            <a:endParaRPr lang="en-US" sz="1600" dirty="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India </a:t>
            </a:r>
            <a:r>
              <a:rPr lang="en-US" sz="1600" dirty="0">
                <a:solidFill>
                  <a:srgbClr val="FFFFFF"/>
                </a:solidFill>
              </a:rPr>
              <a:t>and US have moderate food prices as compared to the rest of the countries</a:t>
            </a:r>
            <a:r>
              <a:rPr lang="en-US" sz="1600" dirty="0" smtClean="0">
                <a:solidFill>
                  <a:srgbClr val="FFFFFF"/>
                </a:solidFill>
              </a:rPr>
              <a:t>.</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a:solidFill>
                  <a:srgbClr val="FFFFFF"/>
                </a:solidFill>
              </a:rPr>
              <a:t>We can </a:t>
            </a:r>
            <a:r>
              <a:rPr lang="en-US" sz="1600" dirty="0" smtClean="0">
                <a:solidFill>
                  <a:srgbClr val="FFFFFF"/>
                </a:solidFill>
              </a:rPr>
              <a:t>check </a:t>
            </a:r>
            <a:r>
              <a:rPr lang="en-US" sz="1600" dirty="0">
                <a:solidFill>
                  <a:srgbClr val="FFFFFF"/>
                </a:solidFill>
              </a:rPr>
              <a:t>number of restaurants established year wise using interactive </a:t>
            </a:r>
            <a:r>
              <a:rPr lang="en-US" sz="1600" dirty="0" smtClean="0">
                <a:solidFill>
                  <a:srgbClr val="FFFFFF"/>
                </a:solidFill>
              </a:rPr>
              <a:t>slicers.</a:t>
            </a:r>
          </a:p>
          <a:p>
            <a:pPr>
              <a:spcBef>
                <a:spcPts val="0"/>
              </a:spcBef>
              <a:buClr>
                <a:srgbClr val="FFFFFF"/>
              </a:buClr>
              <a:buFont typeface="Wingdings" panose="05000000000000000000" pitchFamily="2" charset="2"/>
              <a:buChar char="Ø"/>
            </a:pPr>
            <a:endParaRPr lang="en-US" sz="1600" dirty="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Positive </a:t>
            </a:r>
            <a:r>
              <a:rPr lang="en-US" sz="1600" dirty="0">
                <a:solidFill>
                  <a:srgbClr val="FFFFFF"/>
                </a:solidFill>
              </a:rPr>
              <a:t>relation exists between ratings and the average cost for two, this could be because of the assumed notion that premium restaurants have good ambiance or better service, whereas regular restaurants cannot provide such an experience which could lead to lower ratings</a:t>
            </a:r>
            <a:r>
              <a:rPr lang="en-US" sz="1600" dirty="0" smtClean="0">
                <a:solidFill>
                  <a:srgbClr val="FFFFFF"/>
                </a:solidFill>
              </a:rPr>
              <a:t>.</a:t>
            </a:r>
          </a:p>
          <a:p>
            <a:pPr marL="0" indent="0">
              <a:spcBef>
                <a:spcPts val="0"/>
              </a:spcBef>
              <a:buClr>
                <a:srgbClr val="FFFFFF"/>
              </a:buClr>
              <a:buNone/>
            </a:pPr>
            <a:endParaRPr lang="en-US" sz="1600" dirty="0">
              <a:solidFill>
                <a:srgbClr val="FFFFFF"/>
              </a:solidFill>
            </a:endParaRPr>
          </a:p>
          <a:p>
            <a:pPr>
              <a:spcBef>
                <a:spcPts val="0"/>
              </a:spcBef>
              <a:buClr>
                <a:srgbClr val="FFFFFF"/>
              </a:buClr>
              <a:buFont typeface="Wingdings" panose="05000000000000000000" pitchFamily="2" charset="2"/>
              <a:buChar char="Ø"/>
            </a:pPr>
            <a:r>
              <a:rPr lang="en-US" sz="1600" dirty="0">
                <a:solidFill>
                  <a:srgbClr val="FFFFFF"/>
                </a:solidFill>
              </a:rPr>
              <a:t>Provide reservations and online delivery to receive valuable customer feedback and rating</a:t>
            </a:r>
            <a:r>
              <a:rPr lang="en-US" sz="1600" dirty="0" smtClean="0">
                <a:solidFill>
                  <a:srgbClr val="FFFFFF"/>
                </a:solidFill>
              </a:rPr>
              <a:t>.</a:t>
            </a:r>
            <a:endParaRPr lang="en-US" sz="1600" dirty="0">
              <a:solidFill>
                <a:srgbClr val="FFFFFF"/>
              </a:solidFill>
            </a:endParaRPr>
          </a:p>
        </p:txBody>
      </p:sp>
      <p:sp>
        <p:nvSpPr>
          <p:cNvPr id="11" name="Text Placeholder 7">
            <a:extLst>
              <a:ext uri="{FF2B5EF4-FFF2-40B4-BE49-F238E27FC236}">
                <a16:creationId xmlns:a16="http://schemas.microsoft.com/office/drawing/2014/main" xmlns="" id="{937AF956-2A90-4422-A3C2-A6109BD133BA}"/>
              </a:ext>
            </a:extLst>
          </p:cNvPr>
          <p:cNvSpPr txBox="1">
            <a:spLocks/>
          </p:cNvSpPr>
          <p:nvPr/>
        </p:nvSpPr>
        <p:spPr>
          <a:xfrm>
            <a:off x="665166" y="464208"/>
            <a:ext cx="5468000" cy="1068378"/>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defTabSz="914400">
              <a:spcBef>
                <a:spcPts val="0"/>
              </a:spcBef>
              <a:buClr>
                <a:srgbClr val="FFFFFF"/>
              </a:buClr>
              <a:buNone/>
            </a:pPr>
            <a:r>
              <a:rPr lang="en-US" sz="2800" b="1" noProof="1" smtClean="0">
                <a:solidFill>
                  <a:srgbClr val="FFFFFF"/>
                </a:solidFill>
                <a:latin typeface="Arial" panose="020B0604020202020204" pitchFamily="34" charset="0"/>
                <a:cs typeface="Arial" panose="020B0604020202020204" pitchFamily="34" charset="0"/>
              </a:rPr>
              <a:t>Conclusion</a:t>
            </a:r>
            <a:endParaRPr lang="en-US" sz="2800" b="1" noProof="1">
              <a:solidFill>
                <a:srgbClr val="FFFFFF"/>
              </a:solidFill>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504" y="261960"/>
            <a:ext cx="4204271" cy="2764575"/>
          </a:xfrm>
          <a:prstGeom prst="rect">
            <a:avLst/>
          </a:prstGeom>
          <a:ln>
            <a:solidFill>
              <a:srgbClr val="000000"/>
            </a:solidFill>
          </a:ln>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504" y="3025897"/>
            <a:ext cx="4204800" cy="2743838"/>
          </a:xfrm>
          <a:prstGeom prst="rect">
            <a:avLst/>
          </a:prstGeom>
          <a:ln>
            <a:solidFill>
              <a:srgbClr val="000000"/>
            </a:solidFill>
          </a:ln>
        </p:spPr>
      </p:pic>
    </p:spTree>
    <p:extLst>
      <p:ext uri="{BB962C8B-B14F-4D97-AF65-F5344CB8AC3E}">
        <p14:creationId xmlns:p14="http://schemas.microsoft.com/office/powerpoint/2010/main" val="3515958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57873" y="206062"/>
            <a:ext cx="10058400" cy="56595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60818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189200" y="134753"/>
            <a:ext cx="4860000" cy="5724000"/>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smtClean="0">
                <a:solidFill>
                  <a:srgbClr val="FFFFFF"/>
                </a:solidFill>
              </a:rPr>
              <a:t/>
            </a:r>
            <a:br>
              <a:rPr lang="en-US" dirty="0" smtClean="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xmlns="" id="{35E3EA69-4E0E-41BD-8095-A124225A2647}"/>
              </a:ext>
            </a:extLst>
          </p:cNvPr>
          <p:cNvSpPr>
            <a:spLocks noGrp="1"/>
          </p:cNvSpPr>
          <p:nvPr>
            <p:ph type="subTitle" idx="1"/>
          </p:nvPr>
        </p:nvSpPr>
        <p:spPr>
          <a:xfrm>
            <a:off x="7453850" y="3193961"/>
            <a:ext cx="4330700" cy="2394039"/>
          </a:xfrm>
        </p:spPr>
        <p:txBody>
          <a:bodyPr>
            <a:normAutofit/>
          </a:bodyPr>
          <a:lstStyle/>
          <a:p>
            <a:pPr algn="ctr"/>
            <a:r>
              <a:rPr lang="en-US" dirty="0">
                <a:solidFill>
                  <a:srgbClr val="FFFFFF"/>
                </a:solidFill>
              </a:rPr>
              <a:t>Zomato </a:t>
            </a:r>
            <a:r>
              <a:rPr lang="en-US" dirty="0" smtClean="0">
                <a:solidFill>
                  <a:srgbClr val="FFFFFF"/>
                </a:solidFill>
              </a:rPr>
              <a:t>provides </a:t>
            </a:r>
            <a:r>
              <a:rPr lang="en-US" dirty="0">
                <a:solidFill>
                  <a:srgbClr val="FFFFFF"/>
                </a:solidFill>
              </a:rPr>
              <a:t>information and reviews on restaurants, including images of menus where the restaurants doesn’t have its own website.</a:t>
            </a:r>
          </a:p>
          <a:p>
            <a:pPr algn="ctr"/>
            <a:r>
              <a:rPr lang="en-US" dirty="0">
                <a:solidFill>
                  <a:srgbClr val="FFFFFF"/>
                </a:solidFill>
              </a:rPr>
              <a:t>Zomato is the best way or option to search and discover places to eat.</a:t>
            </a:r>
          </a:p>
          <a:p>
            <a:endParaRPr lang="en-US" sz="1200" dirty="0">
              <a:solidFill>
                <a:srgbClr val="FFFFFF"/>
              </a:solidFill>
            </a:endParaRPr>
          </a:p>
        </p:txBody>
      </p:sp>
      <p:sp>
        <p:nvSpPr>
          <p:cNvPr id="6"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766581" y="1623140"/>
            <a:ext cx="5959013" cy="3051891"/>
          </a:xfrm>
        </p:spPr>
        <p:txBody>
          <a:bodyPr>
            <a:noAutofit/>
          </a:bodyPr>
          <a:lstStyle/>
          <a:p>
            <a:pPr marL="0" indent="0" algn="ctr">
              <a:buNone/>
            </a:pPr>
            <a:r>
              <a:rPr lang="en-US" sz="2800" b="1" dirty="0">
                <a:solidFill>
                  <a:srgbClr val="FFFFFF"/>
                </a:solidFill>
                <a:latin typeface="Arial" panose="020B0604020202020204" pitchFamily="34" charset="0"/>
                <a:cs typeface="Arial" panose="020B0604020202020204" pitchFamily="34" charset="0"/>
              </a:rPr>
              <a:t>Interesting </a:t>
            </a:r>
            <a:r>
              <a:rPr lang="en-US" sz="2800" b="1" dirty="0" smtClean="0">
                <a:solidFill>
                  <a:srgbClr val="FFFFFF"/>
                </a:solidFill>
                <a:latin typeface="Arial" panose="020B0604020202020204" pitchFamily="34" charset="0"/>
                <a:cs typeface="Arial" panose="020B0604020202020204" pitchFamily="34" charset="0"/>
              </a:rPr>
              <a:t>Facts</a:t>
            </a:r>
          </a:p>
          <a:p>
            <a:pPr marL="0" indent="0">
              <a:buNone/>
            </a:pPr>
            <a:endParaRPr lang="en-US" sz="2000" dirty="0">
              <a:solidFill>
                <a:srgbClr val="000000"/>
              </a:solidFill>
              <a:latin typeface="Arial" panose="020B0604020202020204" pitchFamily="34" charset="0"/>
              <a:cs typeface="Arial" panose="020B0604020202020204" pitchFamily="34" charset="0"/>
            </a:endParaRPr>
          </a:p>
          <a:p>
            <a:pPr algn="ctr">
              <a:spcBef>
                <a:spcPts val="0"/>
              </a:spcBef>
              <a:buClr>
                <a:srgbClr val="FFFFFF"/>
              </a:buClr>
              <a:buFont typeface="Wingdings" panose="05000000000000000000" pitchFamily="2" charset="2"/>
              <a:buChar char="Ø"/>
            </a:pPr>
            <a:r>
              <a:rPr lang="en-US" sz="1600" noProof="1" smtClean="0">
                <a:solidFill>
                  <a:srgbClr val="FFFFFF"/>
                </a:solidFill>
              </a:rPr>
              <a:t>Initially </a:t>
            </a:r>
            <a:r>
              <a:rPr lang="en-US" sz="1600" noProof="1">
                <a:solidFill>
                  <a:srgbClr val="FFFFFF"/>
                </a:solidFill>
              </a:rPr>
              <a:t>named as “FOODIEBAY</a:t>
            </a:r>
            <a:r>
              <a:rPr lang="en-US" sz="1600" noProof="1" smtClean="0">
                <a:solidFill>
                  <a:srgbClr val="FFFFFF"/>
                </a:solidFill>
              </a:rPr>
              <a:t>”.</a:t>
            </a:r>
          </a:p>
          <a:p>
            <a:pPr algn="ctr">
              <a:spcBef>
                <a:spcPts val="0"/>
              </a:spcBef>
              <a:buClr>
                <a:srgbClr val="FFFFFF"/>
              </a:buClr>
              <a:buFont typeface="Wingdings" panose="05000000000000000000" pitchFamily="2" charset="2"/>
              <a:buChar char="Ø"/>
            </a:pPr>
            <a:endParaRPr lang="en-US" sz="1600" noProof="1">
              <a:solidFill>
                <a:srgbClr val="FFFFFF"/>
              </a:solidFill>
            </a:endParaRPr>
          </a:p>
          <a:p>
            <a:pPr algn="ctr">
              <a:spcBef>
                <a:spcPts val="0"/>
              </a:spcBef>
              <a:buClr>
                <a:srgbClr val="FFFFFF"/>
              </a:buClr>
              <a:buFont typeface="Wingdings" panose="05000000000000000000" pitchFamily="2" charset="2"/>
              <a:buChar char="Ø"/>
            </a:pPr>
            <a:r>
              <a:rPr lang="en-US" sz="1600" noProof="1">
                <a:solidFill>
                  <a:srgbClr val="FFFFFF"/>
                </a:solidFill>
              </a:rPr>
              <a:t>It was renamed as “ZOMATO” in November 2010</a:t>
            </a:r>
            <a:r>
              <a:rPr lang="en-US" sz="1600" noProof="1" smtClean="0">
                <a:solidFill>
                  <a:srgbClr val="FFFFFF"/>
                </a:solidFill>
              </a:rPr>
              <a:t>.</a:t>
            </a:r>
          </a:p>
          <a:p>
            <a:pPr algn="ctr">
              <a:spcBef>
                <a:spcPts val="0"/>
              </a:spcBef>
              <a:buClr>
                <a:srgbClr val="FFFFFF"/>
              </a:buClr>
              <a:buFont typeface="Wingdings" panose="05000000000000000000" pitchFamily="2" charset="2"/>
              <a:buChar char="Ø"/>
            </a:pPr>
            <a:endParaRPr lang="en-US" sz="1600" noProof="1">
              <a:solidFill>
                <a:srgbClr val="FFFFFF"/>
              </a:solidFill>
            </a:endParaRPr>
          </a:p>
          <a:p>
            <a:pPr algn="ctr">
              <a:spcBef>
                <a:spcPts val="0"/>
              </a:spcBef>
              <a:buClr>
                <a:srgbClr val="FFFFFF"/>
              </a:buClr>
              <a:buFont typeface="Wingdings" panose="05000000000000000000" pitchFamily="2" charset="2"/>
              <a:buChar char="Ø"/>
            </a:pPr>
            <a:r>
              <a:rPr lang="en-US" sz="1600" noProof="1">
                <a:solidFill>
                  <a:srgbClr val="FFFFFF"/>
                </a:solidFill>
              </a:rPr>
              <a:t>Parent company is “Info Edge</a:t>
            </a:r>
            <a:r>
              <a:rPr lang="en-US" sz="1600" noProof="1" smtClean="0">
                <a:solidFill>
                  <a:srgbClr val="FFFFFF"/>
                </a:solidFill>
              </a:rPr>
              <a:t>”.</a:t>
            </a:r>
          </a:p>
          <a:p>
            <a:pPr algn="ctr">
              <a:spcBef>
                <a:spcPts val="0"/>
              </a:spcBef>
              <a:buClr>
                <a:srgbClr val="FFFFFF"/>
              </a:buClr>
              <a:buFont typeface="Wingdings" panose="05000000000000000000" pitchFamily="2" charset="2"/>
              <a:buChar char="Ø"/>
            </a:pPr>
            <a:endParaRPr lang="en-US" sz="1600" noProof="1">
              <a:solidFill>
                <a:srgbClr val="FFFFFF"/>
              </a:solidFill>
            </a:endParaRPr>
          </a:p>
          <a:p>
            <a:pPr algn="ctr">
              <a:spcBef>
                <a:spcPts val="0"/>
              </a:spcBef>
              <a:buClr>
                <a:srgbClr val="FFFFFF"/>
              </a:buClr>
              <a:buFont typeface="Wingdings" panose="05000000000000000000" pitchFamily="2" charset="2"/>
              <a:buChar char="Ø"/>
            </a:pPr>
            <a:r>
              <a:rPr lang="en-US" sz="1600" noProof="1">
                <a:solidFill>
                  <a:srgbClr val="FFFFFF"/>
                </a:solidFill>
              </a:rPr>
              <a:t>It belongs to FOOD and RESTAURANT GUIDE sector.</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13050"/>
          <a:stretch/>
        </p:blipFill>
        <p:spPr>
          <a:xfrm>
            <a:off x="7714445" y="586719"/>
            <a:ext cx="3804388" cy="1989056"/>
          </a:xfrm>
          <a:prstGeom prst="rect">
            <a:avLst/>
          </a:prstGeom>
          <a:ln>
            <a:solidFill>
              <a:srgbClr val="000000"/>
            </a:solidFill>
          </a:ln>
        </p:spPr>
      </p:pic>
    </p:spTree>
    <p:extLst>
      <p:ext uri="{BB962C8B-B14F-4D97-AF65-F5344CB8AC3E}">
        <p14:creationId xmlns:p14="http://schemas.microsoft.com/office/powerpoint/2010/main" val="2243494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624915" y="666995"/>
            <a:ext cx="5827402" cy="4765182"/>
          </a:xfrm>
        </p:spPr>
        <p:txBody>
          <a:bodyPr>
            <a:noAutofit/>
          </a:bodyPr>
          <a:lstStyle/>
          <a:p>
            <a:pPr marL="0" indent="0" algn="ctr">
              <a:buNone/>
            </a:pPr>
            <a:r>
              <a:rPr lang="en-US" sz="2800" b="1" dirty="0" smtClean="0">
                <a:solidFill>
                  <a:srgbClr val="FFFFFF"/>
                </a:solidFill>
                <a:latin typeface="Arial" panose="020B0604020202020204" pitchFamily="34" charset="0"/>
                <a:cs typeface="Arial" panose="020B0604020202020204" pitchFamily="34" charset="0"/>
              </a:rPr>
              <a:t>Problem Statement</a:t>
            </a:r>
          </a:p>
          <a:p>
            <a:pPr marL="0" indent="0" algn="ctr">
              <a:buNone/>
            </a:pPr>
            <a:endParaRPr lang="en-US" sz="2800" b="1" dirty="0" smtClean="0">
              <a:solidFill>
                <a:srgbClr val="FFFFFF"/>
              </a:solidFill>
              <a:latin typeface="Arial" panose="020B0604020202020204" pitchFamily="34" charset="0"/>
              <a:cs typeface="Arial" panose="020B0604020202020204" pitchFamily="34" charset="0"/>
            </a:endParaRPr>
          </a:p>
          <a:p>
            <a:pPr>
              <a:spcBef>
                <a:spcPts val="0"/>
              </a:spcBef>
              <a:buClr>
                <a:srgbClr val="FFFFFF"/>
              </a:buClr>
              <a:buFont typeface="Wingdings" panose="05000000000000000000" pitchFamily="2" charset="2"/>
              <a:buChar char="Ø"/>
            </a:pPr>
            <a:r>
              <a:rPr lang="en-US" sz="1600" dirty="0" err="1">
                <a:solidFill>
                  <a:srgbClr val="FFFFFF"/>
                </a:solidFill>
              </a:rPr>
              <a:t>Zomato</a:t>
            </a:r>
            <a:r>
              <a:rPr lang="en-US" sz="1600" dirty="0">
                <a:solidFill>
                  <a:srgbClr val="FFFFFF"/>
                </a:solidFill>
              </a:rPr>
              <a:t> </a:t>
            </a:r>
            <a:r>
              <a:rPr lang="en-US" sz="1600" dirty="0" smtClean="0">
                <a:solidFill>
                  <a:srgbClr val="FFFFFF"/>
                </a:solidFill>
              </a:rPr>
              <a:t>wants </a:t>
            </a:r>
            <a:r>
              <a:rPr lang="en-US" sz="1600" dirty="0">
                <a:solidFill>
                  <a:srgbClr val="FFFFFF"/>
                </a:solidFill>
              </a:rPr>
              <a:t>to </a:t>
            </a:r>
            <a:r>
              <a:rPr lang="en-US" sz="1600" dirty="0" err="1" smtClean="0">
                <a:solidFill>
                  <a:srgbClr val="FFFFFF"/>
                </a:solidFill>
              </a:rPr>
              <a:t>analyse</a:t>
            </a:r>
            <a:r>
              <a:rPr lang="en-US" sz="1600" dirty="0" smtClean="0">
                <a:solidFill>
                  <a:srgbClr val="FFFFFF"/>
                </a:solidFill>
              </a:rPr>
              <a:t> the places in which they can s</a:t>
            </a:r>
            <a:r>
              <a:rPr lang="en-US" sz="1600" dirty="0">
                <a:solidFill>
                  <a:srgbClr val="FFFFFF"/>
                </a:solidFill>
              </a:rPr>
              <a:t>et up its new restaurants</a:t>
            </a:r>
            <a:r>
              <a:rPr lang="en-US" sz="1600" dirty="0" smtClean="0">
                <a:solidFill>
                  <a:srgbClr val="FFFFFF"/>
                </a:solidFill>
              </a:rPr>
              <a:t>.</a:t>
            </a:r>
          </a:p>
          <a:p>
            <a:pPr>
              <a:spcBef>
                <a:spcPts val="0"/>
              </a:spcBef>
              <a:buClr>
                <a:srgbClr val="FFFFFF"/>
              </a:buClr>
              <a:buFont typeface="Wingdings" panose="05000000000000000000" pitchFamily="2" charset="2"/>
              <a:buChar char="Ø"/>
            </a:pPr>
            <a:endParaRPr lang="en-US" sz="1600" dirty="0">
              <a:solidFill>
                <a:srgbClr val="FFFFFF"/>
              </a:solidFill>
            </a:endParaRPr>
          </a:p>
          <a:p>
            <a:pPr lvl="0">
              <a:lnSpc>
                <a:spcPct val="90000"/>
              </a:lnSpc>
              <a:spcBef>
                <a:spcPts val="0"/>
              </a:spcBef>
              <a:buClr>
                <a:srgbClr val="FFFFFF"/>
              </a:buClr>
              <a:buFont typeface="Wingdings" panose="05000000000000000000" pitchFamily="2" charset="2"/>
              <a:buChar char="Ø"/>
            </a:pPr>
            <a:r>
              <a:rPr lang="en-US" sz="1600" dirty="0">
                <a:solidFill>
                  <a:srgbClr val="FFFFFF"/>
                </a:solidFill>
              </a:rPr>
              <a:t>For this, we have addressed missing values in Cuisines section to enhance data </a:t>
            </a:r>
            <a:r>
              <a:rPr lang="en-US" sz="1600" dirty="0" smtClean="0">
                <a:solidFill>
                  <a:srgbClr val="FFFFFF"/>
                </a:solidFill>
              </a:rPr>
              <a:t>integrity.</a:t>
            </a:r>
          </a:p>
          <a:p>
            <a:pPr lvl="0">
              <a:lnSpc>
                <a:spcPct val="90000"/>
              </a:lnSpc>
              <a:spcBef>
                <a:spcPts val="0"/>
              </a:spcBef>
              <a:buClr>
                <a:srgbClr val="FFFFFF"/>
              </a:buClr>
              <a:buFont typeface="Wingdings" panose="05000000000000000000" pitchFamily="2" charset="2"/>
              <a:buChar char="Ø"/>
            </a:pPr>
            <a:endParaRPr lang="en-US" sz="1600" dirty="0" smtClean="0">
              <a:solidFill>
                <a:srgbClr val="FFFFFF"/>
              </a:solidFill>
            </a:endParaRPr>
          </a:p>
          <a:p>
            <a:pPr lvl="0">
              <a:lnSpc>
                <a:spcPct val="90000"/>
              </a:lnSpc>
              <a:spcBef>
                <a:spcPts val="0"/>
              </a:spcBef>
              <a:buClr>
                <a:srgbClr val="FFFFFF"/>
              </a:buClr>
              <a:buFont typeface="Wingdings" panose="05000000000000000000" pitchFamily="2" charset="2"/>
              <a:buChar char="Ø"/>
            </a:pPr>
            <a:r>
              <a:rPr lang="en-US" sz="1600" dirty="0">
                <a:solidFill>
                  <a:srgbClr val="FFFFFF"/>
                </a:solidFill>
              </a:rPr>
              <a:t>This dataset allows for an in-depth understanding of </a:t>
            </a:r>
            <a:r>
              <a:rPr lang="en-US" sz="1600" dirty="0" err="1">
                <a:solidFill>
                  <a:srgbClr val="FFFFFF"/>
                </a:solidFill>
              </a:rPr>
              <a:t>Zomato’s</a:t>
            </a:r>
            <a:r>
              <a:rPr lang="en-US" sz="1600" dirty="0">
                <a:solidFill>
                  <a:srgbClr val="FFFFFF"/>
                </a:solidFill>
              </a:rPr>
              <a:t> market presence and operational scope</a:t>
            </a:r>
            <a:r>
              <a:rPr lang="en-US" sz="1600" dirty="0" smtClean="0">
                <a:solidFill>
                  <a:srgbClr val="FFFFFF"/>
                </a:solidFill>
              </a:rPr>
              <a:t>.</a:t>
            </a:r>
          </a:p>
          <a:p>
            <a:pPr lvl="0">
              <a:lnSpc>
                <a:spcPct val="90000"/>
              </a:lnSpc>
              <a:spcBef>
                <a:spcPts val="0"/>
              </a:spcBef>
              <a:buClr>
                <a:srgbClr val="FFFFFF"/>
              </a:buClr>
              <a:buFont typeface="Wingdings" panose="05000000000000000000" pitchFamily="2" charset="2"/>
              <a:buChar char="Ø"/>
            </a:pPr>
            <a:endParaRPr lang="en-US" sz="1600" dirty="0">
              <a:solidFill>
                <a:srgbClr val="FFFFFF"/>
              </a:solidFill>
            </a:endParaRPr>
          </a:p>
          <a:p>
            <a:pPr lvl="0">
              <a:lnSpc>
                <a:spcPct val="90000"/>
              </a:lnSpc>
              <a:spcBef>
                <a:spcPts val="0"/>
              </a:spcBef>
              <a:buClr>
                <a:srgbClr val="FFFFFF"/>
              </a:buClr>
              <a:buFont typeface="Wingdings" panose="05000000000000000000" pitchFamily="2" charset="2"/>
              <a:buChar char="Ø"/>
            </a:pPr>
            <a:r>
              <a:rPr lang="en-US" sz="1600" dirty="0">
                <a:solidFill>
                  <a:srgbClr val="FFFFFF"/>
                </a:solidFill>
              </a:rPr>
              <a:t>Insights from user demographics and order volumes are key to optimizing marketing strategies and expanding product offerings</a:t>
            </a:r>
            <a:r>
              <a:rPr lang="en-US" sz="1600" dirty="0" smtClean="0">
                <a:solidFill>
                  <a:srgbClr val="FFFFFF"/>
                </a:solidFill>
              </a:rPr>
              <a:t>.</a:t>
            </a:r>
          </a:p>
          <a:p>
            <a:pPr>
              <a:lnSpc>
                <a:spcPct val="90000"/>
              </a:lnSpc>
              <a:spcBef>
                <a:spcPts val="0"/>
              </a:spcBef>
              <a:buClr>
                <a:srgbClr val="FFFFFF"/>
              </a:buClr>
              <a:buFont typeface="Wingdings" panose="05000000000000000000" pitchFamily="2" charset="2"/>
              <a:buChar char="Ø"/>
            </a:pPr>
            <a:endParaRPr lang="en-US" sz="1600" dirty="0">
              <a:solidFill>
                <a:srgbClr val="FFFFFF"/>
              </a:solidFill>
            </a:endParaRPr>
          </a:p>
          <a:p>
            <a:pPr>
              <a:lnSpc>
                <a:spcPct val="90000"/>
              </a:lnSpc>
              <a:spcBef>
                <a:spcPts val="0"/>
              </a:spcBef>
              <a:buClr>
                <a:srgbClr val="FFFFFF"/>
              </a:buClr>
              <a:buFont typeface="Wingdings" panose="05000000000000000000" pitchFamily="2" charset="2"/>
              <a:buChar char="Ø"/>
            </a:pPr>
            <a:r>
              <a:rPr lang="en-US" sz="1600" dirty="0">
                <a:solidFill>
                  <a:srgbClr val="FFFFFF"/>
                </a:solidFill>
              </a:rPr>
              <a:t>Hence, in further slides </a:t>
            </a:r>
            <a:r>
              <a:rPr lang="en-US" sz="1600" dirty="0" smtClean="0">
                <a:solidFill>
                  <a:srgbClr val="FFFFFF"/>
                </a:solidFill>
              </a:rPr>
              <a:t>we will draw </a:t>
            </a:r>
            <a:r>
              <a:rPr lang="en-US" sz="1600" dirty="0">
                <a:solidFill>
                  <a:srgbClr val="FFFFFF"/>
                </a:solidFill>
              </a:rPr>
              <a:t>conclusions from the data analysis and identify </a:t>
            </a:r>
            <a:r>
              <a:rPr lang="en-US" sz="1600" dirty="0" smtClean="0">
                <a:solidFill>
                  <a:srgbClr val="FFFFFF"/>
                </a:solidFill>
              </a:rPr>
              <a:t>potential areas for </a:t>
            </a:r>
            <a:r>
              <a:rPr lang="en-US" sz="1600" dirty="0" err="1" smtClean="0">
                <a:solidFill>
                  <a:srgbClr val="FFFFFF"/>
                </a:solidFill>
              </a:rPr>
              <a:t>Zomato</a:t>
            </a:r>
            <a:r>
              <a:rPr lang="en-US" sz="1600" dirty="0" smtClean="0">
                <a:solidFill>
                  <a:srgbClr val="FFFFFF"/>
                </a:solidFill>
              </a:rPr>
              <a:t> to understand the Market.</a:t>
            </a:r>
            <a:endParaRPr lang="en-US" sz="1600" dirty="0">
              <a:solidFill>
                <a:srgbClr val="FFFFFF"/>
              </a:solidFill>
            </a:endParaRPr>
          </a:p>
          <a:p>
            <a:pPr>
              <a:spcBef>
                <a:spcPts val="0"/>
              </a:spcBef>
              <a:buClr>
                <a:srgbClr val="FFFFFF"/>
              </a:buClr>
              <a:buFont typeface="Wingdings" panose="05000000000000000000" pitchFamily="2" charset="2"/>
              <a:buChar char="Ø"/>
            </a:pPr>
            <a:endParaRPr lang="en-US" sz="1600" dirty="0">
              <a:solidFill>
                <a:srgbClr val="FFFFFF"/>
              </a:solidFill>
            </a:endParaRPr>
          </a:p>
        </p:txBody>
      </p:sp>
      <p:sp>
        <p:nvSpPr>
          <p:cNvPr id="9"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150564" y="187586"/>
            <a:ext cx="4860000" cy="5724000"/>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a:solidFill>
                  <a:srgbClr val="FFFFFF"/>
                </a:solidFill>
              </a:rPr>
              <a:t/>
            </a:r>
            <a:br>
              <a:rPr lang="en-US" dirty="0">
                <a:solidFill>
                  <a:srgbClr val="FFFFFF"/>
                </a:solidFill>
              </a:rPr>
            </a:br>
            <a:r>
              <a:rPr lang="en-US" dirty="0" smtClean="0">
                <a:solidFill>
                  <a:srgbClr val="FFFFFF"/>
                </a:solidFill>
              </a:rPr>
              <a:t/>
            </a:r>
            <a:br>
              <a:rPr lang="en-US" dirty="0" smtClean="0">
                <a:solidFill>
                  <a:srgbClr val="FFFFFF"/>
                </a:solidFill>
              </a:rPr>
            </a:br>
            <a:r>
              <a:rPr lang="en-US" dirty="0" smtClean="0">
                <a:solidFill>
                  <a:srgbClr val="FFFFFF"/>
                </a:solidFill>
              </a:rPr>
              <a:t/>
            </a:r>
            <a:br>
              <a:rPr lang="en-US" dirty="0" smtClean="0">
                <a:solidFill>
                  <a:srgbClr val="FFFFFF"/>
                </a:solidFill>
              </a:rPr>
            </a:br>
            <a:endParaRPr lang="en-US" dirty="0">
              <a:solidFill>
                <a:srgbClr val="FFFF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445" y="1068946"/>
            <a:ext cx="3863661" cy="39795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02522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189200" y="243655"/>
            <a:ext cx="4860000" cy="5615096"/>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endParaRPr lang="en-US" dirty="0">
              <a:solidFill>
                <a:srgbClr val="000000"/>
              </a:solidFill>
            </a:endParaRPr>
          </a:p>
        </p:txBody>
      </p:sp>
      <p:sp>
        <p:nvSpPr>
          <p:cNvPr id="6"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766581" y="1365162"/>
            <a:ext cx="5959013" cy="3039414"/>
          </a:xfrm>
        </p:spPr>
        <p:txBody>
          <a:bodyPr>
            <a:noAutofit/>
          </a:bodyPr>
          <a:lstStyle/>
          <a:p>
            <a:pPr marL="0" indent="0" algn="ctr">
              <a:buNone/>
            </a:pPr>
            <a:r>
              <a:rPr lang="en-US" sz="2800" b="1" dirty="0" smtClean="0">
                <a:solidFill>
                  <a:srgbClr val="FFFFFF"/>
                </a:solidFill>
                <a:latin typeface="Arial" panose="020B0604020202020204" pitchFamily="34" charset="0"/>
                <a:cs typeface="Arial" panose="020B0604020202020204" pitchFamily="34" charset="0"/>
              </a:rPr>
              <a:t>Data Overview</a:t>
            </a:r>
          </a:p>
          <a:p>
            <a:pPr marL="0" indent="0" algn="ctr">
              <a:buNone/>
            </a:pPr>
            <a:endParaRPr lang="en-US" sz="2800" dirty="0" smtClean="0">
              <a:solidFill>
                <a:srgbClr val="FFFFFF"/>
              </a:solidFill>
              <a:latin typeface="Arial" panose="020B0604020202020204" pitchFamily="34" charset="0"/>
              <a:cs typeface="Arial" panose="020B0604020202020204" pitchFamily="34" charset="0"/>
            </a:endParaRPr>
          </a:p>
          <a:p>
            <a:pPr marL="0" indent="0">
              <a:buNone/>
            </a:pPr>
            <a:endParaRPr lang="en-US" sz="1600" dirty="0" smtClean="0">
              <a:solidFill>
                <a:srgbClr val="FFFFFF"/>
              </a:solidFill>
              <a:latin typeface="Arial" panose="020B0604020202020204" pitchFamily="34" charset="0"/>
              <a:cs typeface="Arial" panose="020B0604020202020204" pitchFamily="34" charset="0"/>
            </a:endParaRPr>
          </a:p>
          <a:p>
            <a:pPr marL="0" indent="0">
              <a:buNone/>
            </a:pPr>
            <a:endParaRPr lang="en-US" sz="1600" dirty="0">
              <a:solidFill>
                <a:srgbClr val="FFFFFF"/>
              </a:solidFill>
              <a:latin typeface="Arial" panose="020B0604020202020204" pitchFamily="34" charset="0"/>
              <a:cs typeface="Arial" panose="020B0604020202020204" pitchFamily="34" charset="0"/>
            </a:endParaRPr>
          </a:p>
        </p:txBody>
      </p:sp>
      <p:sp>
        <p:nvSpPr>
          <p:cNvPr id="3" name="Rectangle 2"/>
          <p:cNvSpPr/>
          <p:nvPr/>
        </p:nvSpPr>
        <p:spPr>
          <a:xfrm>
            <a:off x="894244" y="2140431"/>
            <a:ext cx="6096000" cy="2554545"/>
          </a:xfrm>
          <a:prstGeom prst="rect">
            <a:avLst/>
          </a:prstGeom>
        </p:spPr>
        <p:txBody>
          <a:bodyPr>
            <a:spAutoFit/>
          </a:bodyPr>
          <a:lstStyle/>
          <a:p>
            <a:pPr>
              <a:spcBef>
                <a:spcPts val="0"/>
              </a:spcBef>
              <a:buClr>
                <a:srgbClr val="FFFFFF"/>
              </a:buClr>
              <a:buFont typeface="Wingdings" panose="05000000000000000000" pitchFamily="2" charset="2"/>
              <a:buChar char="Ø"/>
            </a:pPr>
            <a:r>
              <a:rPr lang="en-US" sz="1600" dirty="0" smtClean="0">
                <a:solidFill>
                  <a:srgbClr val="FFFFFF"/>
                </a:solidFill>
              </a:rPr>
              <a:t> Total Restaurants: 9551, Average Rating of all the restaurants across the world: 2.89, Average Cost for Two: $10.06 (combined currencies of different countries and converted them to common currency USD), Total Votes: 14,98,645.</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a:solidFill>
                  <a:srgbClr val="FFFFFF"/>
                </a:solidFill>
              </a:rPr>
              <a:t> </a:t>
            </a:r>
            <a:r>
              <a:rPr lang="en-US" sz="1600" dirty="0" smtClean="0">
                <a:solidFill>
                  <a:srgbClr val="FFFFFF"/>
                </a:solidFill>
              </a:rPr>
              <a:t>Services are provided in 15 Countries and 141 Cities worldwide.</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a:solidFill>
                  <a:srgbClr val="FFFFFF"/>
                </a:solidFill>
              </a:rPr>
              <a:t> </a:t>
            </a:r>
            <a:r>
              <a:rPr lang="en-US" sz="1600" dirty="0" smtClean="0">
                <a:solidFill>
                  <a:srgbClr val="FFFFFF"/>
                </a:solidFill>
              </a:rPr>
              <a:t>Various Cuisines are served across regions.</a:t>
            </a:r>
            <a:endParaRPr lang="en-US" sz="1600" dirty="0">
              <a:solidFill>
                <a:srgbClr val="FFFFFF"/>
              </a:solidFill>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369" y="953038"/>
            <a:ext cx="3863662" cy="3902298"/>
          </a:xfrm>
          <a:prstGeom prst="rect">
            <a:avLst/>
          </a:prstGeom>
          <a:ln>
            <a:solidFill>
              <a:srgbClr val="000000"/>
            </a:solidFill>
          </a:ln>
        </p:spPr>
      </p:pic>
    </p:spTree>
    <p:extLst>
      <p:ext uri="{BB962C8B-B14F-4D97-AF65-F5344CB8AC3E}">
        <p14:creationId xmlns:p14="http://schemas.microsoft.com/office/powerpoint/2010/main" val="16861261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189200" y="243655"/>
            <a:ext cx="4860000" cy="5615096"/>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endParaRPr lang="en-US" dirty="0">
              <a:solidFill>
                <a:srgbClr val="000000"/>
              </a:solidFill>
            </a:endParaRPr>
          </a:p>
        </p:txBody>
      </p:sp>
      <p:sp>
        <p:nvSpPr>
          <p:cNvPr id="6"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766581" y="528034"/>
            <a:ext cx="5959013" cy="4910694"/>
          </a:xfrm>
        </p:spPr>
        <p:txBody>
          <a:bodyPr>
            <a:noAutofit/>
          </a:bodyPr>
          <a:lstStyle/>
          <a:p>
            <a:pPr marL="0" indent="0" algn="ctr">
              <a:buNone/>
            </a:pPr>
            <a:r>
              <a:rPr lang="en-US" sz="2800" b="1" dirty="0" smtClean="0">
                <a:solidFill>
                  <a:srgbClr val="FFFFFF"/>
                </a:solidFill>
                <a:latin typeface="Arial" panose="020B0604020202020204" pitchFamily="34" charset="0"/>
                <a:cs typeface="Arial" panose="020B0604020202020204" pitchFamily="34" charset="0"/>
              </a:rPr>
              <a:t>Analytical Approach and Tools</a:t>
            </a:r>
          </a:p>
          <a:p>
            <a:pPr>
              <a:spcBef>
                <a:spcPts val="0"/>
              </a:spcBef>
              <a:buClr>
                <a:srgbClr val="FFFFFF"/>
              </a:buClr>
              <a:buFont typeface="Wingdings" panose="05000000000000000000" pitchFamily="2" charset="2"/>
              <a:buChar char="Ø"/>
            </a:pPr>
            <a:endParaRPr lang="en-US" sz="1400" dirty="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Data Cleaning and Enrichment: Utilized functions like </a:t>
            </a:r>
            <a:r>
              <a:rPr lang="en-US" sz="1600" dirty="0" err="1" smtClean="0">
                <a:solidFill>
                  <a:srgbClr val="FFFFFF"/>
                </a:solidFill>
              </a:rPr>
              <a:t>Vlookup</a:t>
            </a:r>
            <a:r>
              <a:rPr lang="en-US" sz="1600" dirty="0" smtClean="0">
                <a:solidFill>
                  <a:srgbClr val="FFFFFF"/>
                </a:solidFill>
              </a:rPr>
              <a:t> to match country code and countries, Mode to fill the blank rows of cuisines, concatenate function to merge abbreviation of currency with amount, Used exchange rate to convert all the cost to USD</a:t>
            </a:r>
            <a:r>
              <a:rPr lang="en-US" sz="1600" dirty="0">
                <a:solidFill>
                  <a:srgbClr val="FFFFFF"/>
                </a:solidFill>
              </a:rPr>
              <a:t> </a:t>
            </a:r>
            <a:r>
              <a:rPr lang="en-US" sz="1600" dirty="0" smtClean="0">
                <a:solidFill>
                  <a:srgbClr val="FFFFFF"/>
                </a:solidFill>
              </a:rPr>
              <a:t>(</a:t>
            </a:r>
            <a:r>
              <a:rPr lang="en-US" sz="1600" dirty="0">
                <a:solidFill>
                  <a:srgbClr val="FFFFFF"/>
                </a:solidFill>
              </a:rPr>
              <a:t>c</a:t>
            </a:r>
            <a:r>
              <a:rPr lang="en-US" sz="1600" dirty="0" smtClean="0">
                <a:solidFill>
                  <a:srgbClr val="FFFFFF"/>
                </a:solidFill>
              </a:rPr>
              <a:t>ommon currency), the 0’s in Average cost(In Dollars) Column are replaced with blanks and </a:t>
            </a:r>
            <a:r>
              <a:rPr lang="en-US" sz="1600" dirty="0" err="1" smtClean="0">
                <a:solidFill>
                  <a:srgbClr val="FFFFFF"/>
                </a:solidFill>
              </a:rPr>
              <a:t>Isblank</a:t>
            </a:r>
            <a:r>
              <a:rPr lang="en-US" sz="1600" dirty="0" smtClean="0">
                <a:solidFill>
                  <a:srgbClr val="FFFFFF"/>
                </a:solidFill>
              </a:rPr>
              <a:t> formula is used to calculate the Average cost for two($).</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Descriptive Analysis: Employed Pivot tables for summarizing key metrics and identifying countries where the new restaurant can be set up.</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Visualization: Created dynamic charts and dashboard for data representation, enabling interactive data exploration.</a:t>
            </a:r>
          </a:p>
          <a:p>
            <a:pPr>
              <a:spcBef>
                <a:spcPts val="0"/>
              </a:spcBef>
              <a:buClr>
                <a:srgbClr val="FFFFFF"/>
              </a:buClr>
              <a:buFont typeface="Wingdings" panose="05000000000000000000" pitchFamily="2" charset="2"/>
              <a:buChar char="Ø"/>
            </a:pPr>
            <a:endParaRPr lang="en-US" sz="1400" dirty="0">
              <a:solidFill>
                <a:srgbClr val="FFFFFF"/>
              </a:solidFill>
            </a:endParaRPr>
          </a:p>
          <a:p>
            <a:pPr marL="0" indent="0">
              <a:buNone/>
            </a:pPr>
            <a:endParaRPr lang="en-US" sz="1600" dirty="0" smtClean="0">
              <a:solidFill>
                <a:srgbClr val="FFFFFF"/>
              </a:solidFill>
              <a:latin typeface="Arial" panose="020B0604020202020204" pitchFamily="34" charset="0"/>
              <a:cs typeface="Arial" panose="020B0604020202020204" pitchFamily="34" charset="0"/>
            </a:endParaRPr>
          </a:p>
          <a:p>
            <a:pPr marL="0" indent="0">
              <a:buNone/>
            </a:pPr>
            <a:endParaRPr lang="en-US" sz="1600" dirty="0">
              <a:solidFill>
                <a:srgbClr val="FFFFFF"/>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9589"/>
          <a:stretch/>
        </p:blipFill>
        <p:spPr>
          <a:xfrm>
            <a:off x="7791718" y="3131517"/>
            <a:ext cx="3760631" cy="2307211"/>
          </a:xfrm>
          <a:prstGeom prst="rect">
            <a:avLst/>
          </a:prstGeom>
          <a:ln>
            <a:solidFill>
              <a:srgbClr val="000000"/>
            </a:solidFill>
          </a:ln>
        </p:spPr>
      </p:pic>
      <p:pic>
        <p:nvPicPr>
          <p:cNvPr id="4" name="Picture Placeholder 3"/>
          <p:cNvPicPr>
            <a:picLocks noGrp="1" noChangeAspect="1"/>
          </p:cNvPicPr>
          <p:nvPr>
            <p:ph type="pic" sz="quarter" idx="16"/>
          </p:nvPr>
        </p:nvPicPr>
        <p:blipFill>
          <a:blip r:embed="rId3">
            <a:duotone>
              <a:prstClr val="black"/>
              <a:srgbClr val="FFFFFF">
                <a:tint val="45000"/>
                <a:satMod val="400000"/>
              </a:srgbClr>
            </a:duotone>
            <a:extLst>
              <a:ext uri="{BEBA8EAE-BF5A-486C-A8C5-ECC9F3942E4B}">
                <a14:imgProps xmlns:a14="http://schemas.microsoft.com/office/drawing/2010/main">
                  <a14:imgLayer r:embed="rId4">
                    <a14:imgEffect>
                      <a14:colorTemperature colorTemp="11200"/>
                    </a14:imgEffect>
                  </a14:imgLayer>
                </a14:imgProps>
              </a:ext>
              <a:ext uri="{28A0092B-C50C-407E-A947-70E740481C1C}">
                <a14:useLocalDpi xmlns:a14="http://schemas.microsoft.com/office/drawing/2010/main" val="0"/>
              </a:ext>
            </a:extLst>
          </a:blip>
          <a:srcRect l="11125" r="11125"/>
          <a:stretch>
            <a:fillRect/>
          </a:stretch>
        </p:blipFill>
        <p:spPr>
          <a:xfrm>
            <a:off x="7791719" y="855736"/>
            <a:ext cx="3760631" cy="1872000"/>
          </a:xfrm>
          <a:ln>
            <a:solidFill>
              <a:srgbClr val="000000"/>
            </a:solidFill>
          </a:ln>
        </p:spPr>
      </p:pic>
    </p:spTree>
    <p:extLst>
      <p:ext uri="{BB962C8B-B14F-4D97-AF65-F5344CB8AC3E}">
        <p14:creationId xmlns:p14="http://schemas.microsoft.com/office/powerpoint/2010/main" val="167912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189200" y="243655"/>
            <a:ext cx="4860000" cy="5615096"/>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endParaRPr lang="en-US" dirty="0">
              <a:solidFill>
                <a:srgbClr val="000000"/>
              </a:solidFill>
            </a:endParaRPr>
          </a:p>
        </p:txBody>
      </p:sp>
      <p:sp>
        <p:nvSpPr>
          <p:cNvPr id="6"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218941" y="1004552"/>
            <a:ext cx="6838682" cy="4005330"/>
          </a:xfrm>
        </p:spPr>
        <p:txBody>
          <a:bodyPr>
            <a:noAutofit/>
          </a:bodyPr>
          <a:lstStyle/>
          <a:p>
            <a:pPr marL="0" indent="0" algn="ctr">
              <a:buNone/>
            </a:pPr>
            <a:r>
              <a:rPr lang="en-US" sz="2800" b="1" dirty="0" smtClean="0">
                <a:solidFill>
                  <a:srgbClr val="FFFFFF"/>
                </a:solidFill>
                <a:latin typeface="Arial" panose="020B0604020202020204" pitchFamily="34" charset="0"/>
                <a:cs typeface="Arial" panose="020B0604020202020204" pitchFamily="34" charset="0"/>
              </a:rPr>
              <a:t>Considerations to open New Restaurants in the suggested locations</a:t>
            </a:r>
          </a:p>
          <a:p>
            <a:pPr>
              <a:spcBef>
                <a:spcPts val="0"/>
              </a:spcBef>
              <a:buClr>
                <a:srgbClr val="FFFFFF"/>
              </a:buClr>
              <a:buFont typeface="Wingdings" panose="05000000000000000000" pitchFamily="2" charset="2"/>
              <a:buChar char="Ø"/>
            </a:pPr>
            <a:endParaRPr lang="en-US" sz="1400" dirty="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From the given data, several points such as Online delivery &amp; Table booking, Price Range, Average cost, Ratings are all considered to suggest location to open New restaurant.</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Average rating of the suggested Countries is 2.8 which is quiet low and if new restaurants are opened in these locations, there is huge business opportunity and growth.</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So, the Countries suggested from above points are Australia, Brazil, Canada, India, UK, USA.</a:t>
            </a:r>
            <a:endParaRPr lang="en-US" sz="1600" dirty="0">
              <a:solidFill>
                <a:srgbClr val="FFFFFF"/>
              </a:solidFill>
            </a:endParaRPr>
          </a:p>
          <a:p>
            <a:pPr marL="0" indent="0">
              <a:buNone/>
            </a:pPr>
            <a:endParaRPr lang="en-US" sz="1600" dirty="0" smtClean="0">
              <a:solidFill>
                <a:srgbClr val="FFFFFF"/>
              </a:solidFill>
              <a:latin typeface="Arial" panose="020B0604020202020204" pitchFamily="34" charset="0"/>
              <a:cs typeface="Arial" panose="020B0604020202020204" pitchFamily="34" charset="0"/>
            </a:endParaRPr>
          </a:p>
          <a:p>
            <a:pPr marL="0" indent="0">
              <a:buNone/>
            </a:pPr>
            <a:endParaRPr lang="en-US" sz="1600" dirty="0">
              <a:solidFill>
                <a:srgbClr val="FFFFFF"/>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7652548" y="734059"/>
            <a:ext cx="3933304" cy="2009142"/>
          </a:xfrm>
          <a:prstGeom prst="rect">
            <a:avLst/>
          </a:prstGeom>
          <a:ln>
            <a:solidFill>
              <a:srgbClr val="000000"/>
            </a:solidFill>
          </a:ln>
        </p:spPr>
      </p:pic>
      <p:pic>
        <p:nvPicPr>
          <p:cNvPr id="10" name="Picture 9"/>
          <p:cNvPicPr>
            <a:picLocks noChangeAspect="1"/>
          </p:cNvPicPr>
          <p:nvPr/>
        </p:nvPicPr>
        <p:blipFill>
          <a:blip r:embed="rId3"/>
          <a:stretch>
            <a:fillRect/>
          </a:stretch>
        </p:blipFill>
        <p:spPr>
          <a:xfrm>
            <a:off x="7652548" y="3670876"/>
            <a:ext cx="3933304" cy="1731414"/>
          </a:xfrm>
          <a:prstGeom prst="rect">
            <a:avLst/>
          </a:prstGeom>
          <a:ln>
            <a:solidFill>
              <a:srgbClr val="000000"/>
            </a:solidFill>
          </a:ln>
        </p:spPr>
      </p:pic>
    </p:spTree>
    <p:extLst>
      <p:ext uri="{BB962C8B-B14F-4D97-AF65-F5344CB8AC3E}">
        <p14:creationId xmlns:p14="http://schemas.microsoft.com/office/powerpoint/2010/main" val="462688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056170" y="243655"/>
            <a:ext cx="4860000" cy="5615096"/>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endParaRPr lang="en-US" dirty="0">
              <a:solidFill>
                <a:srgbClr val="000000"/>
              </a:solidFill>
            </a:endParaRPr>
          </a:p>
        </p:txBody>
      </p:sp>
      <p:sp>
        <p:nvSpPr>
          <p:cNvPr id="6"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244699" y="690262"/>
            <a:ext cx="6592529" cy="4721882"/>
          </a:xfrm>
        </p:spPr>
        <p:txBody>
          <a:bodyPr>
            <a:noAutofit/>
          </a:bodyPr>
          <a:lstStyle/>
          <a:p>
            <a:pPr marL="0" indent="0" algn="ctr">
              <a:buNone/>
            </a:pPr>
            <a:r>
              <a:rPr lang="en-US" sz="2800" b="1" dirty="0" smtClean="0">
                <a:solidFill>
                  <a:srgbClr val="FFFFFF"/>
                </a:solidFill>
                <a:latin typeface="Arial" panose="020B0604020202020204" pitchFamily="34" charset="0"/>
                <a:cs typeface="Arial" panose="020B0604020202020204" pitchFamily="34" charset="0"/>
              </a:rPr>
              <a:t>Analytical Approach</a:t>
            </a:r>
          </a:p>
          <a:p>
            <a:pPr>
              <a:spcBef>
                <a:spcPts val="0"/>
              </a:spcBef>
              <a:buClr>
                <a:srgbClr val="FFFFFF"/>
              </a:buClr>
              <a:buFont typeface="Wingdings" panose="05000000000000000000" pitchFamily="2" charset="2"/>
              <a:buChar char="Ø"/>
            </a:pPr>
            <a:endParaRPr lang="en-US" sz="1400" dirty="0">
              <a:solidFill>
                <a:srgbClr val="FFFFFF"/>
              </a:solidFill>
            </a:endParaRPr>
          </a:p>
          <a:p>
            <a:pPr marL="0" indent="0">
              <a:spcBef>
                <a:spcPts val="0"/>
              </a:spcBef>
              <a:buClr>
                <a:srgbClr val="FFFFFF"/>
              </a:buClr>
              <a:buNone/>
            </a:pPr>
            <a:r>
              <a:rPr lang="en-US" sz="1600" dirty="0" smtClean="0">
                <a:solidFill>
                  <a:srgbClr val="FFFFFF"/>
                </a:solidFill>
              </a:rPr>
              <a:t>Here, </a:t>
            </a:r>
            <a:r>
              <a:rPr lang="en-US" sz="1600" dirty="0">
                <a:solidFill>
                  <a:srgbClr val="FFFFFF"/>
                </a:solidFill>
              </a:rPr>
              <a:t>we can see the data </a:t>
            </a:r>
            <a:r>
              <a:rPr lang="en-US" sz="1600" dirty="0" smtClean="0">
                <a:solidFill>
                  <a:srgbClr val="FFFFFF"/>
                </a:solidFill>
              </a:rPr>
              <a:t>based </a:t>
            </a:r>
            <a:r>
              <a:rPr lang="en-US" sz="1600" dirty="0">
                <a:solidFill>
                  <a:srgbClr val="FFFFFF"/>
                </a:solidFill>
              </a:rPr>
              <a:t>on the aforementioned matrix</a:t>
            </a:r>
            <a:r>
              <a:rPr lang="en-US" sz="1600" dirty="0" smtClean="0">
                <a:solidFill>
                  <a:srgbClr val="FFFFFF"/>
                </a:solidFill>
              </a:rPr>
              <a:t>:</a:t>
            </a:r>
          </a:p>
          <a:p>
            <a:pPr marL="0" indent="0">
              <a:spcBef>
                <a:spcPts val="0"/>
              </a:spcBef>
              <a:buClr>
                <a:srgbClr val="FFFFFF"/>
              </a:buClr>
              <a:buNone/>
            </a:pPr>
            <a:endParaRPr lang="en-US" sz="1600" dirty="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As per the data given, the ones that doesn’t have Table booking and Online delivery has negative impact on ratings.</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cs typeface="Arial" panose="020B0604020202020204" pitchFamily="34" charset="0"/>
              </a:rPr>
              <a:t>The restaurants that provides Table booking, Online delivery and that has high ratings serves all the mentioned Cuisines as shown in the Line chart.</a:t>
            </a:r>
          </a:p>
          <a:p>
            <a:pPr>
              <a:spcBef>
                <a:spcPts val="0"/>
              </a:spcBef>
              <a:buClr>
                <a:srgbClr val="FFFFFF"/>
              </a:buClr>
              <a:buFont typeface="Wingdings" panose="05000000000000000000" pitchFamily="2" charset="2"/>
              <a:buChar char="Ø"/>
            </a:pPr>
            <a:endParaRPr lang="en-US" sz="1600" dirty="0" smtClean="0">
              <a:solidFill>
                <a:srgbClr val="FFFFFF"/>
              </a:solidFill>
              <a:cs typeface="Arial" panose="020B0604020202020204" pitchFamily="34" charset="0"/>
            </a:endParaRPr>
          </a:p>
          <a:p>
            <a:pPr lvl="0">
              <a:spcBef>
                <a:spcPts val="0"/>
              </a:spcBef>
              <a:buClr>
                <a:srgbClr val="FFFFFF"/>
              </a:buClr>
              <a:buFont typeface="Wingdings" panose="05000000000000000000" pitchFamily="2" charset="2"/>
              <a:buChar char="Ø"/>
            </a:pPr>
            <a:r>
              <a:rPr lang="en-US" sz="1600" dirty="0" smtClean="0">
                <a:solidFill>
                  <a:srgbClr val="FFFFFF"/>
                </a:solidFill>
                <a:cs typeface="Arial" panose="020B0604020202020204" pitchFamily="34" charset="0"/>
              </a:rPr>
              <a:t>Asian, Biryani, Cafe, Continental, Finger Food, Mexican and North Indian are the popular cuisines with Average rating as 3.6 which is pretty good, in the countries </a:t>
            </a:r>
            <a:r>
              <a:rPr lang="en-IN" sz="1600" dirty="0">
                <a:solidFill>
                  <a:srgbClr val="FFFFFF"/>
                </a:solidFill>
                <a:cs typeface="Arial" panose="020B0604020202020204" pitchFamily="34" charset="0"/>
              </a:rPr>
              <a:t>Australia, Brazil, Canada, India, UK, USA </a:t>
            </a:r>
            <a:r>
              <a:rPr lang="en-US" sz="1600" dirty="0" smtClean="0">
                <a:solidFill>
                  <a:srgbClr val="FFFFFF"/>
                </a:solidFill>
                <a:cs typeface="Arial" panose="020B0604020202020204" pitchFamily="34" charset="0"/>
              </a:rPr>
              <a:t>that is been suggested.</a:t>
            </a:r>
          </a:p>
          <a:p>
            <a:pPr lvl="0">
              <a:spcBef>
                <a:spcPts val="0"/>
              </a:spcBef>
              <a:buClr>
                <a:srgbClr val="FFFFFF"/>
              </a:buClr>
              <a:buFont typeface="Wingdings" panose="05000000000000000000" pitchFamily="2" charset="2"/>
              <a:buChar char="Ø"/>
            </a:pPr>
            <a:endParaRPr lang="en-US" sz="1600" dirty="0" smtClean="0">
              <a:solidFill>
                <a:srgbClr val="FFFFFF"/>
              </a:solidFill>
              <a:cs typeface="Arial" panose="020B0604020202020204" pitchFamily="34" charset="0"/>
            </a:endParaRPr>
          </a:p>
          <a:p>
            <a:pPr lvl="0">
              <a:spcBef>
                <a:spcPts val="0"/>
              </a:spcBef>
              <a:buClr>
                <a:srgbClr val="FFFFFF"/>
              </a:buClr>
              <a:buFont typeface="Wingdings" panose="05000000000000000000" pitchFamily="2" charset="2"/>
              <a:buChar char="Ø"/>
            </a:pPr>
            <a:r>
              <a:rPr lang="en-US" sz="1600" dirty="0" smtClean="0">
                <a:solidFill>
                  <a:srgbClr val="FFFFFF"/>
                </a:solidFill>
                <a:cs typeface="Arial" panose="020B0604020202020204" pitchFamily="34" charset="0"/>
              </a:rPr>
              <a:t>Hence, it is a good idea to have these famous cuisines in those countries where the restaurants are going to be set up.</a:t>
            </a:r>
            <a:endParaRPr lang="en-IN" sz="1600" dirty="0">
              <a:solidFill>
                <a:srgbClr val="FFFFFF"/>
              </a:solidFill>
              <a:cs typeface="Arial" panose="020B0604020202020204" pitchFamily="34" charset="0"/>
            </a:endParaRPr>
          </a:p>
        </p:txBody>
      </p:sp>
      <p:pic>
        <p:nvPicPr>
          <p:cNvPr id="5" name="Picture 4"/>
          <p:cNvPicPr>
            <a:picLocks noChangeAspect="1"/>
          </p:cNvPicPr>
          <p:nvPr/>
        </p:nvPicPr>
        <p:blipFill>
          <a:blip r:embed="rId2"/>
          <a:stretch>
            <a:fillRect/>
          </a:stretch>
        </p:blipFill>
        <p:spPr>
          <a:xfrm>
            <a:off x="7293870" y="764519"/>
            <a:ext cx="1956986" cy="1872000"/>
          </a:xfrm>
          <a:prstGeom prst="rect">
            <a:avLst/>
          </a:prstGeom>
        </p:spPr>
      </p:pic>
      <p:pic>
        <p:nvPicPr>
          <p:cNvPr id="11" name="Picture 10"/>
          <p:cNvPicPr>
            <a:picLocks noChangeAspect="1"/>
          </p:cNvPicPr>
          <p:nvPr/>
        </p:nvPicPr>
        <p:blipFill>
          <a:blip r:embed="rId3"/>
          <a:stretch>
            <a:fillRect/>
          </a:stretch>
        </p:blipFill>
        <p:spPr>
          <a:xfrm>
            <a:off x="9707498" y="764519"/>
            <a:ext cx="1956986" cy="1872000"/>
          </a:xfrm>
          <a:prstGeom prst="rect">
            <a:avLst/>
          </a:prstGeom>
        </p:spPr>
      </p:pic>
      <p:pic>
        <p:nvPicPr>
          <p:cNvPr id="13" name="Picture 12"/>
          <p:cNvPicPr>
            <a:picLocks noChangeAspect="1"/>
          </p:cNvPicPr>
          <p:nvPr/>
        </p:nvPicPr>
        <p:blipFill>
          <a:blip r:embed="rId4"/>
          <a:stretch>
            <a:fillRect/>
          </a:stretch>
        </p:blipFill>
        <p:spPr>
          <a:xfrm>
            <a:off x="7293871" y="3157383"/>
            <a:ext cx="4370613" cy="2612873"/>
          </a:xfrm>
          <a:prstGeom prst="rect">
            <a:avLst/>
          </a:prstGeom>
        </p:spPr>
      </p:pic>
    </p:spTree>
    <p:extLst>
      <p:ext uri="{BB962C8B-B14F-4D97-AF65-F5344CB8AC3E}">
        <p14:creationId xmlns:p14="http://schemas.microsoft.com/office/powerpoint/2010/main" val="3782092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189200" y="243655"/>
            <a:ext cx="4860000" cy="5615096"/>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endParaRPr lang="en-US" dirty="0">
              <a:solidFill>
                <a:srgbClr val="000000"/>
              </a:solidFill>
            </a:endParaRPr>
          </a:p>
        </p:txBody>
      </p:sp>
      <p:sp>
        <p:nvSpPr>
          <p:cNvPr id="6"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766581" y="1416676"/>
            <a:ext cx="5959013" cy="2859110"/>
          </a:xfrm>
        </p:spPr>
        <p:txBody>
          <a:bodyPr>
            <a:noAutofit/>
          </a:bodyPr>
          <a:lstStyle/>
          <a:p>
            <a:pPr marL="0" indent="0" algn="ctr">
              <a:buNone/>
            </a:pPr>
            <a:r>
              <a:rPr lang="en-US" sz="2800" b="1" dirty="0" smtClean="0">
                <a:solidFill>
                  <a:srgbClr val="FFFFFF"/>
                </a:solidFill>
                <a:latin typeface="Arial" panose="020B0604020202020204" pitchFamily="34" charset="0"/>
                <a:cs typeface="Arial" panose="020B0604020202020204" pitchFamily="34" charset="0"/>
              </a:rPr>
              <a:t>Food Expenditure Analysis</a:t>
            </a:r>
          </a:p>
          <a:p>
            <a:pPr>
              <a:spcBef>
                <a:spcPts val="0"/>
              </a:spcBef>
              <a:buClr>
                <a:srgbClr val="FFFFFF"/>
              </a:buClr>
              <a:buFont typeface="Wingdings" panose="05000000000000000000" pitchFamily="2" charset="2"/>
              <a:buChar char="Ø"/>
            </a:pPr>
            <a:endParaRPr lang="en-US" sz="1400" dirty="0">
              <a:solidFill>
                <a:srgbClr val="FFFFFF"/>
              </a:solidFill>
            </a:endParaRPr>
          </a:p>
          <a:p>
            <a:pPr>
              <a:spcBef>
                <a:spcPts val="0"/>
              </a:spcBef>
              <a:buClr>
                <a:srgbClr val="FFFFFF"/>
              </a:buClr>
              <a:buFont typeface="Wingdings" panose="05000000000000000000" pitchFamily="2" charset="2"/>
              <a:buChar char="Ø"/>
            </a:pPr>
            <a:r>
              <a:rPr lang="en-US" sz="1600" dirty="0" smtClean="0">
                <a:solidFill>
                  <a:srgbClr val="FFFFFF"/>
                </a:solidFill>
              </a:rPr>
              <a:t>From the given data and analysis, we see that people are happy to spend for food and even if the cost is higher, rating isn’t affected because of it. </a:t>
            </a:r>
          </a:p>
          <a:p>
            <a:pPr>
              <a:spcBef>
                <a:spcPts val="0"/>
              </a:spcBef>
              <a:buClr>
                <a:srgbClr val="FFFFFF"/>
              </a:buClr>
              <a:buFont typeface="Wingdings" panose="05000000000000000000" pitchFamily="2" charset="2"/>
              <a:buChar char="Ø"/>
            </a:pPr>
            <a:endParaRPr lang="en-US" sz="1600" dirty="0" smtClean="0">
              <a:solidFill>
                <a:srgbClr val="FFFFFF"/>
              </a:solidFill>
            </a:endParaRPr>
          </a:p>
          <a:p>
            <a:pPr>
              <a:spcBef>
                <a:spcPts val="0"/>
              </a:spcBef>
              <a:buClr>
                <a:srgbClr val="FFFFFF"/>
              </a:buClr>
              <a:buFont typeface="Wingdings" panose="05000000000000000000" pitchFamily="2" charset="2"/>
              <a:buChar char="Ø"/>
            </a:pPr>
            <a:r>
              <a:rPr lang="en-US" sz="1600" dirty="0">
                <a:solidFill>
                  <a:srgbClr val="FFFFFF"/>
                </a:solidFill>
              </a:rPr>
              <a:t>People prefer varied cuisines and the restaurants that has Online and Table booking facility rather than the ones that do not provide all these.</a:t>
            </a:r>
          </a:p>
        </p:txBody>
      </p:sp>
      <p:pic>
        <p:nvPicPr>
          <p:cNvPr id="3" name="Picture 2"/>
          <p:cNvPicPr>
            <a:picLocks noChangeAspect="1"/>
          </p:cNvPicPr>
          <p:nvPr/>
        </p:nvPicPr>
        <p:blipFill>
          <a:blip r:embed="rId2"/>
          <a:stretch>
            <a:fillRect/>
          </a:stretch>
        </p:blipFill>
        <p:spPr>
          <a:xfrm>
            <a:off x="7326905" y="3051203"/>
            <a:ext cx="4584589" cy="242009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905" y="377364"/>
            <a:ext cx="4584589" cy="2540131"/>
          </a:xfrm>
          <a:prstGeom prst="rect">
            <a:avLst/>
          </a:prstGeom>
          <a:ln>
            <a:solidFill>
              <a:srgbClr val="000000"/>
            </a:solidFill>
          </a:ln>
        </p:spPr>
      </p:pic>
    </p:spTree>
    <p:extLst>
      <p:ext uri="{BB962C8B-B14F-4D97-AF65-F5344CB8AC3E}">
        <p14:creationId xmlns:p14="http://schemas.microsoft.com/office/powerpoint/2010/main" val="3344050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alpha val="62000"/>
          </a:schemeClr>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9365D194-85BA-4D50-B47D-062E79220FE0}"/>
              </a:ext>
            </a:extLst>
          </p:cNvPr>
          <p:cNvSpPr>
            <a:spLocks noGrp="1"/>
          </p:cNvSpPr>
          <p:nvPr>
            <p:ph type="body" sz="quarter" idx="18"/>
          </p:nvPr>
        </p:nvSpPr>
        <p:spPr>
          <a:xfrm>
            <a:off x="115910" y="154593"/>
            <a:ext cx="6671257" cy="527987"/>
          </a:xfrm>
        </p:spPr>
        <p:txBody>
          <a:bodyPr>
            <a:noAutofit/>
          </a:bodyPr>
          <a:lstStyle/>
          <a:p>
            <a:pPr marL="0" indent="0" algn="ctr">
              <a:buNone/>
            </a:pPr>
            <a:r>
              <a:rPr lang="en-US" sz="2800" b="1" dirty="0" smtClean="0">
                <a:solidFill>
                  <a:srgbClr val="FFFFFF"/>
                </a:solidFill>
                <a:latin typeface="Arial" panose="020B0604020202020204" pitchFamily="34" charset="0"/>
                <a:cs typeface="Arial" panose="020B0604020202020204" pitchFamily="34" charset="0"/>
              </a:rPr>
              <a:t>Strategic Recommendations</a:t>
            </a:r>
            <a:endParaRPr lang="en-US" sz="1600" b="1" dirty="0">
              <a:solidFill>
                <a:srgbClr val="FFFFFF"/>
              </a:solidFill>
              <a:latin typeface="Arial" panose="020B0604020202020204" pitchFamily="34" charset="0"/>
              <a:cs typeface="Arial" panose="020B0604020202020204" pitchFamily="34" charset="0"/>
            </a:endParaRPr>
          </a:p>
        </p:txBody>
      </p:sp>
      <p:sp>
        <p:nvSpPr>
          <p:cNvPr id="3" name="Rectangle 2"/>
          <p:cNvSpPr/>
          <p:nvPr/>
        </p:nvSpPr>
        <p:spPr>
          <a:xfrm>
            <a:off x="285389" y="811370"/>
            <a:ext cx="6671257" cy="5293757"/>
          </a:xfrm>
          <a:prstGeom prst="rect">
            <a:avLst/>
          </a:prstGeom>
        </p:spPr>
        <p:txBody>
          <a:bodyPr wrap="square">
            <a:spAutoFit/>
          </a:bodyPr>
          <a:lstStyle/>
          <a:p>
            <a:pPr>
              <a:spcBef>
                <a:spcPts val="0"/>
              </a:spcBef>
              <a:buClr>
                <a:srgbClr val="FFFFFF"/>
              </a:buClr>
            </a:pPr>
            <a:r>
              <a:rPr lang="en-US" sz="1600" dirty="0" smtClean="0">
                <a:solidFill>
                  <a:srgbClr val="FFFFFF"/>
                </a:solidFill>
              </a:rPr>
              <a:t>From each recommendation given we can understand the below points to set up new restaurants</a:t>
            </a:r>
          </a:p>
          <a:p>
            <a:pPr>
              <a:spcBef>
                <a:spcPts val="0"/>
              </a:spcBef>
              <a:buClr>
                <a:srgbClr val="FFFFFF"/>
              </a:buClr>
            </a:pPr>
            <a:endParaRPr lang="en-US" sz="1600" dirty="0">
              <a:solidFill>
                <a:srgbClr val="FFFFFF"/>
              </a:solidFill>
            </a:endParaRPr>
          </a:p>
          <a:p>
            <a:pPr marL="285750" indent="-285750">
              <a:spcBef>
                <a:spcPts val="0"/>
              </a:spcBef>
              <a:buClr>
                <a:srgbClr val="FFFFFF"/>
              </a:buClr>
              <a:buFont typeface="Wingdings" panose="05000000000000000000" pitchFamily="2" charset="2"/>
              <a:buChar char="Ø"/>
            </a:pPr>
            <a:r>
              <a:rPr lang="en-US" sz="1400" b="1" dirty="0" smtClean="0">
                <a:solidFill>
                  <a:srgbClr val="FFFFFF"/>
                </a:solidFill>
              </a:rPr>
              <a:t>Analyzing Trends in different countries with existing restaurants:</a:t>
            </a:r>
          </a:p>
          <a:p>
            <a:pPr>
              <a:spcBef>
                <a:spcPts val="0"/>
              </a:spcBef>
              <a:buClr>
                <a:srgbClr val="FFFFFF"/>
              </a:buClr>
            </a:pPr>
            <a:endParaRPr lang="en-US" sz="1400" dirty="0" smtClean="0">
              <a:solidFill>
                <a:srgbClr val="FFFFFF"/>
              </a:solidFill>
            </a:endParaRPr>
          </a:p>
          <a:p>
            <a:pPr>
              <a:spcBef>
                <a:spcPts val="0"/>
              </a:spcBef>
              <a:buClr>
                <a:srgbClr val="FFFFFF"/>
              </a:buClr>
            </a:pPr>
            <a:r>
              <a:rPr lang="en-US" sz="1400" dirty="0" smtClean="0">
                <a:solidFill>
                  <a:srgbClr val="FFFFFF"/>
                </a:solidFill>
              </a:rPr>
              <a:t>Different metrics such as providing Online delivery &amp; Table booking, Ratings, Cost, Price range </a:t>
            </a:r>
            <a:r>
              <a:rPr lang="en-US" sz="1400" dirty="0" err="1" smtClean="0">
                <a:solidFill>
                  <a:srgbClr val="FFFFFF"/>
                </a:solidFill>
              </a:rPr>
              <a:t>etc</a:t>
            </a:r>
            <a:r>
              <a:rPr lang="en-US" sz="1400" dirty="0" smtClean="0">
                <a:solidFill>
                  <a:srgbClr val="FFFFFF"/>
                </a:solidFill>
              </a:rPr>
              <a:t> are used to </a:t>
            </a:r>
            <a:r>
              <a:rPr lang="en-US" sz="1400" dirty="0" err="1" smtClean="0">
                <a:solidFill>
                  <a:srgbClr val="FFFFFF"/>
                </a:solidFill>
              </a:rPr>
              <a:t>analyse</a:t>
            </a:r>
            <a:r>
              <a:rPr lang="en-US" sz="1400" dirty="0" smtClean="0">
                <a:solidFill>
                  <a:srgbClr val="FFFFFF"/>
                </a:solidFill>
              </a:rPr>
              <a:t> the locations where the new restaurants can be set up.</a:t>
            </a:r>
          </a:p>
          <a:p>
            <a:pPr>
              <a:spcBef>
                <a:spcPts val="0"/>
              </a:spcBef>
              <a:buClr>
                <a:srgbClr val="FFFFFF"/>
              </a:buClr>
              <a:buFont typeface="Wingdings" panose="05000000000000000000" pitchFamily="2" charset="2"/>
              <a:buChar char="Ø"/>
            </a:pPr>
            <a:endParaRPr lang="en-US" sz="1400" dirty="0" smtClean="0">
              <a:solidFill>
                <a:srgbClr val="FFFFFF"/>
              </a:solidFill>
            </a:endParaRPr>
          </a:p>
          <a:p>
            <a:pPr marL="285750" indent="-285750">
              <a:spcBef>
                <a:spcPts val="0"/>
              </a:spcBef>
              <a:buClr>
                <a:srgbClr val="FFFFFF"/>
              </a:buClr>
              <a:buFont typeface="Wingdings" panose="05000000000000000000" pitchFamily="2" charset="2"/>
              <a:buChar char="Ø"/>
            </a:pPr>
            <a:r>
              <a:rPr lang="en-US" sz="1400" b="1" dirty="0" smtClean="0">
                <a:solidFill>
                  <a:srgbClr val="FFFFFF"/>
                </a:solidFill>
              </a:rPr>
              <a:t>Identifying New markets: </a:t>
            </a:r>
          </a:p>
          <a:p>
            <a:pPr>
              <a:spcBef>
                <a:spcPts val="0"/>
              </a:spcBef>
              <a:buClr>
                <a:srgbClr val="FFFFFF"/>
              </a:buClr>
            </a:pPr>
            <a:endParaRPr lang="en-US" sz="1400" dirty="0">
              <a:solidFill>
                <a:srgbClr val="FFFFFF"/>
              </a:solidFill>
            </a:endParaRPr>
          </a:p>
          <a:p>
            <a:pPr>
              <a:spcBef>
                <a:spcPts val="0"/>
              </a:spcBef>
              <a:buClr>
                <a:srgbClr val="FFFFFF"/>
              </a:buClr>
            </a:pPr>
            <a:r>
              <a:rPr lang="en-US" sz="1400" dirty="0" smtClean="0">
                <a:solidFill>
                  <a:srgbClr val="FFFFFF"/>
                </a:solidFill>
              </a:rPr>
              <a:t>Target the locations that has no online delivery/ table booking, less ratings etc. So that the new ones can grab the opportunity to provide all the services that isn’t present already and attract more customers thereby gaining popularity with maximum ratings compared to the existing ones in the market.</a:t>
            </a:r>
          </a:p>
          <a:p>
            <a:pPr>
              <a:spcBef>
                <a:spcPts val="0"/>
              </a:spcBef>
              <a:buClr>
                <a:srgbClr val="FFFFFF"/>
              </a:buClr>
            </a:pPr>
            <a:endParaRPr lang="en-US" sz="1400" dirty="0">
              <a:solidFill>
                <a:srgbClr val="FFFFFF"/>
              </a:solidFill>
            </a:endParaRPr>
          </a:p>
          <a:p>
            <a:pPr marL="285750" indent="-285750">
              <a:spcBef>
                <a:spcPts val="0"/>
              </a:spcBef>
              <a:buClr>
                <a:srgbClr val="FFFFFF"/>
              </a:buClr>
              <a:buFont typeface="Wingdings" panose="05000000000000000000" pitchFamily="2" charset="2"/>
              <a:buChar char="Ø"/>
            </a:pPr>
            <a:r>
              <a:rPr lang="en-US" sz="1400" b="1" dirty="0">
                <a:solidFill>
                  <a:srgbClr val="FFFFFF"/>
                </a:solidFill>
              </a:rPr>
              <a:t>Analyzing Cost Trends:</a:t>
            </a:r>
          </a:p>
          <a:p>
            <a:pPr>
              <a:spcBef>
                <a:spcPts val="0"/>
              </a:spcBef>
              <a:buClr>
                <a:srgbClr val="FFFFFF"/>
              </a:buClr>
            </a:pPr>
            <a:endParaRPr lang="en-US" sz="1400" dirty="0">
              <a:solidFill>
                <a:srgbClr val="FFFFFF"/>
              </a:solidFill>
            </a:endParaRPr>
          </a:p>
          <a:p>
            <a:pPr>
              <a:spcBef>
                <a:spcPts val="0"/>
              </a:spcBef>
              <a:buClr>
                <a:srgbClr val="FFFFFF"/>
              </a:buClr>
            </a:pPr>
            <a:r>
              <a:rPr lang="en-US" sz="1400" dirty="0" smtClean="0">
                <a:solidFill>
                  <a:srgbClr val="FFFFFF"/>
                </a:solidFill>
              </a:rPr>
              <a:t>Though from our analysis we understand that the cost of the cuisine doesn’t affect the rating. We can still try and keep the cost as nominal as possible suitable for all the levels of customers.</a:t>
            </a:r>
            <a:endParaRPr lang="en-US" sz="1400" dirty="0">
              <a:solidFill>
                <a:srgbClr val="FFFFFF"/>
              </a:solidFill>
            </a:endParaRPr>
          </a:p>
          <a:p>
            <a:pPr>
              <a:spcBef>
                <a:spcPts val="0"/>
              </a:spcBef>
              <a:buClr>
                <a:srgbClr val="FFFFFF"/>
              </a:buClr>
            </a:pPr>
            <a:endParaRPr lang="en-US" sz="1200" dirty="0" smtClean="0">
              <a:solidFill>
                <a:srgbClr val="FFFFFF"/>
              </a:solidFill>
            </a:endParaRPr>
          </a:p>
          <a:p>
            <a:pPr>
              <a:spcBef>
                <a:spcPts val="0"/>
              </a:spcBef>
              <a:buClr>
                <a:srgbClr val="FFFFFF"/>
              </a:buClr>
              <a:buFont typeface="Wingdings" panose="05000000000000000000" pitchFamily="2" charset="2"/>
              <a:buChar char="Ø"/>
            </a:pPr>
            <a:endParaRPr lang="en-US" sz="1200" dirty="0">
              <a:solidFill>
                <a:srgbClr val="FFFFFF"/>
              </a:solidFill>
            </a:endParaRPr>
          </a:p>
        </p:txBody>
      </p:sp>
      <p:sp>
        <p:nvSpPr>
          <p:cNvPr id="8" name="Title 1">
            <a:extLst>
              <a:ext uri="{FF2B5EF4-FFF2-40B4-BE49-F238E27FC236}">
                <a16:creationId xmlns:a16="http://schemas.microsoft.com/office/drawing/2014/main" xmlns="" id="{6719F29B-F233-48AF-8261-F33A4E079E3E}"/>
              </a:ext>
            </a:extLst>
          </p:cNvPr>
          <p:cNvSpPr>
            <a:spLocks noGrp="1"/>
          </p:cNvSpPr>
          <p:nvPr>
            <p:ph type="ctrTitle"/>
          </p:nvPr>
        </p:nvSpPr>
        <p:spPr>
          <a:xfrm>
            <a:off x="7126125" y="154593"/>
            <a:ext cx="4860000" cy="5615096"/>
          </a:xfrm>
          <a:ln>
            <a:solidFill>
              <a:srgbClr val="FFFFFF"/>
            </a:solidFill>
          </a:ln>
        </p:spPr>
        <p:style>
          <a:lnRef idx="0">
            <a:scrgbClr r="0" g="0" b="0"/>
          </a:lnRef>
          <a:fillRef idx="1002">
            <a:schemeClr val="dk1"/>
          </a:fillRef>
          <a:effectRef idx="0">
            <a:scrgbClr r="0" g="0" b="0"/>
          </a:effectRef>
          <a:fontRef idx="major"/>
        </p:style>
        <p:txBody>
          <a:bodyPr>
            <a:normAutofit fontScale="90000"/>
          </a:bodyPr>
          <a:lstStyle/>
          <a:p>
            <a:pPr algn="ct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r>
              <a:rPr lang="en-US" dirty="0">
                <a:solidFill>
                  <a:srgbClr val="000000"/>
                </a:solidFill>
              </a:rPr>
              <a:t/>
            </a:r>
            <a:br>
              <a:rPr lang="en-US" dirty="0">
                <a:solidFill>
                  <a:srgbClr val="000000"/>
                </a:solidFill>
              </a:rPr>
            </a:br>
            <a:r>
              <a:rPr lang="en-US" dirty="0" smtClean="0">
                <a:solidFill>
                  <a:srgbClr val="000000"/>
                </a:solidFill>
              </a:rPr>
              <a:t/>
            </a:r>
            <a:br>
              <a:rPr lang="en-US" dirty="0" smtClean="0">
                <a:solidFill>
                  <a:srgbClr val="000000"/>
                </a:solidFill>
              </a:rPr>
            </a:br>
            <a:endParaRPr lang="en-US" dirty="0">
              <a:solidFill>
                <a:srgbClr val="00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656" y="811370"/>
            <a:ext cx="3979572" cy="4468968"/>
          </a:xfrm>
          <a:prstGeom prst="rect">
            <a:avLst/>
          </a:prstGeom>
          <a:ln>
            <a:solidFill>
              <a:srgbClr val="000000"/>
            </a:solidFill>
          </a:ln>
        </p:spPr>
      </p:pic>
    </p:spTree>
    <p:extLst>
      <p:ext uri="{BB962C8B-B14F-4D97-AF65-F5344CB8AC3E}">
        <p14:creationId xmlns:p14="http://schemas.microsoft.com/office/powerpoint/2010/main" val="917036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Custom 2">
      <a:dk1>
        <a:srgbClr val="FF0000"/>
      </a:dk1>
      <a:lt1>
        <a:srgbClr val="FF0000"/>
      </a:lt1>
      <a:dk2>
        <a:srgbClr val="FF0000"/>
      </a:dk2>
      <a:lt2>
        <a:srgbClr val="FF0000"/>
      </a:lt2>
      <a:accent1>
        <a:srgbClr val="FF0000"/>
      </a:accent1>
      <a:accent2>
        <a:srgbClr val="FF0000"/>
      </a:accent2>
      <a:accent3>
        <a:srgbClr val="FF0000"/>
      </a:accent3>
      <a:accent4>
        <a:srgbClr val="FF0000"/>
      </a:accent4>
      <a:accent5>
        <a:srgbClr val="FF0000"/>
      </a:accent5>
      <a:accent6>
        <a:srgbClr val="FF0000"/>
      </a:accent6>
      <a:hlink>
        <a:srgbClr val="FF0000"/>
      </a:hlink>
      <a:folHlink>
        <a:srgbClr val="FF000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1010</Words>
  <Application>Microsoft Office PowerPoint</Application>
  <PresentationFormat>Widescreen</PresentationFormat>
  <Paragraphs>110</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Wisp</vt:lpstr>
      <vt:lpstr>Zomato Analytics - 2024</vt:lpstr>
      <vt:lpstr>                            </vt:lpstr>
      <vt:lpstr>                            </vt:lpstr>
      <vt:lpstr>                 </vt:lpstr>
      <vt:lpstr>                 </vt:lpstr>
      <vt:lpstr>                 </vt:lpstr>
      <vt:lpstr>                 </vt:lpstr>
      <vt:lpstr>                 </vt:lpstr>
      <vt:lpstr>                 </vt:lpstr>
      <vt:lpstr>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2024-02-15T12:30:23Z</dcterms:created>
  <dcterms:modified xsi:type="dcterms:W3CDTF">2024-03-06T17:45:05Z</dcterms:modified>
</cp:coreProperties>
</file>