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882"/>
            </a:gs>
            <a:gs pos="100000">
              <a:srgbClr val="F58E09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1141475" y="0"/>
            <a:ext cx="7756500" cy="9213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                 </a:t>
            </a:r>
            <a:r>
              <a:rPr lang="en-GB">
                <a:solidFill>
                  <a:schemeClr val="lt1"/>
                </a:solidFill>
              </a:rPr>
              <a:t>AtliQ Mart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8949" cy="103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