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ed318b0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6ed318b0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6ed318b05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6ed318b0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6ed318b0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6ed318b0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6ed318b0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6ed318b0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6ed318b0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6ed318b0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6ed318b0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6ed318b0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b2e7d768a_0_1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b2e7d768a_0_1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b2e7d768a_0_1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b2e7d768a_0_1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b2e7d768a_0_1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b2e7d768a_0_1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2e7d768a_0_1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2e7d768a_0_1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b2e7d768a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b2e7d768a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b2e7d768a_0_1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b2e7d768a_0_1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b2e7d768a_0_1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b2e7d768a_0_1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6ed318b05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6ed318b0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Ad_HOC Insights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285818"/>
            <a:ext cx="4242600" cy="536400"/>
          </a:xfrm>
          <a:prstGeom prst="rect">
            <a:avLst/>
          </a:prstGeom>
          <a:solidFill>
            <a:srgbClr val="9FC5E8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382" u="sng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Consumer Goods</a:t>
            </a:r>
            <a:endParaRPr sz="532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6. Generate a report which contains the top 5 customers who received an average high pre_invoice_discount_pct for the fiscal year 2021 and in the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Indian market. The final output contains these fields,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customer_code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customer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average_discount_percentage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25" y="1422550"/>
            <a:ext cx="3993875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7946" y="478821"/>
            <a:ext cx="2818450" cy="32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921425" y="4222075"/>
            <a:ext cx="7082700" cy="605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Flipkart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received highest pre_invoice_discount_pct                                                    </a:t>
            </a: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Amazon </a:t>
            </a: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received lowest pre_invoive_discount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7. Get the complete report of the Gross sales amount for the customer “Atliq Exclusive” for each month. This analysis helps to get an idea of low and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high-performing months and take strategic decisions.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The final report contains these columns: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Month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Year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Gross sales Amount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00" y="1884120"/>
            <a:ext cx="4343400" cy="291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-- 8. In which quarter of 2020, got the maximum total_sold_quantity? The final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output contains these fields sorted by the total_sold_quantity,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Quarter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total_sold_quantity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25" y="1182013"/>
            <a:ext cx="37719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7100" y="1430275"/>
            <a:ext cx="4514624" cy="34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9.Which channel helped to bring more gross sales in the fiscal year 2021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and the percentage of contribution? The final output contains these fields,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channel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gross_sales_mln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-- percentage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88" y="1463900"/>
            <a:ext cx="534352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5"/>
          <p:cNvSpPr/>
          <p:nvPr/>
        </p:nvSpPr>
        <p:spPr>
          <a:xfrm>
            <a:off x="797650" y="3809500"/>
            <a:ext cx="6697500" cy="114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channel helped to bring highest gross sales in year 2021 round 73.22%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10. Get the Top 3 products in each division that have a high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total_sold_quantity in the fiscal_year 2021? The final output contains these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fields,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division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product_code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product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total_sold_quantity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rank_order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2131675"/>
            <a:ext cx="5715000" cy="22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100" y="1864075"/>
            <a:ext cx="6122400" cy="107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563" y="77550"/>
            <a:ext cx="5646124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9175" y="3714975"/>
            <a:ext cx="784860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311700" y="539725"/>
            <a:ext cx="8600100" cy="40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D85C6"/>
                </a:solidFill>
              </a:rPr>
              <a:t>WHAT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7"/>
              <a:t>COMPANY’S DETAIL MARKET</a:t>
            </a:r>
            <a:endParaRPr sz="13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</a:t>
            </a:r>
            <a:r>
              <a:rPr lang="en-GB">
                <a:solidFill>
                  <a:srgbClr val="3D85C6"/>
                </a:solidFill>
              </a:rPr>
              <a:t>WHY</a:t>
            </a:r>
            <a:endParaRPr>
              <a:solidFill>
                <a:srgbClr val="3D85C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33"/>
              <a:t>						OBJECTIVE	</a:t>
            </a:r>
            <a:endParaRPr sz="19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														</a:t>
            </a:r>
            <a:r>
              <a:rPr lang="en-GB">
                <a:solidFill>
                  <a:srgbClr val="3D85C6"/>
                </a:solidFill>
              </a:rPr>
              <a:t>HOW</a:t>
            </a:r>
            <a:endParaRPr>
              <a:solidFill>
                <a:srgbClr val="3D85C6"/>
              </a:solidFill>
            </a:endParaRPr>
          </a:p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77"/>
              <a:t>Data,Request,Tools</a:t>
            </a:r>
            <a:r>
              <a:rPr lang="en-GB"/>
              <a:t>	</a:t>
            </a:r>
            <a:endParaRPr/>
          </a:p>
          <a:p>
            <a:pPr indent="187649" lvl="0" marL="822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25326" cy="42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ctrTitle"/>
          </p:nvPr>
        </p:nvSpPr>
        <p:spPr>
          <a:xfrm>
            <a:off x="160425" y="2080025"/>
            <a:ext cx="8503800" cy="27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680"/>
              <a:buFont typeface="Arial"/>
              <a:buChar char="●"/>
            </a:pPr>
            <a:r>
              <a:rPr lang="en-GB" sz="1679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Atliq Hardwares is one of the leading computer hardware producers in India and well expanded in other countries too.</a:t>
            </a:r>
            <a:endParaRPr sz="1679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680"/>
              <a:buFont typeface="Arial"/>
              <a:buChar char="●"/>
            </a:pPr>
            <a:r>
              <a:rPr lang="en-GB" sz="1679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management noticed that they do not get enough insights to make quick and smart data-informed decisions. </a:t>
            </a:r>
            <a:endParaRPr sz="1679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680"/>
              <a:buFont typeface="Arial"/>
              <a:buChar char="●"/>
            </a:pPr>
            <a:r>
              <a:rPr lang="en-GB" sz="1679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company seeks insights for 10 ad hoc requests.</a:t>
            </a:r>
            <a:endParaRPr sz="1679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52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022"/>
              </a:buClr>
              <a:buSzPts val="1680"/>
              <a:buFont typeface="Arial"/>
              <a:buChar char="●"/>
            </a:pPr>
            <a:r>
              <a:rPr lang="en-GB" sz="1679">
                <a:solidFill>
                  <a:srgbClr val="1310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Fiscal year FY 20 and FY 21</a:t>
            </a:r>
            <a:endParaRPr sz="1679">
              <a:solidFill>
                <a:srgbClr val="1310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240"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1920750" y="1203318"/>
            <a:ext cx="4242600" cy="5364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2400" u="sng">
                <a:solidFill>
                  <a:srgbClr val="0B5394"/>
                </a:solidFill>
              </a:rPr>
              <a:t>Objective</a:t>
            </a:r>
            <a:endParaRPr sz="2400" u="sng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233800" y="25"/>
            <a:ext cx="8598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1. Provide the list of markets in which customer "Atliq Exclusive" operates its business in the APAC region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00" y="1028113"/>
            <a:ext cx="2019300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1325" y="1386850"/>
            <a:ext cx="5286125" cy="35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233800" y="25"/>
            <a:ext cx="8598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2. What is the percentage of unique product increase in 2021 vs. 2020? The final output contains these fields, unique_products_2020 unique_products_2021  percentage_chg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25" y="1168300"/>
            <a:ext cx="45694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0821" y="1939825"/>
            <a:ext cx="3570776" cy="26131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/>
          <p:nvPr/>
        </p:nvSpPr>
        <p:spPr>
          <a:xfrm>
            <a:off x="401425" y="2943075"/>
            <a:ext cx="3641700" cy="16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Insights : </a:t>
            </a:r>
            <a:r>
              <a:rPr lang="en-GB" sz="18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It's a good sign that   we are continuously inventing new product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233800" y="25"/>
            <a:ext cx="8598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3. Provide a report with all the unique product counts for each segment and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sort them in descending order of product counts. The final output contains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2 fields,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segment,product_count</a:t>
            </a:r>
            <a:endParaRPr b="1" sz="14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88" y="1452550"/>
            <a:ext cx="330517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6050" y="1598175"/>
            <a:ext cx="443282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/>
          <p:nvPr/>
        </p:nvSpPr>
        <p:spPr>
          <a:xfrm>
            <a:off x="893925" y="4208325"/>
            <a:ext cx="7096500" cy="673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Segment Notebook ,Accessories have shown significant manufacturing growth as compared to storage and Networking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4. Which segment had the most increase in unique products in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2021 vs 2020? The final output contains these fields,segment product_count_2020 product_count_2021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650" y="1139300"/>
            <a:ext cx="4574575" cy="14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/>
          <p:nvPr/>
        </p:nvSpPr>
        <p:spPr>
          <a:xfrm>
            <a:off x="825150" y="3396900"/>
            <a:ext cx="6642600" cy="99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Accessories </a:t>
            </a:r>
            <a:r>
              <a:rPr b="1" lang="en-GB">
                <a:solidFill>
                  <a:schemeClr val="lt1"/>
                </a:solidFill>
              </a:rPr>
              <a:t> had the most increase in unique products in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</a:rPr>
              <a:t>2021 vs 2020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73850" y="0"/>
            <a:ext cx="8598600" cy="4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5. Get the products that have the highest and lowest manufacturing costs.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The final output should contain these fields,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product_code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product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 manufacturing_cost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495075" y="3974400"/>
            <a:ext cx="6642600" cy="99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Master wired MS-Mouse </a:t>
            </a:r>
            <a:r>
              <a:rPr b="1" lang="en-GB">
                <a:solidFill>
                  <a:schemeClr val="lt1"/>
                </a:solidFill>
              </a:rPr>
              <a:t> has the lowest manufacturing cost.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Home Allin1 Gen2-personal desktop </a:t>
            </a:r>
            <a:r>
              <a:rPr b="1" lang="en-GB">
                <a:solidFill>
                  <a:schemeClr val="lt1"/>
                </a:solidFill>
              </a:rPr>
              <a:t> has the highest manufacturing cost.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125" y="1495413"/>
            <a:ext cx="6419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6950" y="1449100"/>
            <a:ext cx="1927300" cy="16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