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98" r:id="rId2"/>
    <p:sldId id="296" r:id="rId3"/>
    <p:sldId id="262" r:id="rId4"/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292" r:id="rId20"/>
    <p:sldId id="293" r:id="rId21"/>
    <p:sldId id="294" r:id="rId22"/>
    <p:sldId id="297" r:id="rId23"/>
    <p:sldId id="295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1C6847-25BA-4F07-9DEA-C877E9AA53FB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940759-DE65-4E0C-B4EB-53CE12BEF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BCF1BF-9789-4489-9FCF-F4CF61BC43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3F69EC3-CC58-4519-8C98-5ABE09A5DD0E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B0BE561-1925-4047-AE72-F8D57B54D213}" type="slidenum">
              <a:rPr lang="en-US" sz="1200">
                <a:latin typeface="Times New Roman" pitchFamily="18" charset="0"/>
              </a:rPr>
              <a:pPr algn="r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60AEC5-9C33-49B4-B6AF-CD3EB49D68E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97BA8-B5E6-41D7-A1D5-7ABE2EAB4C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FD01F-90FF-40EA-8028-0FD83C287C8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2992-C5DA-49E8-B84E-3FF3996B83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EE29-2061-4616-8063-F6A0D21EE78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1DB5A-1BC8-45C2-81F3-5AF06618760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789F3-5FD2-4CAD-8CD2-00A173AE9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2DA2-9EA4-4FEB-A11D-B705AAE568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EC8B-E1BB-4C7C-8AE2-C9E035B0EB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1FFE2-C7A1-4DB1-8FC2-21D932435F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AB32-7E20-4F26-9B13-A6C2C0C530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65CFD87-7A07-4E1C-8866-2CAC593AC7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1" r:id="rId3"/>
    <p:sldLayoutId id="2147483734" r:id="rId4"/>
    <p:sldLayoutId id="2147483735" r:id="rId5"/>
    <p:sldLayoutId id="2147483736" r:id="rId6"/>
    <p:sldLayoutId id="2147483737" r:id="rId7"/>
    <p:sldLayoutId id="2147483742" r:id="rId8"/>
    <p:sldLayoutId id="2147483743" r:id="rId9"/>
    <p:sldLayoutId id="2147483738" r:id="rId10"/>
    <p:sldLayoutId id="21474837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>
                <a:solidFill>
                  <a:srgbClr val="FF0000"/>
                </a:solidFill>
                <a:latin typeface="Verdana" pitchFamily="34" charset="0"/>
              </a:rPr>
              <a:t>www.studymafia.org</a:t>
            </a:r>
            <a:endParaRPr lang="en-US" sz="6000">
              <a:solidFill>
                <a:srgbClr val="FF9900"/>
              </a:solidFill>
            </a:endParaRP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Submitted To:				              Submitted By: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www.studymafia.org                                                           www.studymafia.org                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428625" y="2428875"/>
            <a:ext cx="39624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Seminar </a:t>
            </a:r>
          </a:p>
          <a:p>
            <a:pPr algn="ctr"/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On</a:t>
            </a:r>
          </a:p>
          <a:p>
            <a:pPr algn="ctr"/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Rover Technology</a:t>
            </a:r>
            <a:endParaRPr lang="en-US"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AutoShape 2" descr="data:image/jpeg;base64,/9j/4AAQSkZJRgABAQAAAQABAAD/2wCEAAkGBxQTEhUUExMVFhQXGRwYGBgYGB8XHBgXGRgaHBYYHCAZHCggHR0lHRkZITEhJSkrLi4uGh8zODgsNyotLisBCgoKDg0OGxAQGy8kICYsNS80LCwsLSw0LC0sLzAsLywsLDQsLCwsLDQsLDAsLCwsLDQsLCw0LCwsLCwuLCwsLP/AABEIAKMBNgMBIgACEQEDEQH/xAAcAAEAAwEBAQEBAAAAAAAAAAAABQYHBAMBAgj/xABMEAABAwIEAgYDCwoEBQUBAAABAAIDBBEFEiExBkEHE1FhcYEiMpEUIzM0QlKSobHB0RUWJFNUYnJzsvCCorPSQ4OT4fFEY5TC0yX/xAAaAQEAAwEBAQAAAAAAAAAAAAAAAQMEBQIG/8QANBEAAgECBAMFBgUFAAAAAAAAAAECAxEEEiExE0FRFDM0obEFIiNSgfBCkcHR4TJhYnHx/9oADAMBAAIRAxEAPwDcUREAREQBERAEREAXNiFfHCwvleGNHM8z2Abk9wXvITY5QCbaAmwvyubGw8lhteMQrq58L2Hr27s2ZEw7G+wYeR1Lu9e4QzEN2LrifSFckQMsPnP1J8ANB53UZFi9XUep10n8IOX/AC+iFY8A4Fp6dofMRNIBcl/qN7bNOnm6/kpGq4rpo/Ra7PbT0BoPPQexWqSWkEeGurKmMMrjr1L/AKTf9y8Zqmtg1c2dgHOxLfMi4VlPG8f6s/S/7LppuMqd2jszO8i4+rX6l6zT5o82jyZWsO6QHtt1oEje0ei76tD7FdcGxyGpbeJ9yN2nRzfEdneNFHYpw1SVrM4DQ47SxEA377aO8x7FlfEWFVeGTMddxBcBFNGD6Tjsy2tnn5hvflfVeLRntoz3qjd0Udw/LO+njdUsayYj0mtN7dl+w2tcC9jzKkVQz2EREAREQBERAEREAREQBERAEREAREQBERAEREAREQBERAEREAREQBERAF8yi97a7X7he32n2r6iAxriPG62qq3Upie1wPowN5AbPcdnDY5zprpZWbBuj02DqmY3+ZFsO4ucNfIDxV86lubPlGa2XNbXKCSBfe1yTbvWXcV8cTtmfDldAGm2X5Z7CSO3cZdNdyr4yctI6HhpLVlzbwVR2+Dce/rH/c5ReKdH0bgTBK+N3IO9Nv3OHjcqpsjrnDOKecje5aQT5HUr8UPG9RTyZDmJBAMUgN7nZtj6QJvpbt2K9ZZcpEXXNHJVVNbhk4BBa5xs213sm12FvWOu2jhfktkw6R8kUbpo8jyA5zCc2V29r9y/UAErI3yRZXaPDXgOMb7d1xcXIuO0rpVU55uR7SsERFWSEREAREQBERAEREAREQBERAEREAREQBERAEREAREQBERAEREAREQBERAEREAXFVYfAZG1EkbDJE05ZHAXY06usTttvyue0rtXDjdI6WnmjYbOfG5rSdrkEC/ddSgQEvHUQdZrCW9t7E99rKZpoaapMVUGMe9l8jy0ZmX0cO47rAaytkilMMrXMlBt1bh6V+VhzB5EXB5LbOjzDpYaMCYFr3uL8p3aCAAD2GwvbldX1IKKujxFu+pZkRFnPYREQBERAEREAREQBERAEREAREQBERAEREAREQBERAEREB51FQ2Npc9wa0bkmwFzYb964/y5TftEX0x+K4uN/icniz/Uas4o6J8rssbC51r2Fthz5do9qx18RKnPKlczVa0oSypGqDHKb9oi+m38V9bjVOf/AFEP/Ub+Kzj83Kr9Q/2j8V8dw/Uj/gPPgq+1Vvk8meOPU+X1NSgqGP1Y9rh+6QfsXqsckhkhcCWPjdyJzMPlcKz8PcXvaQyouWnZ5tmb423HfuO9e6eMTdpKx6hiU3aSsXxEBRbTUEREARRuL45FTgZyS47MaMzifDl52UHJxFUvIyRMiadusJc4+QsB53U20v8Af5blcqsYuxbkVBrMVrm6iZlv4Bb7Lr9YfxfO02nEbhysC367kfUvfD+HxE7r+135WK+0wvZ3RfEUXh2OxSkC+V/zXc/A7H7VKKmE4zV4u5emnsF5VNSyNuaRzWN2u42F/Neq4saoeugkj5uHo9zhq0+0BTK9nbcO9tD90uIxSG0crHm17NcHaduniPaupZNw/W9RUMebgXyvv2HQ305b+S1lUYetxY3e5VRq8RBERaC4IiIDmqq+KMgSSMYTqA5wGnbqv3TVTJBeN7Xi9rtIIv2aeKzDiau66pkcLloORvLRummnM3PmtE4foOpp447agXd/EdXfWbeSzUq7qTaS0RRTquc2lsj6ccpv2iL6bfxQ45TftEX0x+KyYt12+v8ACylPzZqv1Dva38VnWMqS2j6lKxM3tE0X8uU37RF9Nv4p+W6b9oi+m38VnP5uVX6h/tb+K+nh2q/UP9o/BT2mt8nkyePU+X1NIjxeBxDWzxEk2ADwSSdgNV2rNMJwKobPE50DgBIwk32AcCea0taaFSU08ysX0pykveVjmq8QiiIEkjGE6jM4C4814flym/aIvpt/FVLpFHvsX8B7Pnd4VfosInlbmjic5t7XBG+/b3qipipxm4xVymeIkpuKRpv5bpv2iL6bfxX7bi9Odp4v+o38Vm35uVX6h31f+F+H4FUjenk8rn7AvPaqvOHqR2ip8pq7Hgi4II7Rqv0sfpauWB12F8bhvrb6QI181feGOJRUe9yANmAuLbPHMjv7vPttdRxUZvK9GWU8Qpuz0ZY0RFqNBBcbfE5PFn+o1VTgEfpXP1Hbm/NvcrXxv8Sl8Wf6jVU+AfjfL4N3ZfdvYufW8TH6erMdXv4mkoiLoGw8qmnbI0se0OadwRcLMuKMF9zS2Gsb9Wk7jtb6utvvC1JVfpCiBp2u5tkHsIIP3exZcXTUoN80Z8RBShfoOAsTMkRid60VrE82Hb2EEeFlaFnHAElqoj50bvtab7X5c1o6nCzcqauTh5ZoIKCxvGS13UQ6y29I8mA9veuviHFBTU75TuBZo7XHRo9uvgCqtgUBa3M83kec7ydyTqrMR7tK97Xdl+pNSbzZUd9LQNb6TtXHdx1JJ3XpUxWGo1vcLqDQbdq9at7SLE/j3KuhkhlsHDRkFiJBAsoKt9W1hvfbVS9WbEg7hQtdIu3h6UYwUVsc+rK7OSlkfqGnMW65Tzb2NPI/Vsrvw5j+ojlNwfUed+5rvxWYV8ltjZdNLiMjaUyaPyuAtsQ24FjYb87rm+0MLOnNVqdtWlba9+vL6+bJo1XE3BFXeCeIBVwn1hJE7I8OFjtdpPiNPFpViRXtqdSMlJXRl/GND1VU+wOWT0wb7X9bf96+nePO9cLV/XU0bj6wGR2t9W6X8xY+ajuPqDPAJAPSiP8Aldo768p8iojo8rssj4idHjMNvWbv5kf0rnx+FiGuTMkfh1rcmX5ERdA2BRnElf1FPI8etbK3+J2g9m/kpNUTpDr7vZCDo0Z3eJ0b5gX+kFTXqZKbZVWnlg2Q3CdD11SwEHK303ag6NtYHTm4tHgtUVU6PqDLE6UgXkNh/A24/qzewK1qvCQy079TxhoZYX6mLAa8t/PfvbZbSsWaLHs17Nte5bSqcB+L6fqV4TmERF0DYEREBQekYe+xb+oef73gpbo8+LO/mu/pYonpH+Fi29Q7+Kluj34s7+aez5rOxc+HimY49+y0IiLoGwjcbwaOpZZ4AcPVfbVp+8do/wDKy6Rj4JSNWyRu5EaOB0O2oOntWxrNuPog2qvp6UbXH2ubzG1mjZYMbTVlNbmTFQVsy3L9hNaJoWSDTMLkdjtnDyIIXxQnR7JemcPmyOA9jXfa4otdKWaCZopyzRTOrjY/ocniz/UaqrwF8a5fBu+1qtfGx/Q5PFnd/wARqqfAJ/Sv8Dud+bexY63iY/T1Zmq9/E0hF5zy5WudYusCbN1JtyHeq5+fFP8AMl+i373LbOpGH9TsaZTjHdlnVM6RK8ZY4QRe+dwvyAIaD43J8l+MQ45JBEMRB+c8jTyB+9VIOkmk+U+R57bkn2EfcB7VixOJjKOSGtzNXrprLEsfR5T3mfJoQ1lvNxFtu5p/vfQFGcO4UKeEM3efSed7uPIdw2HgpNacPTcKaTL6MMkEmUbpEqM0tLB8kuMjh4aN+rOv1BKofpFmLcRgJ9Xqm+3rJL/cuqKbmq/ad48Ppbzv/wAM+b4kicinXFX4kPVFj39/NcMuIta1xuDblft2UE+uWn2Xh3UvOa22K61eysiSqKntKhq+qXjUVqiaqouvoIwsYm2zxq5iV68OykzCMn0HalvaWi7frUfNIu/hI/pH+B1vaP8AusvtFrs0/wDRZBammcGPDKhwAt1oN+9zRcE99gQr0s84a+NReJ/octDXz2Ak3S16nTw79086iEPY5jhdrgWnwIsVkrHupqgE+vE+3ZfKbG2vMX35Fa8s+6QKEsmbK29pBZ1jb0m238Rb2FMZD3VNcjxio6KS5F+ikDmhzTcEAg9oOoX7Vc4Frusp8h9aI5dbeqdWnTluP8Ksa1U554qRohLNFM/L3AAkmwGpPcskrKh1TUOcNXSPs0HS1zZg0PIWHkr7xvX9XTFoPpSHIPA+v9WnmqzwFQZ6gyG+WIX7sztG/VmPsWPFPiVI019/aMtf35qCNAo6YRxtjbs1oaPIbr2RFvSsbDFha/ZrzPf4/bbtW0rFrnv9v/Zfv3O/5j/Yfut9a49Cvwr6XucyjV4d9Lmy3S6xk07/AJj/AGFffc8nzH+xw/vwWjtz+Xz/AIL+1/4/f5Gy3X1ZLgsD/dEBLH/Cs1P8Q3v/AHotaWmhW4qbtYvpVeIr2sULpF+Fi29Q/wBX9/3tK9HnxZ380/0sUT0jH32L+A8/3vapfo9P6M7+af6WLNDxTKI9+yzoo/GMWbTtD3teWk2u0A2PK9yLeKh3ccQco5j5N/3rZKtCLs2aZVIxdmy0LLOKsQbNUvc0gtbZjTfcN3O+1yddF243xfJM0sY3q2Hf0gXEcxcbD+72UdgOEPqZA0Ahg1e6+w7tNzrb8AsGIrcVqEDJWq8S0IF34GpslKCRbO4v8tGj6mgop2KMNaGtFgAAB2AaAIuhTjkiomyEcsUiF43+JSbbs3/mNVU4B+Ncvg3c+9qtfG3xOTxZ/qNVV4C+Nf8ALd9rVireJj9PVmWr38TR1m/GmD9TL1jQBHJrts/cjfzHn2LSFx4tQNnidG7mND2OGx9q1V6XEhbmX1qeeNjN+HMIZUyFheGEC4AYDmHOxBFree/ctBwjAoafVjbvOhe7VxHZfkO4LMcz6eb5skTvrHmAQR7QVquEYi2eJsjNjuN8rhu0+BWXB5NU17yM+Fy7NanYiIugbTNemOkIFPONgXRu8TZzP6XqvUGIGeB7LjrQNu0cj57LV+JsHbV00kB0Lh6J+a8asd5EDyuv57kEkEjmOzMkYS1wvYgjfb+ytPCjiKaW0ou6fn+Rz8RBxnm6lgjmdFlMlwHg6WubX1zA27BovCocR8pp1I0Njp3GxXLHjGdpZNY6ENkIu5pvfxI5aa+KksKwNkseYy3NyLs2FvEAlWyxXATnX0d+Sun0t/P7GXJfREXJMuWSVTeJcNyAjqTmb+8QCD9QsqzLcEg6EGxHYRuFpoYylXjem7/fQZGtz7I+67+HakRztLtjdt+y+31qMX0C+gFyeQ1v3JWgqsJQfNWPa0Nl4GAkqHuGvVAgnkHuG3sJV9Vc4BwI0lIxjx76/wBOTuc75PkNPG6sa4dGjGlHLE6VGOWGoUNxbQddTPFruZ6bdAdW72vzLbjzUyi9zipRaZZKOZWZmvA9aI6kN0DZRlPL0t2/Xcf4lpSyXG6U01S9rTlyuzMPd6zdzy28lpTMVaab3R8nJnt321b430WPCTyqUJcjLhpWTi+RR+Oq7rKjICMsQy7/ACjq631DyVr4LoOqpmk+tJ6Z8D6v+W3tKoGHU7qmoa128j7vtfb1nn2X7OS1sC2gUYVZ5yqMjDrPNzZ9REW82GLfK+TvzF+fgtpWLtOo15+f2raFz8B+L6fqY8JzCIi6BsCIiAoXSL8LFt6h52+V3KV6PfiztvhTt/CxRXSL8LF/Af6lLdHp/RnfzT/Sxc+HimY49+ywV1I2WN0bxdrhY/cR3g6+SyXEaEwyOjeG3abXygXHIi+uu62FVjjjB+tj61g9OMa/vM3Ox5b+1W4ujnjmW6PeIp5o3W6IfhrhiKojEjpCRexY0ZcrhyJJPKx0A3V3oaKOFgZEwMaOQHPtPae8rNeFMZ9zzC597f6Lxfbsfvy5911qQKjB5HG6WvMYbK46LUIiLYaSC42+JyeLNv5jVU+AT+l/8t32tVs43+JyeLO0/wDEb2BVXgE/pW5+Dd29rVz63iY/T1Zjq9/E0dERdA2FP49wfM0VDL5m6PtzbydpzGx7j2BQ3BeMdTL1bj73JYb3DXbNOu19j5X2WjvYCCCLgixB5g7hZTxHhRp5iyxyH0mG17g7AntB05/WFz8TB05qrEx14uElUiawir/BuM9fFlcbyR2Dr3u5vyXajyPeL6XVgW6E1OKkjVGSkroKkdIXBArB10FhUNFiDoJWjYE8nDk7yOliLuuKvqso0VkJuDuhKKkrM/m6pp3Rvcx7Sx7TZzXCxB7wVZeEMRYGmIkBxcSP3rgaeOiuHFFLHUfCsDiNnbOHgRrbu2VDrOHrH0H6djh94/BXV3TxNJ05uxjlh5xempc86j8QZCxjnviYQ0E+qNSd9xuSorBqiSK7JTmb8kg3I7tRqPsX6xKJ05y58sQ5AXLj2ns8NVw6eBnGtlb93qun7kcOb5FT3Og3OgGu+wHMrVejvgJ0bm1VU2zxrFEfknk9/wC92N5bnXbg4bw+KAhzGen892rvLs8rLQcLrSdCu9VxOZZYl1LD21kTSL4CvqymkIiICmdIlBcRzDl6DtbaG5YT4HMP8XtrbcXIpDTDNbPmve/oblu9/W1Wl4vRCaGSM/Kbp3OGrT5EArIXNINiCCNLZTy5afgFy8XFwnmXNGDEJxldcy5dHdDcyTHl7237Xf8A19pV4XBgNB1EEcfMC7v4jq76yu9bqFPJTSNdKGWCQREVxYYs3fnv2358rraVirt+Y7NP7+wqV/OWq/Xv+iP9q5GGrxpXutzm0Kqp3uaqiyv85ar9e72N/wBqfnHV/rn/AER/tutXbodGaO1w6M1RFmuFcQVLp4mumcWukYCCGi4LgPmjcLSlfRrKqm0XU6qqK6KD0jn32L+A/wBSluj0/ozv5p7fms7VFdIp99i39Q/1KV6PPizv5p7vksWWHimZ49+y0IiLoGwy/izB/c82l+qfqzXbtZ4Ds2sR2WVo4HxjrI+pefTjGh+czl5jbwt3qXx7CxUQujOjt2O+a8bH7R4ErL6OofTzBwu17HWIII20c02uLHUbntXNmuz1cy2ZhkuDUutmbCi58PrGzRtkZ6rhfw7Qe8HTyRdFO6ujcnc/dTTtkaWvaHNO4IuDY3G/evGmwuGN2ZkTGuta7WgGx32XWiOKbvYiy3CIikkLwqqKOS3WMa+22YA2vva690UNJ7hq5yUuGQxuzRxMY61rtaAbHcactF1oiJJbEJJbBcNdT3Xcikkptfh5PJQk+Ck8lpD6dp5KE4hM0TGmnpDVOLrFolZDlbY+leTQ62Fh2oCknAj2L1iwQ9i9aLiqrmkmijwd7pICGyj3VCMjnC7RcgB2nzSbc7Ltr+I5o54aaPDnS1L6f3RJEKiNvVNzZCC5wyu9LS4PhdQSfuhwwjkrHh9IQoWhxavMjGvwd8bHOaHPNXC4MaSA59m6mwubDU2UtxLxPBQhgeHvlkOWKCJueWV3Y1o5DmTYKSCcaLL6qazGcXcM7cNgY3kySq98I5erGWg919F1cNcZtqJnUs8L6WsYMxgkIOZvzo3t0e3vHf2IC0IoP84R+UfcIjJIp/dDpM2jR1mQMtbc777KcJQBcRwiAuzdTHmvmvlF81738b6qtwceMdhcmJdURG0vyMz6vDZeqbrl0zO5WNlM8JcQMrqVlQwFua4cwm5je02ew7bEdmosVDSe5DSe5MIonivHG0VJNVPbmETb5b5cxJDWtvY2uSB5r8YvxJDSUzaiqd1QIb6PrOL3C/VsAF3O35cidBdSSTKKlwcQ4pOM8OGMijOrfdM/VyOHaWMY4sPcSvXC+NHCoZS19K6knk+COcSwzEfJZIAAHfukX1HMgECfGB036iL6A/BfDgNN+zxfQH4Ll4t4gFFEx+TrHSTRwsZmy5nyOsNbHYXO3JTa8cOHRHnJHoR35Bpv2eL6A/BfPyBS/s8X0B+Cg8W42tO6loqd9ZUs+EDHBkcPdJI7Rp39EAnQjdeM2O4tEM8mGRSMGrmwVOaQDnZrmAOPcDqnDh0QyR6FliwSnaQ5sEYINwQ0AgjYjvXeorhriGGuhE0DiW3LXNcMr43j1mPHJw/Ai4Ki+IeNWQTe5aeGSrrCL9TFYBg5GV59GMG4311HaF6UUtiUktifq8OilIMkbHkaDM0G3tX7pKRkQyxsaxt72aLC/M6c9FVDjGLtGd2GwOG5jZVe+W7i6PKT5qY4X4liro3OjD2PjdklikGWSJ/zXD7DsfIgMqvewsr3JpFCUuP56+ajbHpDEyR8mbZ0hOVmW3zQTe/koGDjermfOKXC3zxwzPg6wVMUYc6M2JAfY22PPdSSXlcVRhMD3Fz4Y3OO5LQSfFRuAYvVyvcKmgNKwNuHuqI5bm49G0e2lzc9ih4OLqyqDpcPomS0zSQyWWbqjOWkhxjblPo3Fg5xF+5Q0nuQ0nuXGlpGRtyxsaxt72aLC/M6IorhHiNldAZWsdG9j3RSxO9aKVh9NhtvyN+wjbZFKVtidibREQBERAEREAREQBERAERRPFmIe56Kpm5xwyOH8QYco9tkBXOiX3yCqqr3FVWTytP/ALYdkYPAZSoim4rpIMaxGSqqGRZGQ08Wa9yA0vl2HzyArb0d4f7nwyjjtlIha5w7HPGd/wDmcVF9FMYkpJaki5qqqee5HyTIWN35WYLICawPjCiq5DHTVDJXhpeWtvo0EAnUdrgPNV7o8h91VFZiUgzPfM+ngvr1dPCcoDezM65Ph3lXxrANgB5KgdGdUKaSqwyU5Zop5JYgdOtp5Tma9vba5vbb2oDQVBY/wxHVTU05c+OamfnY9lrkH1o3XBu021Hj2qdVZw3jBlRWSU9OzrIoW3mqQ73tj9bRt0Od3bY2GvYgKph3FlHBi+JyVVSyM3hgiDr3yxsPW7DbOfqKk+I+k3DxSVHU1cb5eqf1bRmuX5DlG3bZdHRPCH0JqC2zqqeepNxr6crg3/K1q/HS3GHUcVMBrV1MEGg1sZA523KzEBC4zhxjwnCaDLrPNSxyN/dHv0x77Fqlqf8A/nYu5m1LiV3t7GVjB6Y7usbr3u05L3xoCXG6CIHSmgnqS3l6eWFhPgc1lK8d8Pmto3xsOWZhEsD9iyePWMg8rn0SexxQER0r++Q0tLa/uqshjcP/AGw7O8+WQLnpIBW45O+QZosOZGyFp9Xr5m53y2+cAAPIHcKLwfHhimIYW71XwQTzzx7ZZtICCDtZ9yL62I7VKYXUijxurimOVle2OWncdA58bckkd/na3A7LdoQGgKm9LtE2TC6hx0fCBNG4bskjcCC08ja7b/vFXJZ50j1/u1zcIpnZpZnNNS5uop6djg5xceTjYANPb3i4H3iKoNVV4JE4XzuNY/8AdMMIcwn/ABPsrB0hY06jw6pqGGz2ssw9j3kMYfIuB8lEYdGJMemLfUo6OOHLya+Z5eD45GgeCkek3Bn1eGVMMYJkLQ5oG7nRua8NHectvNAdXBHD7KGjihaPTsHyu5yTOAMj3Hc66a7AAclPKG4R4gjrqWOeNwNwA9vNkgHpscORB9osdipDEa+OCN0sz2xxsF3OcbAD8e7mgM6nxAUGLYm5g9B1B7te3l1sTizbkXXue0lTvRZg4hoY5n+lUVYFRPIfWe6T0mg9wBAtte55qAwTCZMSjxOtc0xiuiNPSNcLEQNYQyQ9z3EOt3HcEFWDozxhlTh8cR0mp2CnniOj2PjGQ3G4vluD4jcFAW+6hoeHo21z61jnNfJEIpGC2R+U3bIdL5wPRvfZQdV0a4NGxz5KWJjGi7nOke0NA3JJfYBV3gDCqZlTV4pTwCCijidHT+t76G+lNP6ZuAS3KO6+xugJngqpb12MVztvdDo7nnHSRBtx3auUR0Z8bYfTYfEyorImzudJJKDe4fJI52thvYheUbn0/CrnG7paiNxNt3Oq5bD/ACyD2LTsLw5kMMUQaLRsawacmtA+5Ac1DicFfTyGnlD43B0Ze2+hLdbXA2DgqPwZxKcMZHhuJt6h0d2QVFveJmXJb6ezXWPO3K9jorfxfxE3D4opTHmjdMyJ5zBgibJcGV2h0BA0713Y/QwT08jKlrHQFpL82zQBfPf5JG4dytdAfcJweCnMroWZTPIZpDmc7NI71nekTa/YLBFXOh+SR2E03WFxsHhhdoTE2Rwi8soFu6yIC5oiIAiIgCIiAIiIAiIgCrvSDTtkw+djxdrg0EXIuOsbpcG6IgJbEWhsEgGgEbgLcrNNli1Lh4jYGRyVDGNFg1tTM1oHYAJLBEQGl9HMdqZ/pSO99drJI+U+qzS8jiQO7bde3HHD9PUQmSaIOkiBdHIC5j2HucwhwHdey+IgMX4TkkrKx1NU1FTLATlMbqmYtIvax981C3WbC4aailigjbFG2J9msFvkG501J790RQiWfvhWmbHR0zGCzWxMAHYMo7Vw8SUrX1dBnF8kj3t1OjgywOm9rndfEUkH7oqZv5TqJben1EbM2vqZnOt2bm6sKIgKdw/g8EWK1skcYa97WlxF9S8Nc82vYXdqbblTvEeB09ZC6KpibKzcB24IG7SLFp7wRuiIDABXT+7vc3uqq6i+Xq/dM1rdnwl7Le+GcApqOINpoWxh1nOIuXOJ5uc4lztzuURQSZtxJQNFdUyNdKx8jxnMc0kebI0Blwx4BsNB5qZ6O4SKpxMk7venaSTyyD1ma2e8i/fZEUkEf0t4TFStdV0wfT1El88kMj4i+2t3Bjg0m5OtrlcPRZhEeIDra7rKp8fpM6+WSVoO3qveWnfmERQSbKAs86UsDgZG6tjYY6oaddE98TyLfKMbhm2Aub7BfEUkFR6LKFuIuPu90tUGHM1s00sjQRtdrn5T5ha1xVTtNDPHlAYYnMyjQZCMpaLbC2miIhLK7xph8ZwymiykRtMIaGuLbBkZLLFpB0IHPkqUac/r6r/5U/8A+qIhBrn5NinpGwTM6yJ8TWua8l1xlG5Jve4BzXvcXvdYrwvRCfEnUMz55KNmjYHTymMBvqjLnsQLDQ6IiEm9xRhrQ1oDWtAAAFgANAABsAEREIP/2Q=="/>
          <p:cNvSpPr>
            <a:spLocks noChangeAspect="1" noChangeArrowheads="1"/>
          </p:cNvSpPr>
          <p:nvPr/>
        </p:nvSpPr>
        <p:spPr bwMode="auto">
          <a:xfrm>
            <a:off x="155575" y="-1050925"/>
            <a:ext cx="4181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AutoShape 4" descr="data:image/jpeg;base64,/9j/4AAQSkZJRgABAQAAAQABAAD/2wCEAAkGBxQTEhUUExMVFhQXGRwYGBgYGB8XHBgXGRgaHBYYHCAZHCggHR0lHRkZITEhJSkrLi4uGh8zODgsNyotLisBCgoKDg0OGxAQGy8kICYsNS80LCwsLSw0LC0sLzAsLywsLDQsLCwsLDQsLDAsLCwsLDQsLCw0LCwsLCwuLCwsLP/AABEIAKMBNgMBIgACEQEDEQH/xAAcAAEAAwEBAQEBAAAAAAAAAAAABQYHBAMBAgj/xABMEAABAwIEAgYDCwoEBQUBAAABAAIDBBEFEiExBkEHE1FhcYEiMpEUIzM0QlKSobHB0RUWJFNUYnJzsvCCorPSQ4OT4fFEY5TC0yX/xAAaAQEAAwEBAQAAAAAAAAAAAAAAAQMEBQIG/8QANBEAAgECBAMFBgUFAAAAAAAAAAECAxEEEiExE0FRFDM0obEFIiNSgfBCkcHR4TJhYnHx/9oADAMBAAIRAxEAPwDcUREAREQBERAEREAXNiFfHCwvleGNHM8z2Abk9wXvITY5QCbaAmwvyubGw8lhteMQrq58L2Hr27s2ZEw7G+wYeR1Lu9e4QzEN2LrifSFckQMsPnP1J8ANB53UZFi9XUep10n8IOX/AC+iFY8A4Fp6dofMRNIBcl/qN7bNOnm6/kpGq4rpo/Ra7PbT0BoPPQexWqSWkEeGurKmMMrjr1L/AKTf9y8Zqmtg1c2dgHOxLfMi4VlPG8f6s/S/7LppuMqd2jszO8i4+rX6l6zT5o82jyZWsO6QHtt1oEje0ei76tD7FdcGxyGpbeJ9yN2nRzfEdneNFHYpw1SVrM4DQ47SxEA377aO8x7FlfEWFVeGTMddxBcBFNGD6Tjsy2tnn5hvflfVeLRntoz3qjd0Udw/LO+njdUsayYj0mtN7dl+w2tcC9jzKkVQz2EREAREQBERAEREAREQBERAEREAREQBERAEREAREQBERAEREAREQBERAF8yi97a7X7he32n2r6iAxriPG62qq3Upie1wPowN5AbPcdnDY5zprpZWbBuj02DqmY3+ZFsO4ucNfIDxV86lubPlGa2XNbXKCSBfe1yTbvWXcV8cTtmfDldAGm2X5Z7CSO3cZdNdyr4yctI6HhpLVlzbwVR2+Dce/rH/c5ReKdH0bgTBK+N3IO9Nv3OHjcqpsjrnDOKecje5aQT5HUr8UPG9RTyZDmJBAMUgN7nZtj6QJvpbt2K9ZZcpEXXNHJVVNbhk4BBa5xs213sm12FvWOu2jhfktkw6R8kUbpo8jyA5zCc2V29r9y/UAErI3yRZXaPDXgOMb7d1xcXIuO0rpVU55uR7SsERFWSEREAREQBERAEREAREQBERAEREAREQBERAEREAREQBERAEREAREQBERAEREAXFVYfAZG1EkbDJE05ZHAXY06usTttvyue0rtXDjdI6WnmjYbOfG5rSdrkEC/ddSgQEvHUQdZrCW9t7E99rKZpoaapMVUGMe9l8jy0ZmX0cO47rAaytkilMMrXMlBt1bh6V+VhzB5EXB5LbOjzDpYaMCYFr3uL8p3aCAAD2GwvbldX1IKKujxFu+pZkRFnPYREQBERAEREAREQBERAEREAREQBERAEREAREQBERAEREB51FQ2Npc9wa0bkmwFzYb964/y5TftEX0x+K4uN/icniz/Uas4o6J8rssbC51r2Fthz5do9qx18RKnPKlczVa0oSypGqDHKb9oi+m38V9bjVOf/AFEP/Ub+Kzj83Kr9Q/2j8V8dw/Uj/gPPgq+1Vvk8meOPU+X1NSgqGP1Y9rh+6QfsXqsckhkhcCWPjdyJzMPlcKz8PcXvaQyouWnZ5tmb423HfuO9e6eMTdpKx6hiU3aSsXxEBRbTUEREARRuL45FTgZyS47MaMzifDl52UHJxFUvIyRMiadusJc4+QsB53U20v8Af5blcqsYuxbkVBrMVrm6iZlv4Bb7Lr9YfxfO02nEbhysC367kfUvfD+HxE7r+135WK+0wvZ3RfEUXh2OxSkC+V/zXc/A7H7VKKmE4zV4u5emnsF5VNSyNuaRzWN2u42F/Neq4saoeugkj5uHo9zhq0+0BTK9nbcO9tD90uIxSG0crHm17NcHaduniPaupZNw/W9RUMebgXyvv2HQ305b+S1lUYetxY3e5VRq8RBERaC4IiIDmqq+KMgSSMYTqA5wGnbqv3TVTJBeN7Xi9rtIIv2aeKzDiau66pkcLloORvLRummnM3PmtE4foOpp447agXd/EdXfWbeSzUq7qTaS0RRTquc2lsj6ccpv2iL6bfxQ45TftEX0x+KyYt12+v8ACylPzZqv1Dva38VnWMqS2j6lKxM3tE0X8uU37RF9Nv4p+W6b9oi+m38VnP5uVX6h/tb+K+nh2q/UP9o/BT2mt8nkyePU+X1NIjxeBxDWzxEk2ADwSSdgNV2rNMJwKobPE50DgBIwk32AcCea0taaFSU08ysX0pykveVjmq8QiiIEkjGE6jM4C4814flym/aIvpt/FVLpFHvsX8B7Pnd4VfosInlbmjic5t7XBG+/b3qipipxm4xVymeIkpuKRpv5bpv2iL6bfxX7bi9Odp4v+o38Vm35uVX6h31f+F+H4FUjenk8rn7AvPaqvOHqR2ip8pq7Hgi4II7Rqv0sfpauWB12F8bhvrb6QI181feGOJRUe9yANmAuLbPHMjv7vPttdRxUZvK9GWU8Qpuz0ZY0RFqNBBcbfE5PFn+o1VTgEfpXP1Hbm/NvcrXxv8Sl8Wf6jVU+AfjfL4N3ZfdvYufW8TH6erMdXv4mkoiLoGw8qmnbI0se0OadwRcLMuKMF9zS2Gsb9Wk7jtb6utvvC1JVfpCiBp2u5tkHsIIP3exZcXTUoN80Z8RBShfoOAsTMkRid60VrE82Hb2EEeFlaFnHAElqoj50bvtab7X5c1o6nCzcqauTh5ZoIKCxvGS13UQ6y29I8mA9veuviHFBTU75TuBZo7XHRo9uvgCqtgUBa3M83kec7ydyTqrMR7tK97Xdl+pNSbzZUd9LQNb6TtXHdx1JJ3XpUxWGo1vcLqDQbdq9at7SLE/j3KuhkhlsHDRkFiJBAsoKt9W1hvfbVS9WbEg7hQtdIu3h6UYwUVsc+rK7OSlkfqGnMW65Tzb2NPI/Vsrvw5j+ojlNwfUed+5rvxWYV8ltjZdNLiMjaUyaPyuAtsQ24FjYb87rm+0MLOnNVqdtWlba9+vL6+bJo1XE3BFXeCeIBVwn1hJE7I8OFjtdpPiNPFpViRXtqdSMlJXRl/GND1VU+wOWT0wb7X9bf96+nePO9cLV/XU0bj6wGR2t9W6X8xY+ajuPqDPAJAPSiP8Aldo768p8iojo8rssj4idHjMNvWbv5kf0rnx+FiGuTMkfh1rcmX5ERdA2BRnElf1FPI8etbK3+J2g9m/kpNUTpDr7vZCDo0Z3eJ0b5gX+kFTXqZKbZVWnlg2Q3CdD11SwEHK303ag6NtYHTm4tHgtUVU6PqDLE6UgXkNh/A24/qzewK1qvCQy079TxhoZYX6mLAa8t/PfvbZbSsWaLHs17Nte5bSqcB+L6fqV4TmERF0DYEREBQekYe+xb+oef73gpbo8+LO/mu/pYonpH+Fi29Q7+Kluj34s7+aez5rOxc+HimY49+y0IiLoGwjcbwaOpZZ4AcPVfbVp+8do/wDKy6Rj4JSNWyRu5EaOB0O2oOntWxrNuPog2qvp6UbXH2ubzG1mjZYMbTVlNbmTFQVsy3L9hNaJoWSDTMLkdjtnDyIIXxQnR7JemcPmyOA9jXfa4otdKWaCZopyzRTOrjY/ocniz/UaqrwF8a5fBu+1qtfGx/Q5PFnd/wARqqfAJ/Sv8Dud+bexY63iY/T1Zmq9/E0hF5zy5WudYusCbN1JtyHeq5+fFP8AMl+i373LbOpGH9TsaZTjHdlnVM6RK8ZY4QRe+dwvyAIaD43J8l+MQ45JBEMRB+c8jTyB+9VIOkmk+U+R57bkn2EfcB7VixOJjKOSGtzNXrprLEsfR5T3mfJoQ1lvNxFtu5p/vfQFGcO4UKeEM3efSed7uPIdw2HgpNacPTcKaTL6MMkEmUbpEqM0tLB8kuMjh4aN+rOv1BKofpFmLcRgJ9Xqm+3rJL/cuqKbmq/ad48Ppbzv/wAM+b4kicinXFX4kPVFj39/NcMuIta1xuDblft2UE+uWn2Xh3UvOa22K61eysiSqKntKhq+qXjUVqiaqouvoIwsYm2zxq5iV68OykzCMn0HalvaWi7frUfNIu/hI/pH+B1vaP8AusvtFrs0/wDRZBammcGPDKhwAt1oN+9zRcE99gQr0s84a+NReJ/octDXz2Ak3S16nTw79086iEPY5jhdrgWnwIsVkrHupqgE+vE+3ZfKbG2vMX35Fa8s+6QKEsmbK29pBZ1jb0m238Rb2FMZD3VNcjxio6KS5F+ikDmhzTcEAg9oOoX7Vc4Frusp8h9aI5dbeqdWnTluP8Ksa1U554qRohLNFM/L3AAkmwGpPcskrKh1TUOcNXSPs0HS1zZg0PIWHkr7xvX9XTFoPpSHIPA+v9WnmqzwFQZ6gyG+WIX7sztG/VmPsWPFPiVI019/aMtf35qCNAo6YRxtjbs1oaPIbr2RFvSsbDFha/ZrzPf4/bbtW0rFrnv9v/Zfv3O/5j/Yfut9a49Cvwr6XucyjV4d9Lmy3S6xk07/AJj/AGFffc8nzH+xw/vwWjtz+Xz/AIL+1/4/f5Gy3X1ZLgsD/dEBLH/Cs1P8Q3v/AHotaWmhW4qbtYvpVeIr2sULpF+Fi29Q/wBX9/3tK9HnxZ380/0sUT0jH32L+A8/3vapfo9P6M7+af6WLNDxTKI9+yzoo/GMWbTtD3teWk2u0A2PK9yLeKh3ccQco5j5N/3rZKtCLs2aZVIxdmy0LLOKsQbNUvc0gtbZjTfcN3O+1yddF243xfJM0sY3q2Hf0gXEcxcbD+72UdgOEPqZA0Ahg1e6+w7tNzrb8AsGIrcVqEDJWq8S0IF34GpslKCRbO4v8tGj6mgop2KMNaGtFgAAB2AaAIuhTjkiomyEcsUiF43+JSbbs3/mNVU4B+Ncvg3c+9qtfG3xOTxZ/qNVV4C+Nf8ALd9rVireJj9PVmWr38TR1m/GmD9TL1jQBHJrts/cjfzHn2LSFx4tQNnidG7mND2OGx9q1V6XEhbmX1qeeNjN+HMIZUyFheGEC4AYDmHOxBFree/ctBwjAoafVjbvOhe7VxHZfkO4LMcz6eb5skTvrHmAQR7QVquEYi2eJsjNjuN8rhu0+BWXB5NU17yM+Fy7NanYiIugbTNemOkIFPONgXRu8TZzP6XqvUGIGeB7LjrQNu0cj57LV+JsHbV00kB0Lh6J+a8asd5EDyuv57kEkEjmOzMkYS1wvYgjfb+ytPCjiKaW0ou6fn+Rz8RBxnm6lgjmdFlMlwHg6WubX1zA27BovCocR8pp1I0Njp3GxXLHjGdpZNY6ENkIu5pvfxI5aa+KksKwNkseYy3NyLs2FvEAlWyxXATnX0d+Sun0t/P7GXJfREXJMuWSVTeJcNyAjqTmb+8QCD9QsqzLcEg6EGxHYRuFpoYylXjem7/fQZGtz7I+67+HakRztLtjdt+y+31qMX0C+gFyeQ1v3JWgqsJQfNWPa0Nl4GAkqHuGvVAgnkHuG3sJV9Vc4BwI0lIxjx76/wBOTuc75PkNPG6sa4dGjGlHLE6VGOWGoUNxbQddTPFruZ6bdAdW72vzLbjzUyi9zipRaZZKOZWZmvA9aI6kN0DZRlPL0t2/Xcf4lpSyXG6U01S9rTlyuzMPd6zdzy28lpTMVaab3R8nJnt321b430WPCTyqUJcjLhpWTi+RR+Oq7rKjICMsQy7/ACjq631DyVr4LoOqpmk+tJ6Z8D6v+W3tKoGHU7qmoa128j7vtfb1nn2X7OS1sC2gUYVZ5yqMjDrPNzZ9REW82GLfK+TvzF+fgtpWLtOo15+f2raFz8B+L6fqY8JzCIi6BsCIiAoXSL8LFt6h52+V3KV6PfiztvhTt/CxRXSL8LF/Af6lLdHp/RnfzT/Sxc+HimY49+ywV1I2WN0bxdrhY/cR3g6+SyXEaEwyOjeG3abXygXHIi+uu62FVjjjB+tj61g9OMa/vM3Ox5b+1W4ujnjmW6PeIp5o3W6IfhrhiKojEjpCRexY0ZcrhyJJPKx0A3V3oaKOFgZEwMaOQHPtPae8rNeFMZ9zzC597f6Lxfbsfvy5911qQKjB5HG6WvMYbK46LUIiLYaSC42+JyeLNv5jVU+AT+l/8t32tVs43+JyeLO0/wDEb2BVXgE/pW5+Dd29rVz63iY/T1Zjq9/E0dERdA2FP49wfM0VDL5m6PtzbydpzGx7j2BQ3BeMdTL1bj73JYb3DXbNOu19j5X2WjvYCCCLgixB5g7hZTxHhRp5iyxyH0mG17g7AntB05/WFz8TB05qrEx14uElUiawir/BuM9fFlcbyR2Dr3u5vyXajyPeL6XVgW6E1OKkjVGSkroKkdIXBArB10FhUNFiDoJWjYE8nDk7yOliLuuKvqso0VkJuDuhKKkrM/m6pp3Rvcx7Sx7TZzXCxB7wVZeEMRYGmIkBxcSP3rgaeOiuHFFLHUfCsDiNnbOHgRrbu2VDrOHrH0H6djh94/BXV3TxNJ05uxjlh5xempc86j8QZCxjnviYQ0E+qNSd9xuSorBqiSK7JTmb8kg3I7tRqPsX6xKJ05y58sQ5AXLj2ns8NVw6eBnGtlb93qun7kcOb5FT3Og3OgGu+wHMrVejvgJ0bm1VU2zxrFEfknk9/wC92N5bnXbg4bw+KAhzGen892rvLs8rLQcLrSdCu9VxOZZYl1LD21kTSL4CvqymkIiICmdIlBcRzDl6DtbaG5YT4HMP8XtrbcXIpDTDNbPmve/oblu9/W1Wl4vRCaGSM/Kbp3OGrT5EArIXNINiCCNLZTy5afgFy8XFwnmXNGDEJxldcy5dHdDcyTHl7237Xf8A19pV4XBgNB1EEcfMC7v4jq76yu9bqFPJTSNdKGWCQREVxYYs3fnv2358rraVirt+Y7NP7+wqV/OWq/Xv+iP9q5GGrxpXutzm0Kqp3uaqiyv85ar9e72N/wBqfnHV/rn/AER/tutXbodGaO1w6M1RFmuFcQVLp4mumcWukYCCGi4LgPmjcLSlfRrKqm0XU6qqK6KD0jn32L+A/wBSluj0/ozv5p7fms7VFdIp99i39Q/1KV6PPizv5p7vksWWHimZ49+y0IiLoGwy/izB/c82l+qfqzXbtZ4Ds2sR2WVo4HxjrI+pefTjGh+czl5jbwt3qXx7CxUQujOjt2O+a8bH7R4ErL6OofTzBwu17HWIII20c02uLHUbntXNmuz1cy2ZhkuDUutmbCi58PrGzRtkZ6rhfw7Qe8HTyRdFO6ujcnc/dTTtkaWvaHNO4IuDY3G/evGmwuGN2ZkTGuta7WgGx32XWiOKbvYiy3CIikkLwqqKOS3WMa+22YA2vva690UNJ7hq5yUuGQxuzRxMY61rtaAbHcactF1oiJJbEJJbBcNdT3Xcikkptfh5PJQk+Ck8lpD6dp5KE4hM0TGmnpDVOLrFolZDlbY+leTQ62Fh2oCknAj2L1iwQ9i9aLiqrmkmijwd7pICGyj3VCMjnC7RcgB2nzSbc7Ltr+I5o54aaPDnS1L6f3RJEKiNvVNzZCC5wyu9LS4PhdQSfuhwwjkrHh9IQoWhxavMjGvwd8bHOaHPNXC4MaSA59m6mwubDU2UtxLxPBQhgeHvlkOWKCJueWV3Y1o5DmTYKSCcaLL6qazGcXcM7cNgY3kySq98I5erGWg919F1cNcZtqJnUs8L6WsYMxgkIOZvzo3t0e3vHf2IC0IoP84R+UfcIjJIp/dDpM2jR1mQMtbc777KcJQBcRwiAuzdTHmvmvlF81738b6qtwceMdhcmJdURG0vyMz6vDZeqbrl0zO5WNlM8JcQMrqVlQwFua4cwm5je02ew7bEdmosVDSe5DSe5MIonivHG0VJNVPbmETb5b5cxJDWtvY2uSB5r8YvxJDSUzaiqd1QIb6PrOL3C/VsAF3O35cidBdSSTKKlwcQ4pOM8OGMijOrfdM/VyOHaWMY4sPcSvXC+NHCoZS19K6knk+COcSwzEfJZIAAHfukX1HMgECfGB036iL6A/BfDgNN+zxfQH4Ll4t4gFFEx+TrHSTRwsZmy5nyOsNbHYXO3JTa8cOHRHnJHoR35Bpv2eL6A/BfPyBS/s8X0B+Cg8W42tO6loqd9ZUs+EDHBkcPdJI7Rp39EAnQjdeM2O4tEM8mGRSMGrmwVOaQDnZrmAOPcDqnDh0QyR6FliwSnaQ5sEYINwQ0AgjYjvXeorhriGGuhE0DiW3LXNcMr43j1mPHJw/Ai4Ki+IeNWQTe5aeGSrrCL9TFYBg5GV59GMG4311HaF6UUtiUktifq8OilIMkbHkaDM0G3tX7pKRkQyxsaxt72aLC/M6c9FVDjGLtGd2GwOG5jZVe+W7i6PKT5qY4X4liro3OjD2PjdklikGWSJ/zXD7DsfIgMqvewsr3JpFCUuP56+ajbHpDEyR8mbZ0hOVmW3zQTe/koGDjermfOKXC3zxwzPg6wVMUYc6M2JAfY22PPdSSXlcVRhMD3Fz4Y3OO5LQSfFRuAYvVyvcKmgNKwNuHuqI5bm49G0e2lzc9ih4OLqyqDpcPomS0zSQyWWbqjOWkhxjblPo3Fg5xF+5Q0nuQ0nuXGlpGRtyxsaxt72aLC/M6IorhHiNldAZWsdG9j3RSxO9aKVh9NhtvyN+wjbZFKVtidibREQBERAEREAREQBERAERRPFmIe56Kpm5xwyOH8QYco9tkBXOiX3yCqqr3FVWTytP/ALYdkYPAZSoim4rpIMaxGSqqGRZGQ08Wa9yA0vl2HzyArb0d4f7nwyjjtlIha5w7HPGd/wDmcVF9FMYkpJaki5qqqee5HyTIWN35WYLICawPjCiq5DHTVDJXhpeWtvo0EAnUdrgPNV7o8h91VFZiUgzPfM+ngvr1dPCcoDezM65Ph3lXxrANgB5KgdGdUKaSqwyU5Zop5JYgdOtp5Tma9vba5vbb2oDQVBY/wxHVTU05c+OamfnY9lrkH1o3XBu021Hj2qdVZw3jBlRWSU9OzrIoW3mqQ73tj9bRt0Od3bY2GvYgKph3FlHBi+JyVVSyM3hgiDr3yxsPW7DbOfqKk+I+k3DxSVHU1cb5eqf1bRmuX5DlG3bZdHRPCH0JqC2zqqeepNxr6crg3/K1q/HS3GHUcVMBrV1MEGg1sZA523KzEBC4zhxjwnCaDLrPNSxyN/dHv0x77Fqlqf8A/nYu5m1LiV3t7GVjB6Y7usbr3u05L3xoCXG6CIHSmgnqS3l6eWFhPgc1lK8d8Pmto3xsOWZhEsD9iyePWMg8rn0SexxQER0r++Q0tLa/uqshjcP/AGw7O8+WQLnpIBW45O+QZosOZGyFp9Xr5m53y2+cAAPIHcKLwfHhimIYW71XwQTzzx7ZZtICCDtZ9yL62I7VKYXUijxurimOVle2OWncdA58bckkd/na3A7LdoQGgKm9LtE2TC6hx0fCBNG4bskjcCC08ja7b/vFXJZ50j1/u1zcIpnZpZnNNS5uop6djg5xceTjYANPb3i4H3iKoNVV4JE4XzuNY/8AdMMIcwn/ABPsrB0hY06jw6pqGGz2ssw9j3kMYfIuB8lEYdGJMemLfUo6OOHLya+Z5eD45GgeCkek3Bn1eGVMMYJkLQ5oG7nRua8NHectvNAdXBHD7KGjihaPTsHyu5yTOAMj3Hc66a7AAclPKG4R4gjrqWOeNwNwA9vNkgHpscORB9osdipDEa+OCN0sz2xxsF3OcbAD8e7mgM6nxAUGLYm5g9B1B7te3l1sTizbkXXue0lTvRZg4hoY5n+lUVYFRPIfWe6T0mg9wBAtte55qAwTCZMSjxOtc0xiuiNPSNcLEQNYQyQ9z3EOt3HcEFWDozxhlTh8cR0mp2CnniOj2PjGQ3G4vluD4jcFAW+6hoeHo21z61jnNfJEIpGC2R+U3bIdL5wPRvfZQdV0a4NGxz5KWJjGi7nOke0NA3JJfYBV3gDCqZlTV4pTwCCijidHT+t76G+lNP6ZuAS3KO6+xugJngqpb12MVztvdDo7nnHSRBtx3auUR0Z8bYfTYfEyorImzudJJKDe4fJI52thvYheUbn0/CrnG7paiNxNt3Oq5bD/ACyD2LTsLw5kMMUQaLRsawacmtA+5Ac1DicFfTyGnlD43B0Ze2+hLdbXA2DgqPwZxKcMZHhuJt6h0d2QVFveJmXJb6ezXWPO3K9jorfxfxE3D4opTHmjdMyJ5zBgibJcGV2h0BA0713Y/QwT08jKlrHQFpL82zQBfPf5JG4dytdAfcJweCnMroWZTPIZpDmc7NI71nekTa/YLBFXOh+SR2E03WFxsHhhdoTE2Rwi8soFu6yIC5oiIAiIgCIiAIiIAiIgCrvSDTtkw+djxdrg0EXIuOsbpcG6IgJbEWhsEgGgEbgLcrNNli1Lh4jYGRyVDGNFg1tTM1oHYAJLBEQGl9HMdqZ/pSO99drJI+U+qzS8jiQO7bde3HHD9PUQmSaIOkiBdHIC5j2HucwhwHdey+IgMX4TkkrKx1NU1FTLATlMbqmYtIvax981C3WbC4aailigjbFG2J9msFvkG501J790RQiWfvhWmbHR0zGCzWxMAHYMo7Vw8SUrX1dBnF8kj3t1OjgywOm9rndfEUkH7oqZv5TqJben1EbM2vqZnOt2bm6sKIgKdw/g8EWK1skcYa97WlxF9S8Nc82vYXdqbblTvEeB09ZC6KpibKzcB24IG7SLFp7wRuiIDABXT+7vc3uqq6i+Xq/dM1rdnwl7Le+GcApqOINpoWxh1nOIuXOJ5uc4lztzuURQSZtxJQNFdUyNdKx8jxnMc0kebI0Blwx4BsNB5qZ6O4SKpxMk7venaSTyyD1ma2e8i/fZEUkEf0t4TFStdV0wfT1El88kMj4i+2t3Bjg0m5OtrlcPRZhEeIDra7rKp8fpM6+WSVoO3qveWnfmERQSbKAs86UsDgZG6tjYY6oaddE98TyLfKMbhm2Aub7BfEUkFR6LKFuIuPu90tUGHM1s00sjQRtdrn5T5ha1xVTtNDPHlAYYnMyjQZCMpaLbC2miIhLK7xph8ZwymiykRtMIaGuLbBkZLLFpB0IHPkqUac/r6r/5U/8A+qIhBrn5NinpGwTM6yJ8TWua8l1xlG5Jve4BzXvcXvdYrwvRCfEnUMz55KNmjYHTymMBvqjLnsQLDQ6IiEm9xRhrQ1oDWtAAAFgANAABsAEREIP/2Q=="/>
          <p:cNvSpPr>
            <a:spLocks noChangeAspect="1" noChangeArrowheads="1"/>
          </p:cNvSpPr>
          <p:nvPr/>
        </p:nvSpPr>
        <p:spPr bwMode="auto">
          <a:xfrm>
            <a:off x="155575" y="-1050925"/>
            <a:ext cx="4181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3" name="Picture 5" descr="C:\Users\Reetu\Desktop\inde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3" y="2428875"/>
            <a:ext cx="2952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285875"/>
            <a:ext cx="7862887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4348" y="285728"/>
            <a:ext cx="7543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 Math" pitchFamily="18" charset="0"/>
                <a:ea typeface="Cambria Math" pitchFamily="18" charset="0"/>
              </a:rPr>
              <a:t>Logical architecture of Rover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ROVER DATABASE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914400"/>
            <a:ext cx="8229600" cy="53340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info base:-</a:t>
            </a:r>
          </a:p>
          <a:p>
            <a:pPr marL="651510" indent="-51435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Maintains user and device info with</a:t>
            </a:r>
          </a:p>
          <a:p>
            <a:pPr marL="651510" indent="-51435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Volatile data and Non-volatile data</a:t>
            </a:r>
          </a:p>
          <a:p>
            <a:pPr marL="651510" indent="-51435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 Info base:-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content served by the controller.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400" b="1" dirty="0" smtClean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3) Transactions of rover controller with database from server operation are done by:-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lock-acquiring and blocking flags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avoiding deadlock.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endParaRPr lang="en-US" sz="2400" b="1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000" b="1" i="1" dirty="0">
                <a:solidFill>
                  <a:schemeClr val="bg1"/>
                </a:solidFill>
                <a:latin typeface="Lucida Sans (Headings)"/>
              </a:rPr>
              <a:t>              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 SERVER</a:t>
            </a:r>
          </a:p>
        </p:txBody>
      </p:sp>
      <p:sp>
        <p:nvSpPr>
          <p:cNvPr id="17416" name="TextBox 3"/>
          <p:cNvSpPr txBox="1">
            <a:spLocks noChangeArrowheads="1"/>
          </p:cNvSpPr>
          <p:nvPr/>
        </p:nvSpPr>
        <p:spPr bwMode="auto">
          <a:xfrm>
            <a:off x="0" y="914400"/>
            <a:ext cx="4038600" cy="461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RADIO MAP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60706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Works in 2 phases: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Offline phase.</a:t>
            </a:r>
          </a:p>
          <a:p>
            <a:pPr marL="342900" indent="-34290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Signal strength to vectors.</a:t>
            </a:r>
          </a:p>
          <a:p>
            <a:pPr marL="342900" indent="-342900"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2)A location determination phase.</a:t>
            </a:r>
          </a:p>
          <a:p>
            <a:pPr marL="342900" indent="-34290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Vector sample compared with the radio-map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4419600"/>
            <a:ext cx="4038600" cy="461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MODEL BASED TECHNIQUES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257800"/>
            <a:ext cx="63992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Signal strength received from each access point is </a:t>
            </a: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transform in function of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  <a:noFill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Allows Rover systems to scale to large user populations by allowing real-time application specific scheduling of tasks.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Scheduling is done in atomic units called    actions. 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action is a small piece of code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actions are executed in a controlled manner by the Action Controller. 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action is executed whenever an I/O response is received.</a:t>
            </a: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57158" y="214290"/>
            <a:ext cx="8143900" cy="100010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n w="6350">
                  <a:noFill/>
                </a:ln>
                <a:solidFill>
                  <a:schemeClr val="accent1">
                    <a:lumMod val="1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857250"/>
            <a:ext cx="6248400" cy="4270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2438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819400"/>
            <a:ext cx="8153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Verdana" pitchFamily="34" charset="0"/>
                <a:ea typeface="Cambria Math" pitchFamily="18" charset="0"/>
              </a:rPr>
              <a:t> 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Server operation refer to a transaction that      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  interacts with the rover controller.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304800" y="1905000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A SERVER OPERATION IS A SEQUENCE OF  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ACTIONS.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214313" y="3929063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Each server operation has exactly one 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“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response handling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 action for handling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I/O event responses for the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Server operation is in one of the following three states. They are:-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Ready-to-run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At least one action is eligible to be executed but no action is executing.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One action is executing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Blocked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Server operation is waiting for some I/O response.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2438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MODEL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685800" y="838200"/>
            <a:ext cx="6248400" cy="42703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n w="6350">
                  <a:noFill/>
                </a:ln>
                <a:solidFill>
                  <a:schemeClr val="accent1">
                    <a:lumMod val="1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SERVER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2438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MODEL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81000" y="1143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  <p:sp>
        <p:nvSpPr>
          <p:cNvPr id="18438" name="TextBox 4"/>
          <p:cNvSpPr txBox="1">
            <a:spLocks noChangeArrowheads="1"/>
          </p:cNvSpPr>
          <p:nvPr/>
        </p:nvSpPr>
        <p:spPr bwMode="auto">
          <a:xfrm>
            <a:off x="258763" y="1447800"/>
            <a:ext cx="854551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CONTROLLER uses  administrator defined policies for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scheduling of actions.</a:t>
            </a:r>
          </a:p>
          <a:p>
            <a:pPr eaLnBrk="0" hangingPunct="0"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and execution of actions  :-</a:t>
            </a:r>
          </a:p>
          <a:p>
            <a:pPr eaLnBrk="0" hangingPunct="0"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Init(action id, function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Run(action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id,function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parameters, deadline failed handler 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Cancel(action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id,cancel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handler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45180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VS THREADS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38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8763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need to scale to very large client populations made us adopt the action model rather than the more traditional thread model.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MULTI-ROVER SYSTEM</a:t>
            </a:r>
            <a:endParaRPr lang="en-US" sz="32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multi-rover system is a collection of 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rover systems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peer with each other to provide the seamless connectivity to the users. </a:t>
            </a:r>
            <a:endParaRPr lang="en-US" sz="2400" dirty="0" smtClean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 pitchFamily="18" charset="2"/>
              <a:buNone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of a multi-rover system is similar to the 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Mobile IP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 to provide network mobility to devices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" y="7172"/>
            <a:ext cx="9129370" cy="12048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ROVER DEMO</a:t>
            </a:r>
            <a:endParaRPr lang="en-US" sz="32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70338" y="1447800"/>
            <a:ext cx="1660525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428750"/>
            <a:ext cx="7772400" cy="505301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INTRODUCTION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ROVER SERVICES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ROVER ARCHITECTURE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 MODEL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ROVER CLIENTS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ROVER CONTROLLER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ROVER DATABASE 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 SERVER</a:t>
            </a: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MULTI-ROVER SYSTEM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&amp; FUTURE WORKS</a:t>
            </a:r>
          </a:p>
          <a:p>
            <a:pPr eaLnBrk="1" hangingPunct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219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err="1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iPAQ</a:t>
            </a:r>
            <a:r>
              <a:rPr lang="en-US" sz="7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Rover Client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22532" name="Picture 4" descr="IPA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215338" cy="107154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&amp; Future 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/>
              <a:t>	The short and long term projects of this paradigm:-</a:t>
            </a:r>
          </a:p>
          <a:p>
            <a:pPr marL="1133856" lvl="2" eaLnBrk="1" fontAlgn="auto" hangingPunct="1">
              <a:spcBef>
                <a:spcPts val="370"/>
              </a:spcBef>
              <a:spcAft>
                <a:spcPts val="0"/>
              </a:spcAft>
              <a:buClrTx/>
              <a:buFont typeface="Wingdings"/>
              <a:buChar char=""/>
              <a:defRPr/>
            </a:pPr>
            <a:r>
              <a:rPr lang="en-US" sz="2800" dirty="0" smtClean="0"/>
              <a:t>Experiment with limited capability devices</a:t>
            </a:r>
          </a:p>
          <a:p>
            <a:pPr marL="1133856" lvl="2" eaLnBrk="1" fontAlgn="auto" hangingPunct="1">
              <a:spcBef>
                <a:spcPts val="370"/>
              </a:spcBef>
              <a:spcAft>
                <a:spcPts val="0"/>
              </a:spcAft>
              <a:buClrTx/>
              <a:buFont typeface="Wingdings"/>
              <a:buChar char=""/>
              <a:defRPr/>
            </a:pPr>
            <a:r>
              <a:rPr lang="en-US" sz="2800" dirty="0" smtClean="0"/>
              <a:t>Location aware Streaming Devices</a:t>
            </a:r>
          </a:p>
          <a:p>
            <a:pPr marL="1133856" lvl="2" eaLnBrk="1" fontAlgn="auto" hangingPunct="1">
              <a:spcBef>
                <a:spcPts val="370"/>
              </a:spcBef>
              <a:spcAft>
                <a:spcPts val="0"/>
              </a:spcAft>
              <a:buClrTx/>
              <a:buFont typeface="Wingdings"/>
              <a:buChar char=""/>
              <a:defRPr/>
            </a:pPr>
            <a:r>
              <a:rPr lang="en-US" sz="2800" dirty="0" smtClean="0"/>
              <a:t>Interact with cellular providers and implement this mechanisms on cellular interface.</a:t>
            </a:r>
          </a:p>
          <a:p>
            <a:pPr marL="1133856" lvl="2" eaLnBrk="1" fontAlgn="auto" hangingPunct="1">
              <a:spcBef>
                <a:spcPts val="370"/>
              </a:spcBef>
              <a:spcAft>
                <a:spcPts val="0"/>
              </a:spcAft>
              <a:buClrTx/>
              <a:buFont typeface="Wingdings"/>
              <a:buChar char=""/>
              <a:defRPr/>
            </a:pPr>
            <a:r>
              <a:rPr lang="en-US" sz="2800" dirty="0" smtClean="0"/>
              <a:t>Multi-Rover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u="sng" smtClean="0">
                <a:latin typeface="Times New Roman" pitchFamily="18" charset="0"/>
                <a:cs typeface="Times New Roman" pitchFamily="18" charset="0"/>
                <a:hlinkClick r:id="rId2"/>
              </a:rPr>
              <a:t>www.google.com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u="sng" smtClean="0">
                <a:latin typeface="Times New Roman" pitchFamily="18" charset="0"/>
                <a:cs typeface="Times New Roman" pitchFamily="18" charset="0"/>
                <a:hlinkClick r:id="rId3"/>
              </a:rPr>
              <a:t>www.wikipedia.com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u="sng" smtClean="0">
                <a:latin typeface="Times New Roman" pitchFamily="18" charset="0"/>
                <a:cs typeface="Times New Roman" pitchFamily="18" charset="0"/>
                <a:hlinkClick r:id="rId4"/>
              </a:rPr>
              <a:t>www.studymafia.org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2500313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algun Gothic" pitchFamily="34" charset="-127"/>
              </a:rPr>
              <a:t>INTRODUCTION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Location-aware computing involves the automatic tailoring of information and services based on the cur-rent location of the user.</a:t>
            </a:r>
          </a:p>
          <a:p>
            <a:pPr eaLnBrk="1" hangingPunct="1"/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To achieve system scalability to very large client sets, Rover servers are implemented in an action-based concurrent soft-ware architecture that enables fine-grained application-specific scheduling of tasks.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ROVER SERVICES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DATA SERVICES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TRANSACTIONAL SERVICES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MAP-BASED SERVICES	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FILTER…	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ZOOM….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TRANSLATE…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685800" y="1752600"/>
            <a:ext cx="7543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COARSE GRAINED SYSTEMS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1" eaLnBrk="0" hangingPunct="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Accuracies on the order of meters.</a:t>
            </a:r>
          </a:p>
          <a:p>
            <a:pPr lvl="1" eaLnBrk="0" hangingPunct="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Suitable for outdoor areas.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hangingPunct="0">
              <a:defRPr/>
            </a:pPr>
            <a:endParaRPr lang="en-US" sz="2000" b="1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FINED GRAINED SYSTEMS</a:t>
            </a:r>
          </a:p>
          <a:p>
            <a:pPr eaLnBrk="0" hangingPunct="0">
              <a:defRPr/>
            </a:pPr>
            <a:endParaRPr lang="en-US" sz="2000" b="1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Accuracies on the order of centimeters.</a:t>
            </a:r>
          </a:p>
          <a:p>
            <a:pPr lvl="1" eaLnBrk="0" hangingPunct="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Suitable for both (indoor and outdoor areas) with higher    </a:t>
            </a:r>
          </a:p>
          <a:p>
            <a:pPr lvl="1" eaLnBrk="0" hangingPunc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accuracies.</a:t>
            </a:r>
          </a:p>
          <a:p>
            <a:pPr eaLnBrk="0" hangingPunct="0">
              <a:defRPr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SENSOR FUSION</a:t>
            </a:r>
            <a:endParaRPr lang="en-US" sz="20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0D0D0D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184150" cy="677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Verdana" pitchFamily="34" charset="0"/>
            </a:endParaRPr>
          </a:p>
          <a:p>
            <a:pPr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14290"/>
            <a:ext cx="8501058" cy="58477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LOCATION-SENSING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00125"/>
            <a:ext cx="7205663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DEPLOYMENT OF LOCATION SENSING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ROVER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End Users </a:t>
            </a:r>
          </a:p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Rover Clients </a:t>
            </a:r>
          </a:p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Wireless access infrastructure </a:t>
            </a:r>
          </a:p>
          <a:p>
            <a:pPr eaLnBrk="0" hangingPunct="0">
              <a:lnSpc>
                <a:spcPct val="80000"/>
              </a:lnSpc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Servers (manage and implements services provided to users)</a:t>
            </a:r>
          </a:p>
          <a:p>
            <a:pPr eaLnBrk="0" hangingPunct="0">
              <a:lnSpc>
                <a:spcPct val="80000"/>
              </a:lnSpc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Servers consists of the following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:-</a:t>
            </a:r>
          </a:p>
          <a:p>
            <a:pPr lvl="3" eaLnBrk="0" hangingPunct="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Rover Controller</a:t>
            </a:r>
          </a:p>
          <a:p>
            <a:pPr lvl="3" eaLnBrk="0" hangingPunct="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Location Server</a:t>
            </a:r>
          </a:p>
          <a:p>
            <a:pPr lvl="3" eaLnBrk="0" hangingPunct="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Media Streaming Unit</a:t>
            </a:r>
          </a:p>
          <a:p>
            <a:pPr lvl="3" eaLnBrk="0" hangingPunct="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Rover Database</a:t>
            </a:r>
          </a:p>
          <a:p>
            <a:pPr lvl="3" eaLnBrk="0" hangingPunct="0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Logger </a:t>
            </a: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 Math" pitchFamily="18" charset="0"/>
                <a:ea typeface="Cambria Math" pitchFamily="18" charset="0"/>
              </a:rPr>
              <a:t>Physical architecture of Rover System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ROVER 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CONTROLER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4800" cy="4876800"/>
          </a:xfrm>
        </p:spPr>
        <p:txBody>
          <a:bodyPr>
            <a:noAutofit/>
          </a:bodyPr>
          <a:lstStyle/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Rover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controller interacts with other components of the system through the following interfaces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 Interface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Admin Interface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Content Interface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Back-end Interface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Server Assistants Interface</a:t>
            </a:r>
          </a:p>
          <a:p>
            <a:pPr marL="548640" indent="-41148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Font typeface="Wingdings 2"/>
              <a:buChar char=""/>
              <a:defRPr/>
            </a:pP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Transport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rgbClr val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</TotalTime>
  <Words>479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Franklin Gothic Book</vt:lpstr>
      <vt:lpstr>Perpetua</vt:lpstr>
      <vt:lpstr>Wingdings 2</vt:lpstr>
      <vt:lpstr>Calibri</vt:lpstr>
      <vt:lpstr>Verdana</vt:lpstr>
      <vt:lpstr>Times New Roman</vt:lpstr>
      <vt:lpstr>Malgun Gothic</vt:lpstr>
      <vt:lpstr>Wingdings</vt:lpstr>
      <vt:lpstr>Cambria Math</vt:lpstr>
      <vt:lpstr>Lucida Sans (Headings)</vt:lpstr>
      <vt:lpstr>Equity</vt:lpstr>
      <vt:lpstr>Slide 1</vt:lpstr>
      <vt:lpstr>Content </vt:lpstr>
      <vt:lpstr>INTRODUCTION</vt:lpstr>
      <vt:lpstr>ROVER SERVICES</vt:lpstr>
      <vt:lpstr>Slide 5</vt:lpstr>
      <vt:lpstr>Slide 6</vt:lpstr>
      <vt:lpstr>Slide 7</vt:lpstr>
      <vt:lpstr>Slide 8</vt:lpstr>
      <vt:lpstr>     ROVER CONTROLER</vt:lpstr>
      <vt:lpstr>Slide 10</vt:lpstr>
      <vt:lpstr>ROVER DATABASE</vt:lpstr>
      <vt:lpstr>Slide 12</vt:lpstr>
      <vt:lpstr>Slide 13</vt:lpstr>
      <vt:lpstr>SERVER OPERATION</vt:lpstr>
      <vt:lpstr>Slide 15</vt:lpstr>
      <vt:lpstr>Slide 16</vt:lpstr>
      <vt:lpstr>Slide 17</vt:lpstr>
      <vt:lpstr>MULTI-ROVER SYSTEM</vt:lpstr>
      <vt:lpstr>ROVER DEMO</vt:lpstr>
      <vt:lpstr>iPAQ Rover Client</vt:lpstr>
      <vt:lpstr>Conclusion &amp; Future Works</vt:lpstr>
      <vt:lpstr>REFERENCES </vt:lpstr>
      <vt:lpstr>THANKS 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</dc:title>
  <dc:creator>Mariajose</dc:creator>
  <cp:lastModifiedBy>Sumit Thakur</cp:lastModifiedBy>
  <cp:revision>54</cp:revision>
  <dcterms:created xsi:type="dcterms:W3CDTF">2008-10-16T00:38:52Z</dcterms:created>
  <dcterms:modified xsi:type="dcterms:W3CDTF">2015-04-01T03:09:56Z</dcterms:modified>
</cp:coreProperties>
</file>