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7" r:id="rId1"/>
  </p:sldMasterIdLst>
  <p:sldIdLst>
    <p:sldId id="256" r:id="rId2"/>
    <p:sldId id="259" r:id="rId3"/>
    <p:sldId id="257" r:id="rId4"/>
    <p:sldId id="265" r:id="rId5"/>
    <p:sldId id="258" r:id="rId6"/>
    <p:sldId id="260" r:id="rId7"/>
    <p:sldId id="261" r:id="rId8"/>
    <p:sldId id="262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410E"/>
    <a:srgbClr val="B58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 snapToGrid="0">
      <p:cViewPr varScale="1">
        <p:scale>
          <a:sx n="81" d="100"/>
          <a:sy n="81" d="100"/>
        </p:scale>
        <p:origin x="9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microsoft.com/office/2016/11/relationships/changesInfo" Target="changesInfos/changesInfo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sha Gondhalekar" userId="7adbc824fd2435bf" providerId="LiveId" clId="{D1D60209-9048-48EA-96D2-1B3355B9FE3E}"/>
    <pc:docChg chg="custSel modSld">
      <pc:chgData name="Anusha Gondhalekar" userId="7adbc824fd2435bf" providerId="LiveId" clId="{D1D60209-9048-48EA-96D2-1B3355B9FE3E}" dt="2022-03-17T08:35:19.404" v="1291" actId="14100"/>
      <pc:docMkLst>
        <pc:docMk/>
      </pc:docMkLst>
      <pc:sldChg chg="addSp delSp modSp mod">
        <pc:chgData name="Anusha Gondhalekar" userId="7adbc824fd2435bf" providerId="LiveId" clId="{D1D60209-9048-48EA-96D2-1B3355B9FE3E}" dt="2022-03-17T08:06:35.739" v="199" actId="1076"/>
        <pc:sldMkLst>
          <pc:docMk/>
          <pc:sldMk cId="2126695080" sldId="257"/>
        </pc:sldMkLst>
        <pc:spChg chg="mod">
          <ac:chgData name="Anusha Gondhalekar" userId="7adbc824fd2435bf" providerId="LiveId" clId="{D1D60209-9048-48EA-96D2-1B3355B9FE3E}" dt="2022-03-17T08:03:51.872" v="191" actId="20577"/>
          <ac:spMkLst>
            <pc:docMk/>
            <pc:sldMk cId="2126695080" sldId="257"/>
            <ac:spMk id="7" creationId="{00000000-0000-0000-0000-000000000000}"/>
          </ac:spMkLst>
        </pc:spChg>
        <pc:picChg chg="add mod">
          <ac:chgData name="Anusha Gondhalekar" userId="7adbc824fd2435bf" providerId="LiveId" clId="{D1D60209-9048-48EA-96D2-1B3355B9FE3E}" dt="2022-03-17T08:06:35.739" v="199" actId="1076"/>
          <ac:picMkLst>
            <pc:docMk/>
            <pc:sldMk cId="2126695080" sldId="257"/>
            <ac:picMk id="4" creationId="{A6F8C211-1DF4-452E-BE37-652724DEF905}"/>
          </ac:picMkLst>
        </pc:picChg>
        <pc:picChg chg="del">
          <ac:chgData name="Anusha Gondhalekar" userId="7adbc824fd2435bf" providerId="LiveId" clId="{D1D60209-9048-48EA-96D2-1B3355B9FE3E}" dt="2022-03-17T08:04:11.634" v="192" actId="21"/>
          <ac:picMkLst>
            <pc:docMk/>
            <pc:sldMk cId="2126695080" sldId="257"/>
            <ac:picMk id="11" creationId="{00000000-0000-0000-0000-000000000000}"/>
          </ac:picMkLst>
        </pc:picChg>
      </pc:sldChg>
      <pc:sldChg chg="modSp mod">
        <pc:chgData name="Anusha Gondhalekar" userId="7adbc824fd2435bf" providerId="LiveId" clId="{D1D60209-9048-48EA-96D2-1B3355B9FE3E}" dt="2022-03-17T08:25:47.575" v="534" actId="20577"/>
        <pc:sldMkLst>
          <pc:docMk/>
          <pc:sldMk cId="3148684015" sldId="258"/>
        </pc:sldMkLst>
        <pc:spChg chg="mod">
          <ac:chgData name="Anusha Gondhalekar" userId="7adbc824fd2435bf" providerId="LiveId" clId="{D1D60209-9048-48EA-96D2-1B3355B9FE3E}" dt="2022-03-17T08:25:47.575" v="534" actId="20577"/>
          <ac:spMkLst>
            <pc:docMk/>
            <pc:sldMk cId="3148684015" sldId="258"/>
            <ac:spMk id="3" creationId="{B0924B2D-665E-44C3-ABE8-77047DE22329}"/>
          </ac:spMkLst>
        </pc:spChg>
      </pc:sldChg>
      <pc:sldChg chg="modSp mod">
        <pc:chgData name="Anusha Gondhalekar" userId="7adbc824fd2435bf" providerId="LiveId" clId="{D1D60209-9048-48EA-96D2-1B3355B9FE3E}" dt="2022-03-17T08:30:32.243" v="923" actId="20577"/>
        <pc:sldMkLst>
          <pc:docMk/>
          <pc:sldMk cId="2461766512" sldId="260"/>
        </pc:sldMkLst>
        <pc:spChg chg="mod">
          <ac:chgData name="Anusha Gondhalekar" userId="7adbc824fd2435bf" providerId="LiveId" clId="{D1D60209-9048-48EA-96D2-1B3355B9FE3E}" dt="2022-03-17T08:30:32.243" v="923" actId="20577"/>
          <ac:spMkLst>
            <pc:docMk/>
            <pc:sldMk cId="2461766512" sldId="260"/>
            <ac:spMk id="3" creationId="{92300D25-A299-42AA-8227-83FF3F4EE5C9}"/>
          </ac:spMkLst>
        </pc:spChg>
      </pc:sldChg>
      <pc:sldChg chg="modSp mod">
        <pc:chgData name="Anusha Gondhalekar" userId="7adbc824fd2435bf" providerId="LiveId" clId="{D1D60209-9048-48EA-96D2-1B3355B9FE3E}" dt="2022-03-17T08:35:19.404" v="1291" actId="14100"/>
        <pc:sldMkLst>
          <pc:docMk/>
          <pc:sldMk cId="1176493144" sldId="261"/>
        </pc:sldMkLst>
        <pc:spChg chg="mod">
          <ac:chgData name="Anusha Gondhalekar" userId="7adbc824fd2435bf" providerId="LiveId" clId="{D1D60209-9048-48EA-96D2-1B3355B9FE3E}" dt="2022-03-17T08:35:19.404" v="1291" actId="14100"/>
          <ac:spMkLst>
            <pc:docMk/>
            <pc:sldMk cId="1176493144" sldId="261"/>
            <ac:spMk id="3" creationId="{7E3980C7-93D1-4AC1-A9DB-098EE5DC3205}"/>
          </ac:spMkLst>
        </pc:spChg>
      </pc:sldChg>
      <pc:sldChg chg="addSp delSp modSp mod">
        <pc:chgData name="Anusha Gondhalekar" userId="7adbc824fd2435bf" providerId="LiveId" clId="{D1D60209-9048-48EA-96D2-1B3355B9FE3E}" dt="2022-03-17T08:08:07.360" v="205" actId="688"/>
        <pc:sldMkLst>
          <pc:docMk/>
          <pc:sldMk cId="470656542" sldId="265"/>
        </pc:sldMkLst>
        <pc:picChg chg="del">
          <ac:chgData name="Anusha Gondhalekar" userId="7adbc824fd2435bf" providerId="LiveId" clId="{D1D60209-9048-48EA-96D2-1B3355B9FE3E}" dt="2022-03-17T08:07:37.977" v="200" actId="21"/>
          <ac:picMkLst>
            <pc:docMk/>
            <pc:sldMk cId="470656542" sldId="265"/>
            <ac:picMk id="5" creationId="{00000000-0000-0000-0000-000000000000}"/>
          </ac:picMkLst>
        </pc:picChg>
        <pc:picChg chg="add mod">
          <ac:chgData name="Anusha Gondhalekar" userId="7adbc824fd2435bf" providerId="LiveId" clId="{D1D60209-9048-48EA-96D2-1B3355B9FE3E}" dt="2022-03-17T08:08:07.360" v="205" actId="688"/>
          <ac:picMkLst>
            <pc:docMk/>
            <pc:sldMk cId="470656542" sldId="265"/>
            <ac:picMk id="6" creationId="{AC3C9CEA-8FFD-41CA-A39F-16718DD1C575}"/>
          </ac:picMkLst>
        </pc:picChg>
      </pc:sldChg>
    </pc:docChg>
  </pc:docChgLst>
  <pc:docChgLst>
    <pc:chgData name="maaz mirza" userId="37b15c35ccf07fe6" providerId="LiveId" clId="{07F53AAB-1BEF-4853-AA04-60E1B810141D}"/>
    <pc:docChg chg="undo custSel addSld delSld modSld">
      <pc:chgData name="maaz mirza" userId="37b15c35ccf07fe6" providerId="LiveId" clId="{07F53AAB-1BEF-4853-AA04-60E1B810141D}" dt="2022-04-19T08:47:07.191" v="72" actId="14100"/>
      <pc:docMkLst>
        <pc:docMk/>
      </pc:docMkLst>
      <pc:sldChg chg="modSp">
        <pc:chgData name="maaz mirza" userId="37b15c35ccf07fe6" providerId="LiveId" clId="{07F53AAB-1BEF-4853-AA04-60E1B810141D}" dt="2022-04-19T08:42:41.061" v="3" actId="255"/>
        <pc:sldMkLst>
          <pc:docMk/>
          <pc:sldMk cId="2126695080" sldId="257"/>
        </pc:sldMkLst>
        <pc:spChg chg="mod">
          <ac:chgData name="maaz mirza" userId="37b15c35ccf07fe6" providerId="LiveId" clId="{07F53AAB-1BEF-4853-AA04-60E1B810141D}" dt="2022-04-19T08:42:41.061" v="3" actId="255"/>
          <ac:spMkLst>
            <pc:docMk/>
            <pc:sldMk cId="2126695080" sldId="257"/>
            <ac:spMk id="7" creationId="{00000000-0000-0000-0000-000000000000}"/>
          </ac:spMkLst>
        </pc:spChg>
        <pc:picChg chg="mod">
          <ac:chgData name="maaz mirza" userId="37b15c35ccf07fe6" providerId="LiveId" clId="{07F53AAB-1BEF-4853-AA04-60E1B810141D}" dt="2022-04-19T08:11:34.513" v="0" actId="14100"/>
          <ac:picMkLst>
            <pc:docMk/>
            <pc:sldMk cId="2126695080" sldId="257"/>
            <ac:picMk id="4" creationId="{A6F8C211-1DF4-452E-BE37-652724DEF905}"/>
          </ac:picMkLst>
        </pc:picChg>
      </pc:sldChg>
      <pc:sldChg chg="modSp">
        <pc:chgData name="maaz mirza" userId="37b15c35ccf07fe6" providerId="LiveId" clId="{07F53AAB-1BEF-4853-AA04-60E1B810141D}" dt="2022-04-19T08:43:53.422" v="46" actId="2711"/>
        <pc:sldMkLst>
          <pc:docMk/>
          <pc:sldMk cId="3148684015" sldId="258"/>
        </pc:sldMkLst>
        <pc:spChg chg="mod">
          <ac:chgData name="maaz mirza" userId="37b15c35ccf07fe6" providerId="LiveId" clId="{07F53AAB-1BEF-4853-AA04-60E1B810141D}" dt="2022-04-19T08:43:53.422" v="46" actId="2711"/>
          <ac:spMkLst>
            <pc:docMk/>
            <pc:sldMk cId="3148684015" sldId="258"/>
            <ac:spMk id="3" creationId="{B0924B2D-665E-44C3-ABE8-77047DE22329}"/>
          </ac:spMkLst>
        </pc:spChg>
      </pc:sldChg>
      <pc:sldChg chg="modSp">
        <pc:chgData name="maaz mirza" userId="37b15c35ccf07fe6" providerId="LiveId" clId="{07F53AAB-1BEF-4853-AA04-60E1B810141D}" dt="2022-04-19T08:44:10.706" v="48" actId="27636"/>
        <pc:sldMkLst>
          <pc:docMk/>
          <pc:sldMk cId="2461766512" sldId="260"/>
        </pc:sldMkLst>
        <pc:spChg chg="mod">
          <ac:chgData name="maaz mirza" userId="37b15c35ccf07fe6" providerId="LiveId" clId="{07F53AAB-1BEF-4853-AA04-60E1B810141D}" dt="2022-04-19T08:44:10.706" v="48" actId="27636"/>
          <ac:spMkLst>
            <pc:docMk/>
            <pc:sldMk cId="2461766512" sldId="260"/>
            <ac:spMk id="3" creationId="{92300D25-A299-42AA-8227-83FF3F4EE5C9}"/>
          </ac:spMkLst>
        </pc:spChg>
      </pc:sldChg>
      <pc:sldChg chg="modSp">
        <pc:chgData name="maaz mirza" userId="37b15c35ccf07fe6" providerId="LiveId" clId="{07F53AAB-1BEF-4853-AA04-60E1B810141D}" dt="2022-04-19T08:44:27.405" v="49" actId="255"/>
        <pc:sldMkLst>
          <pc:docMk/>
          <pc:sldMk cId="1176493144" sldId="261"/>
        </pc:sldMkLst>
        <pc:spChg chg="mod">
          <ac:chgData name="maaz mirza" userId="37b15c35ccf07fe6" providerId="LiveId" clId="{07F53AAB-1BEF-4853-AA04-60E1B810141D}" dt="2022-04-19T08:44:27.405" v="49" actId="255"/>
          <ac:spMkLst>
            <pc:docMk/>
            <pc:sldMk cId="1176493144" sldId="261"/>
            <ac:spMk id="3" creationId="{7E3980C7-93D1-4AC1-A9DB-098EE5DC3205}"/>
          </ac:spMkLst>
        </pc:spChg>
      </pc:sldChg>
      <pc:sldChg chg="modSp">
        <pc:chgData name="maaz mirza" userId="37b15c35ccf07fe6" providerId="LiveId" clId="{07F53AAB-1BEF-4853-AA04-60E1B810141D}" dt="2022-04-19T08:44:57.499" v="51" actId="2711"/>
        <pc:sldMkLst>
          <pc:docMk/>
          <pc:sldMk cId="3946143497" sldId="262"/>
        </pc:sldMkLst>
        <pc:spChg chg="mod">
          <ac:chgData name="maaz mirza" userId="37b15c35ccf07fe6" providerId="LiveId" clId="{07F53AAB-1BEF-4853-AA04-60E1B810141D}" dt="2022-04-19T08:44:57.499" v="51" actId="2711"/>
          <ac:spMkLst>
            <pc:docMk/>
            <pc:sldMk cId="3946143497" sldId="262"/>
            <ac:spMk id="3" creationId="{0CE583AF-2BE0-4C3F-B615-1F505A953F7C}"/>
          </ac:spMkLst>
        </pc:spChg>
      </pc:sldChg>
      <pc:sldChg chg="modSp">
        <pc:chgData name="maaz mirza" userId="37b15c35ccf07fe6" providerId="LiveId" clId="{07F53AAB-1BEF-4853-AA04-60E1B810141D}" dt="2022-04-19T08:45:15.458" v="52" actId="255"/>
        <pc:sldMkLst>
          <pc:docMk/>
          <pc:sldMk cId="2490401233" sldId="263"/>
        </pc:sldMkLst>
        <pc:spChg chg="mod">
          <ac:chgData name="maaz mirza" userId="37b15c35ccf07fe6" providerId="LiveId" clId="{07F53AAB-1BEF-4853-AA04-60E1B810141D}" dt="2022-04-19T08:45:15.458" v="52" actId="255"/>
          <ac:spMkLst>
            <pc:docMk/>
            <pc:sldMk cId="2490401233" sldId="263"/>
            <ac:spMk id="3" creationId="{D24B5BAC-3782-4448-9150-9C775C05F7A1}"/>
          </ac:spMkLst>
        </pc:spChg>
      </pc:sldChg>
      <pc:sldChg chg="modSp">
        <pc:chgData name="maaz mirza" userId="37b15c35ccf07fe6" providerId="LiveId" clId="{07F53AAB-1BEF-4853-AA04-60E1B810141D}" dt="2022-04-19T08:42:54.856" v="4" actId="255"/>
        <pc:sldMkLst>
          <pc:docMk/>
          <pc:sldMk cId="470656542" sldId="265"/>
        </pc:sldMkLst>
        <pc:spChg chg="mod">
          <ac:chgData name="maaz mirza" userId="37b15c35ccf07fe6" providerId="LiveId" clId="{07F53AAB-1BEF-4853-AA04-60E1B810141D}" dt="2022-04-19T08:42:54.856" v="4" actId="255"/>
          <ac:spMkLst>
            <pc:docMk/>
            <pc:sldMk cId="470656542" sldId="265"/>
            <ac:spMk id="3" creationId="{457909E3-C5DE-405D-BE96-11FE59923699}"/>
          </ac:spMkLst>
        </pc:spChg>
      </pc:sldChg>
      <pc:sldChg chg="del">
        <pc:chgData name="maaz mirza" userId="37b15c35ccf07fe6" providerId="LiveId" clId="{07F53AAB-1BEF-4853-AA04-60E1B810141D}" dt="2022-04-19T08:45:57.618" v="53" actId="2696"/>
        <pc:sldMkLst>
          <pc:docMk/>
          <pc:sldMk cId="397751580" sldId="266"/>
        </pc:sldMkLst>
      </pc:sldChg>
      <pc:sldChg chg="addSp delSp modSp new add">
        <pc:chgData name="maaz mirza" userId="37b15c35ccf07fe6" providerId="LiveId" clId="{07F53AAB-1BEF-4853-AA04-60E1B810141D}" dt="2022-04-19T08:47:07.191" v="72" actId="14100"/>
        <pc:sldMkLst>
          <pc:docMk/>
          <pc:sldMk cId="2763030072" sldId="266"/>
        </pc:sldMkLst>
        <pc:spChg chg="mod">
          <ac:chgData name="maaz mirza" userId="37b15c35ccf07fe6" providerId="LiveId" clId="{07F53AAB-1BEF-4853-AA04-60E1B810141D}" dt="2022-04-19T08:46:50.972" v="69" actId="27636"/>
          <ac:spMkLst>
            <pc:docMk/>
            <pc:sldMk cId="2763030072" sldId="266"/>
            <ac:spMk id="2" creationId="{D9C01D08-E578-4B2D-8A32-C41F59B1E726}"/>
          </ac:spMkLst>
        </pc:spChg>
        <pc:spChg chg="del">
          <ac:chgData name="maaz mirza" userId="37b15c35ccf07fe6" providerId="LiveId" clId="{07F53AAB-1BEF-4853-AA04-60E1B810141D}" dt="2022-04-19T08:46:44.605" v="67"/>
          <ac:spMkLst>
            <pc:docMk/>
            <pc:sldMk cId="2763030072" sldId="266"/>
            <ac:spMk id="3" creationId="{FFDD92E2-EEB8-4803-97CA-F3A13227B584}"/>
          </ac:spMkLst>
        </pc:spChg>
        <pc:picChg chg="add mod">
          <ac:chgData name="maaz mirza" userId="37b15c35ccf07fe6" providerId="LiveId" clId="{07F53AAB-1BEF-4853-AA04-60E1B810141D}" dt="2022-04-19T08:47:07.191" v="72" actId="14100"/>
          <ac:picMkLst>
            <pc:docMk/>
            <pc:sldMk cId="2763030072" sldId="266"/>
            <ac:picMk id="4" creationId="{A8E247A6-BF5D-4B86-A2FE-BBEC718F6BB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1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59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1256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67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4251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3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0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7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0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0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6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9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1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4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7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7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3236" y="207851"/>
            <a:ext cx="8320764" cy="157317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SPACE INVADERS GAME!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59" y="2441465"/>
            <a:ext cx="9219890" cy="387495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l"/>
            <a:r>
              <a:rPr lang="en-US" sz="3200" b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l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Anusha</a:t>
            </a:r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Gondhalekar     20104127</a:t>
            </a:r>
          </a:p>
          <a:p>
            <a:pPr algn="l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2.Sakshi Balekar              20104103</a:t>
            </a:r>
          </a:p>
          <a:p>
            <a:pPr algn="l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3.Maaz Mirza                   20104124</a:t>
            </a:r>
          </a:p>
          <a:p>
            <a:pPr algn="l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4.Hamza Ansari               20104058</a:t>
            </a:r>
          </a:p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Project guide</a:t>
            </a:r>
          </a:p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Prof. </a:t>
            </a:r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Manasi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Choche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Wingdings" charset="2"/>
              <a:buChar char="v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FFD7FD-A82E-4600-8148-03A6FA9FBEB4}"/>
              </a:ext>
            </a:extLst>
          </p:cNvPr>
          <p:cNvSpPr txBox="1"/>
          <p:nvPr/>
        </p:nvSpPr>
        <p:spPr>
          <a:xfrm>
            <a:off x="9900249" y="39192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366" y="868292"/>
            <a:ext cx="4749421" cy="229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1D08-E578-4B2D-8A32-C41F59B1E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8" y="609600"/>
            <a:ext cx="8677654" cy="563217"/>
          </a:xfrm>
        </p:spPr>
        <p:txBody>
          <a:bodyPr>
            <a:normAutofit fontScale="90000"/>
          </a:bodyPr>
          <a:lstStyle/>
          <a:p>
            <a:r>
              <a:rPr lang="en-US" dirty="0"/>
              <a:t>Flowchart:</a:t>
            </a:r>
            <a:br>
              <a:rPr lang="en-US" dirty="0"/>
            </a:br>
            <a:endParaRPr lang="en-IN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EB6BC26-5B37-C546-948B-7306A0C6E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356" y="1303734"/>
            <a:ext cx="7729332" cy="5334000"/>
          </a:xfrm>
        </p:spPr>
      </p:pic>
    </p:spTree>
    <p:extLst>
      <p:ext uri="{BB962C8B-B14F-4D97-AF65-F5344CB8AC3E}">
        <p14:creationId xmlns:p14="http://schemas.microsoft.com/office/powerpoint/2010/main" val="2763030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9868-6565-4146-9312-97F5B32C3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966" y="2425960"/>
            <a:ext cx="6992430" cy="360161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8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8987-96D5-4322-B027-E32BA07A5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952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8330C-A608-46C1-ACE6-F4E24B677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64275"/>
            <a:ext cx="8596668" cy="577624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of the project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</p:spTree>
    <p:extLst>
      <p:ext uri="{BB962C8B-B14F-4D97-AF65-F5344CB8AC3E}">
        <p14:creationId xmlns:p14="http://schemas.microsoft.com/office/powerpoint/2010/main" val="413998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FC12-F9A9-4506-9AE0-E9780177A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2053"/>
            <a:ext cx="8596668" cy="1320800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1187356"/>
            <a:ext cx="5914535" cy="5199796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Gaming is something that everybody is  passionate about since childhood.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here we have come up with a concept of Space Invaders Game, which is a simple project designed in python.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we have a spaceship that has to tackle the enemy aliens and traverse a path without getting collided by the aliens who will attack the spaceship.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spaceship is basically suppose to collect the coins so that it can upgrade itself and move to the next level.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F8C211-1DF4-452E-BE37-652724DEF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869" y="1922490"/>
            <a:ext cx="3108312" cy="182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9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FC12-F9A9-4506-9AE0-E9780177A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2053"/>
            <a:ext cx="8596668" cy="1320800"/>
          </a:xfrm>
        </p:spPr>
        <p:txBody>
          <a:bodyPr>
            <a:normAutofit fontScale="90000"/>
          </a:bodyPr>
          <a:lstStyle/>
          <a:p>
            <a:br>
              <a:rPr lang="en-US" sz="4800" b="1" u="sng" dirty="0"/>
            </a:br>
            <a:endParaRPr lang="en-US" sz="48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909E3-C5DE-405D-BE96-11FE59923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22053"/>
            <a:ext cx="8596668" cy="613954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purpose of this game is to pass across a screen and shoot descending swarms of aliens, preventing them from reaching the bottom of the screen.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viewed as a pioneer of modern gaming</a:t>
            </a:r>
            <a:r>
              <a:rPr lang="en-IN" sz="2200" dirty="0"/>
              <a:t>.</a:t>
            </a:r>
            <a:endParaRPr lang="en-US" sz="2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3C9CEA-8FFD-41CA-A39F-16718DD1C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557403">
            <a:off x="7251616" y="2237341"/>
            <a:ext cx="2108415" cy="210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5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E934-0581-4046-B402-C0D1503B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3940"/>
            <a:ext cx="8596668" cy="1320800"/>
          </a:xfrm>
        </p:spPr>
        <p:txBody>
          <a:bodyPr>
            <a:normAutofit/>
          </a:bodyPr>
          <a:lstStyle/>
          <a:p>
            <a:r>
              <a:rPr lang="en-US" b="1" u="sng" dirty="0"/>
              <a:t>2.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24B2D-665E-44C3-ABE8-77047DE22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5494"/>
            <a:ext cx="8221006" cy="506096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players with the opportunity to make meaningful decisions in relation to playing the game.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provide a framework within which players will operate, while the addition of narrative structures provide players with a reason to care about playing the game.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establish the rules and narrative, an internally consistent game world is created, requiring visual, audio, and programming development for world, character, and level design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overall contextual guidance on ambient mood, appropriate tone, and other less tangible aspects of the game world</a:t>
            </a:r>
          </a:p>
        </p:txBody>
      </p:sp>
    </p:spTree>
    <p:extLst>
      <p:ext uri="{BB962C8B-B14F-4D97-AF65-F5344CB8AC3E}">
        <p14:creationId xmlns:p14="http://schemas.microsoft.com/office/powerpoint/2010/main" val="3148684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09E9-E998-4FEF-9064-103E9A808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6430"/>
            <a:ext cx="8596668" cy="1320800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00D25-A299-42AA-8227-83FF3F4EE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242"/>
            <a:ext cx="7265663" cy="51042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restrictions of any gender or age. 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Kids can play this game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indivisually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indoors whereas adults can play a good number of levels to kill their time while travelling or in between their busy schedule for relaxation. 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a more interactive style of gameplay with the enemies responding to the player-controlled cannon's movement.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the ability to deal better with unexpected consequences.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a player's skills of observation, intuitive abilities.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Hone their alertness and concentration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76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EDB2-4644-4EF6-AAB4-24941855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3640"/>
            <a:ext cx="8596668" cy="931820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 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980C7-93D1-4AC1-A9DB-098EE5DC3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536"/>
            <a:ext cx="7938765" cy="559009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multiple levels with 5 lives and a health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to view the existing life of the player spaceship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 feature of our game is that the player has to first login with the username and password that he has created in the start of the game.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animated player ship and enemies along with sound for every movement.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player can view the details about the spaceship.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individual player game.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distance covered by the spaceship takes the player to the next level of the game.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maximum coins while travelling will help the player to upgrade the spaceship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charset="2"/>
              <a:buChar char="Ø"/>
            </a:pPr>
            <a:endParaRPr lang="en-US" sz="2000" dirty="0"/>
          </a:p>
          <a:p>
            <a:pPr>
              <a:buFont typeface="Wingdings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300" dirty="0"/>
          </a:p>
          <a:p>
            <a:pPr>
              <a:buFont typeface="Wingdings" charset="2"/>
              <a:buChar char="Ø"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17649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517B-5D96-48D4-BC58-B56CE6C59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57" y="221412"/>
            <a:ext cx="8596668" cy="889630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OUTCOME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583AF-2BE0-4C3F-B615-1F505A953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57" y="1269242"/>
            <a:ext cx="8596668" cy="4757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outcome of the project is the amount of exposure and knowledge that one can gain throughout the progression of the project.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 fair conclusion to design such python projects with the games is that it works on an innovative idea where you are having fun.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player can constantly research about the topic, and find ways to figure out the errors that you encounter throughout the procedure of the completion of the project.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14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81AA-6FC1-4BB6-AD09-072D3908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3298"/>
            <a:ext cx="8596668" cy="1320800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B5BAC-3782-4448-9150-9C775C05F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4891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: Python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: Windows 10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 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: PostgreSQL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4012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486</TotalTime>
  <Words>422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          SPACE INVADERS GAME!</vt:lpstr>
      <vt:lpstr>CONTENTS</vt:lpstr>
      <vt:lpstr>1. INTRODUCTION</vt:lpstr>
      <vt:lpstr> </vt:lpstr>
      <vt:lpstr>2. OBJECTIVES</vt:lpstr>
      <vt:lpstr>3. SCOPE</vt:lpstr>
      <vt:lpstr>4. FEATURES</vt:lpstr>
      <vt:lpstr>5. OUTCOME OF PROJECT</vt:lpstr>
      <vt:lpstr>6. TECHNOLOGY STACK</vt:lpstr>
      <vt:lpstr>Flowchart: 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918928145108</cp:lastModifiedBy>
  <cp:revision>49</cp:revision>
  <dcterms:created xsi:type="dcterms:W3CDTF">2021-10-15T12:45:05Z</dcterms:created>
  <dcterms:modified xsi:type="dcterms:W3CDTF">2022-05-03T14:20:11Z</dcterms:modified>
</cp:coreProperties>
</file>