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3" d="100"/>
          <a:sy n="73"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44517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7/11/2023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7/11/2023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7/11/2023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7/11/2023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7/11/2023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7/11/2023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7/11/2023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7/11/2023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7/11/2023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7/11/2023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7/11/2023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7/11/2023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design-a-keylogger-in-pyth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453643"/>
            <a:ext cx="10993549" cy="770664"/>
          </a:xfrm>
        </p:spPr>
        <p:txBody>
          <a:bodyPr>
            <a:normAutofit/>
          </a:bodyPr>
          <a:lstStyle/>
          <a:p>
            <a:r>
              <a:rPr lang="en-IN" dirty="0"/>
              <a:t>Name:- </a:t>
            </a:r>
            <a:r>
              <a:rPr lang="en-IN" dirty="0" smtClean="0"/>
              <a:t>ANUSHA C K</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46532" y="1210839"/>
            <a:ext cx="10993546" cy="2107127"/>
          </a:xfrm>
        </p:spPr>
        <p:txBody>
          <a:bodyPr>
            <a:normAutofit fontScale="92500" lnSpcReduction="20000"/>
          </a:bodyPr>
          <a:lstStyle/>
          <a:p>
            <a:r>
              <a:rPr lang="en-GB" dirty="0" err="1">
                <a:solidFill>
                  <a:srgbClr val="FF0000"/>
                </a:solidFill>
              </a:rPr>
              <a:t>Skillbuild</a:t>
            </a:r>
            <a:r>
              <a:rPr lang="en-GB" dirty="0">
                <a:solidFill>
                  <a:srgbClr val="FF0000"/>
                </a:solidFill>
              </a:rPr>
              <a:t> Email id</a:t>
            </a:r>
            <a:r>
              <a:rPr lang="en-GB" dirty="0" smtClean="0"/>
              <a:t>:- </a:t>
            </a:r>
            <a:r>
              <a:rPr lang="en-GB" dirty="0" smtClean="0">
                <a:solidFill>
                  <a:srgbClr val="002060"/>
                </a:solidFill>
              </a:rPr>
              <a:t>anushack28@gmail.com</a:t>
            </a:r>
            <a:endParaRPr lang="en-GB" dirty="0">
              <a:solidFill>
                <a:srgbClr val="002060"/>
              </a:solidFill>
            </a:endParaRPr>
          </a:p>
          <a:p>
            <a:r>
              <a:rPr lang="en-GB" dirty="0">
                <a:solidFill>
                  <a:srgbClr val="FF0000"/>
                </a:solidFill>
              </a:rPr>
              <a:t>College name:- </a:t>
            </a:r>
            <a:r>
              <a:rPr lang="en-GB" dirty="0" err="1" smtClean="0">
                <a:solidFill>
                  <a:srgbClr val="002060"/>
                </a:solidFill>
              </a:rPr>
              <a:t>jss</a:t>
            </a:r>
            <a:r>
              <a:rPr lang="en-GB" dirty="0" smtClean="0">
                <a:solidFill>
                  <a:srgbClr val="002060"/>
                </a:solidFill>
              </a:rPr>
              <a:t> college of arts commerce and science</a:t>
            </a:r>
            <a:r>
              <a:rPr lang="en-GB" dirty="0">
                <a:solidFill>
                  <a:srgbClr val="002060"/>
                </a:solidFill>
              </a:rPr>
              <a:t>		</a:t>
            </a:r>
            <a:r>
              <a:rPr lang="en-GB" dirty="0"/>
              <a:t>	</a:t>
            </a:r>
          </a:p>
          <a:p>
            <a:r>
              <a:rPr lang="en-GB" dirty="0">
                <a:solidFill>
                  <a:srgbClr val="FF0000"/>
                </a:solidFill>
              </a:rPr>
              <a:t>College state</a:t>
            </a:r>
            <a:r>
              <a:rPr lang="en-GB" dirty="0">
                <a:solidFill>
                  <a:srgbClr val="C00000"/>
                </a:solidFill>
              </a:rPr>
              <a:t>:- </a:t>
            </a:r>
            <a:r>
              <a:rPr lang="en-GB" dirty="0" smtClean="0">
                <a:solidFill>
                  <a:srgbClr val="002060"/>
                </a:solidFill>
              </a:rPr>
              <a:t>Mysore, Karnataka</a:t>
            </a:r>
            <a:endParaRPr lang="en-GB" dirty="0">
              <a:solidFill>
                <a:srgbClr val="002060"/>
              </a:solidFill>
            </a:endParaRPr>
          </a:p>
          <a:p>
            <a:r>
              <a:rPr lang="en-GB" dirty="0">
                <a:solidFill>
                  <a:srgbClr val="FF0000"/>
                </a:solidFill>
              </a:rPr>
              <a:t>Internship domain</a:t>
            </a:r>
            <a:r>
              <a:rPr lang="en-GB" dirty="0"/>
              <a:t>:- </a:t>
            </a:r>
            <a:r>
              <a:rPr lang="en-GB" dirty="0">
                <a:solidFill>
                  <a:srgbClr val="002060"/>
                </a:solidFill>
              </a:rPr>
              <a:t>Cybersecurity</a:t>
            </a:r>
            <a:r>
              <a:rPr lang="en-GB" dirty="0">
                <a:solidFill>
                  <a:srgbClr val="C00000"/>
                </a:solidFill>
              </a:rPr>
              <a:t> </a:t>
            </a:r>
            <a:r>
              <a:rPr lang="en-GB" dirty="0"/>
              <a:t>	</a:t>
            </a:r>
            <a:endParaRPr lang="en-GB" dirty="0" smtClean="0"/>
          </a:p>
          <a:p>
            <a:r>
              <a:rPr lang="en-GB" dirty="0" smtClean="0">
                <a:solidFill>
                  <a:srgbClr val="FF0000"/>
                </a:solidFill>
              </a:rPr>
              <a:t>TOPIC</a:t>
            </a:r>
            <a:r>
              <a:rPr lang="en-GB" dirty="0" smtClean="0"/>
              <a:t>: </a:t>
            </a:r>
            <a:r>
              <a:rPr lang="en-GB" dirty="0" err="1" smtClean="0">
                <a:solidFill>
                  <a:srgbClr val="002060"/>
                </a:solidFill>
              </a:rPr>
              <a:t>Keylogger</a:t>
            </a:r>
            <a:r>
              <a:rPr lang="en-GB" dirty="0" smtClean="0">
                <a:solidFill>
                  <a:srgbClr val="002060"/>
                </a:solidFill>
              </a:rPr>
              <a:t> Ca</a:t>
            </a:r>
            <a:r>
              <a:rPr lang="en-GB" dirty="0">
                <a:solidFill>
                  <a:srgbClr val="002060"/>
                </a:solidFill>
              </a:rPr>
              <a:t>	</a:t>
            </a:r>
            <a:r>
              <a:rPr lang="en-GB" dirty="0" err="1" smtClean="0">
                <a:solidFill>
                  <a:srgbClr val="002060"/>
                </a:solidFill>
              </a:rPr>
              <a:t>pturing</a:t>
            </a:r>
            <a:r>
              <a:rPr lang="en-GB" dirty="0" smtClean="0">
                <a:solidFill>
                  <a:srgbClr val="002060"/>
                </a:solidFill>
              </a:rPr>
              <a:t> key strokes</a:t>
            </a:r>
            <a:r>
              <a:rPr lang="en-GB" dirty="0"/>
              <a:t>				</a:t>
            </a:r>
          </a:p>
          <a:p>
            <a:r>
              <a:rPr lang="en-GB" dirty="0">
                <a:solidFill>
                  <a:srgbClr val="FF0000"/>
                </a:solidFill>
              </a:rPr>
              <a:t>duration:- 14 June / 24 </a:t>
            </a:r>
            <a:r>
              <a:rPr lang="en-GB" dirty="0" err="1">
                <a:solidFill>
                  <a:srgbClr val="FF0000"/>
                </a:solidFill>
              </a:rPr>
              <a:t>july</a:t>
            </a:r>
            <a:endParaRPr lang="en-GB" dirty="0">
              <a:solidFill>
                <a:srgbClr val="FF0000"/>
              </a:solidFill>
            </a:endParaRPr>
          </a:p>
          <a:p>
            <a:endParaRPr lang="en-GB" dirty="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703" y="3317966"/>
            <a:ext cx="5734594" cy="28346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469" y="3317966"/>
            <a:ext cx="5028610" cy="283464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algn="just"/>
            <a:r>
              <a:rPr lang="en-US" sz="2400" dirty="0">
                <a:hlinkClick r:id="rId2"/>
              </a:rPr>
              <a:t>https://github.com/Anusha29-creator/Keylogger-project</a:t>
            </a:r>
            <a:endParaRPr lang="en-US" sz="2400" dirty="0" smtClean="0">
              <a:hlinkClick r:id="rId2"/>
            </a:endParaRPr>
          </a:p>
          <a:p>
            <a:pPr marL="0" indent="0">
              <a:buNone/>
            </a:pPr>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60884"/>
          </a:xfrm>
        </p:spPr>
        <p:txBody>
          <a:bodyPr>
            <a:normAutofit/>
          </a:bodyPr>
          <a:lstStyle/>
          <a:p>
            <a:r>
              <a:rPr lang="en-US" dirty="0"/>
              <a:t>Keylogger Capturing Key strokes </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19795"/>
            <a:ext cx="11029615" cy="4911634"/>
          </a:xfrm>
        </p:spPr>
        <p:txBody>
          <a:bodyPr>
            <a:normAutofit fontScale="55000" lnSpcReduction="20000"/>
          </a:bodyPr>
          <a:lstStyle/>
          <a:p>
            <a:pPr marL="0" indent="0" algn="just">
              <a:buNone/>
            </a:pPr>
            <a:r>
              <a:rPr lang="en-US" sz="2500" dirty="0"/>
              <a:t>A </a:t>
            </a:r>
            <a:r>
              <a:rPr lang="en-US" sz="2500" dirty="0" err="1"/>
              <a:t>keylogger</a:t>
            </a:r>
            <a:r>
              <a:rPr lang="en-US" sz="2500" dirty="0"/>
              <a:t> that captures keystrokes is a software or hardware tool designed to record and monitor the keys pressed on a computer or mobile device. It operates in the background, capturing every keystroke made by the user without their knowledge or consent. The captured keystrokes can include passwords, messages, emails, and other sensitive information.</a:t>
            </a:r>
          </a:p>
          <a:p>
            <a:pPr marL="0" indent="0" algn="just">
              <a:buNone/>
            </a:pPr>
            <a:endParaRPr lang="en-US" sz="2500" dirty="0"/>
          </a:p>
          <a:p>
            <a:pPr marL="0" indent="0" algn="just">
              <a:buNone/>
            </a:pPr>
            <a:r>
              <a:rPr lang="en-US" sz="2500" dirty="0" err="1"/>
              <a:t>Keyloggers</a:t>
            </a:r>
            <a:r>
              <a:rPr lang="en-US" sz="2500" dirty="0"/>
              <a:t> can be used for various purposes, such as:</a:t>
            </a:r>
          </a:p>
          <a:p>
            <a:pPr marL="0" indent="0" algn="just">
              <a:buNone/>
            </a:pPr>
            <a:endParaRPr lang="en-US" sz="2400" dirty="0"/>
          </a:p>
          <a:p>
            <a:pPr algn="just"/>
            <a:r>
              <a:rPr lang="en-US" sz="2400" dirty="0" smtClean="0"/>
              <a:t> </a:t>
            </a:r>
            <a:r>
              <a:rPr lang="en-US" sz="2400" dirty="0"/>
              <a:t>Security: </a:t>
            </a:r>
            <a:r>
              <a:rPr lang="en-US" sz="2400" dirty="0" err="1"/>
              <a:t>Keyloggers</a:t>
            </a:r>
            <a:r>
              <a:rPr lang="en-US" sz="2400" dirty="0"/>
              <a:t> are sometimes used by individuals to monitor their own devices for security purposes, such as detecting unauthorized access or tracking suspicious activity.</a:t>
            </a:r>
          </a:p>
          <a:p>
            <a:pPr marL="0" indent="0" algn="just">
              <a:buNone/>
            </a:pPr>
            <a:endParaRPr lang="en-US" sz="2400" dirty="0"/>
          </a:p>
          <a:p>
            <a:pPr algn="just"/>
            <a:r>
              <a:rPr lang="en-US" sz="2400" dirty="0" smtClean="0"/>
              <a:t>Parental </a:t>
            </a:r>
            <a:r>
              <a:rPr lang="en-US" sz="2400" dirty="0"/>
              <a:t>Control: </a:t>
            </a:r>
            <a:r>
              <a:rPr lang="en-US" sz="2400" dirty="0" err="1"/>
              <a:t>Keyloggers</a:t>
            </a:r>
            <a:r>
              <a:rPr lang="en-US" sz="2400" dirty="0"/>
              <a:t> can be employed by parents to monitor their children's online activities, ensuring they are safe and protected from potential threats.</a:t>
            </a:r>
          </a:p>
          <a:p>
            <a:pPr marL="0" indent="0" algn="just">
              <a:buNone/>
            </a:pPr>
            <a:endParaRPr lang="en-US" sz="2400" dirty="0"/>
          </a:p>
          <a:p>
            <a:pPr algn="just"/>
            <a:r>
              <a:rPr lang="en-US" sz="2400" dirty="0" smtClean="0"/>
              <a:t> </a:t>
            </a:r>
            <a:r>
              <a:rPr lang="en-US" sz="2400" dirty="0"/>
              <a:t>Employee Monitoring: Some organizations may utilize </a:t>
            </a:r>
            <a:r>
              <a:rPr lang="en-US" sz="2400" dirty="0" err="1"/>
              <a:t>keyloggers</a:t>
            </a:r>
            <a:r>
              <a:rPr lang="en-US" sz="2400" dirty="0"/>
              <a:t> to monitor employee computer usage and ensure compliance with company policies and security measures.</a:t>
            </a:r>
          </a:p>
          <a:p>
            <a:pPr marL="0" indent="0" algn="just">
              <a:buNone/>
            </a:pPr>
            <a:endParaRPr lang="en-US" sz="2400" dirty="0"/>
          </a:p>
          <a:p>
            <a:pPr marL="0" indent="0" algn="just">
              <a:buNone/>
            </a:pPr>
            <a:r>
              <a:rPr lang="en-US" sz="2400" dirty="0"/>
              <a:t>It's important to note that the use of </a:t>
            </a:r>
            <a:r>
              <a:rPr lang="en-US" sz="2400" dirty="0" err="1"/>
              <a:t>keyloggers</a:t>
            </a:r>
            <a:r>
              <a:rPr lang="en-US" sz="2400" dirty="0"/>
              <a:t> can raise significant ethical and legal concerns, especially when used without proper authorization or in violation of privacy laws. It's crucial to respect privacy rights and adhere to applicable laws and regulations when considering the use of such tools.</a:t>
            </a:r>
            <a:endParaRPr lang="en-US" sz="2400"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pPr marL="0" indent="0" algn="just">
              <a:buNone/>
            </a:pPr>
            <a:r>
              <a:rPr lang="en-US" sz="2400" dirty="0"/>
              <a:t>The main purpose of keyloggers is to tamper with the chain of events that occur when a key is pressed, and information is displayed on the screen as a result of the keystroke. Keyloggers can be used for both lawful and illegitimate objectives, depending on the user who is </a:t>
            </a:r>
            <a:r>
              <a:rPr lang="en-US" sz="2400" dirty="0" err="1"/>
              <a:t>utilising</a:t>
            </a:r>
            <a:r>
              <a:rPr lang="en-US" sz="2400" dirty="0"/>
              <a:t> it. Keyloggers for systems, i.e., for identifying fraudulent users, can be used by system administrators. Keyloggers can help a computer forensics analyst examine digital files more effectively. Keyloggers are extremely useful for keeping track on ongoing criminal activity.</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fontScale="70000" lnSpcReduction="20000"/>
          </a:bodyPr>
          <a:lstStyle/>
          <a:p>
            <a:pPr marL="0" indent="0" algn="just">
              <a:buNone/>
            </a:pPr>
            <a:r>
              <a:rPr lang="en-US" sz="2600" dirty="0"/>
              <a:t>Keyloggers are a type of computer malware that records keystroke events on the keyboard and saves them to a log file, allowing it to steal sensitive data like passwords. Malicious software captures usernames, PINs, and passwords as a result. Without drawing the user's attention, the hacker Keyloggers possess a big threat to both Transactions such as commercial and personal i.e., E-commerce, online banking, email chatting, and other similar activities are examples of online </a:t>
            </a:r>
            <a:r>
              <a:rPr lang="en-US" sz="2600" dirty="0" err="1"/>
              <a:t>activities.An</a:t>
            </a:r>
            <a:r>
              <a:rPr lang="en-US" sz="2600" dirty="0"/>
              <a:t> attacker can collect valuable data without entering into a strong database or file server using this method.</a:t>
            </a:r>
          </a:p>
          <a:p>
            <a:pPr marL="0" indent="0" algn="just">
              <a:buNone/>
            </a:pPr>
            <a:r>
              <a:rPr lang="en-US" sz="2600" dirty="0"/>
              <a:t>The cause of our project is to expand an effective option to mitigate the dangers associated with keyloggers, which pose a great threat to private and organizational protection.</a:t>
            </a:r>
          </a:p>
          <a:p>
            <a:pPr marL="0" indent="0" algn="just">
              <a:buNone/>
            </a:pPr>
            <a:r>
              <a:rPr lang="en-US" sz="2600" dirty="0"/>
              <a:t>Our objectives consist of know-how the internal workings of keyloggers, designing and implementing a sturdy protection mechanism, and comparing its effectiveness in opposition to actual-world attacks.</a:t>
            </a:r>
          </a:p>
          <a:p>
            <a:pPr marL="0" indent="0" algn="just">
              <a:buNone/>
            </a:pPr>
            <a:r>
              <a:rPr lang="en-US" sz="2600" dirty="0"/>
              <a:t>The scope of our task encompasses the improvement of a program-primarily based answer that detects and stops keylogger activities in actual-time, making sure the confidentiality and integrity of touchy statistics.</a:t>
            </a:r>
          </a:p>
          <a:p>
            <a:pPr marL="0" indent="0">
              <a:buNone/>
            </a:pPr>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11029615" cy="4509924"/>
          </a:xfrm>
        </p:spPr>
        <p:txBody>
          <a:bodyPr>
            <a:normAutofit fontScale="92500" lnSpcReduction="10000"/>
          </a:bodyPr>
          <a:lstStyle/>
          <a:p>
            <a:pPr algn="just">
              <a:lnSpc>
                <a:spcPct val="130000"/>
              </a:lnSpc>
            </a:pPr>
            <a:r>
              <a:rPr lang="en-US" sz="1800" dirty="0"/>
              <a:t>The quit users of this task encompass many individuals and agencies worried approximately cybersecurity.</a:t>
            </a:r>
          </a:p>
          <a:p>
            <a:pPr algn="just">
              <a:lnSpc>
                <a:spcPct val="130000"/>
              </a:lnSpc>
            </a:pPr>
            <a:r>
              <a:rPr lang="en-US" sz="1800" dirty="0"/>
              <a:t>Every day, pc users can use a variety of solutions to defend their non-public facts from keylogger attacks, and make sure privateness and safety.</a:t>
            </a:r>
          </a:p>
          <a:p>
            <a:pPr algn="just">
              <a:lnSpc>
                <a:spcPct val="130000"/>
              </a:lnSpc>
            </a:pPr>
            <a:r>
              <a:rPr lang="en-US" sz="1800" dirty="0"/>
              <a:t>Companies and companies can use the software to bolster their defenses towards keyloggers and protect touchy information.</a:t>
            </a:r>
          </a:p>
          <a:p>
            <a:pPr algn="just">
              <a:lnSpc>
                <a:spcPct val="130000"/>
              </a:lnSpc>
            </a:pPr>
            <a:r>
              <a:rPr lang="en-US" sz="1800" dirty="0"/>
              <a:t>Security specialists can use the answer as a valuable tool in their arsenal to hit upon and prevent keylogger sports, improving their overall protection strategy.</a:t>
            </a:r>
          </a:p>
          <a:p>
            <a:pPr algn="just">
              <a:lnSpc>
                <a:spcPct val="130000"/>
              </a:lnSpc>
            </a:pPr>
            <a:r>
              <a:rPr lang="en-US" sz="1800" dirty="0"/>
              <a:t>In addition, software builders can integrate the assignment’s answers into their programs to provide advanced safety features to give up users.</a:t>
            </a:r>
          </a:p>
          <a:p>
            <a:pPr algn="just">
              <a:lnSpc>
                <a:spcPct val="130000"/>
              </a:lnSpc>
            </a:pPr>
            <a:r>
              <a:rPr lang="en-US" sz="1800" dirty="0"/>
              <a:t>It is essential that each one end customers use the provider responsibly, take a look at criminal necessities and respect consumer privateness.</a:t>
            </a:r>
          </a:p>
          <a:p>
            <a:pPr>
              <a:lnSpc>
                <a:spcPct val="130000"/>
              </a:lnSpc>
            </a:pPr>
            <a:endParaRPr lang="en-US" sz="1800"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sz="2800" dirty="0"/>
              <a:t/>
            </a:r>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marL="0" indent="0">
              <a:buNone/>
            </a:pPr>
            <a:r>
              <a:rPr lang="en-US" b="1" dirty="0"/>
              <a:t>Tools to Prevent Keylogging</a:t>
            </a:r>
          </a:p>
          <a:p>
            <a:r>
              <a:rPr lang="en-US" dirty="0"/>
              <a:t>In addition to educating yourself about cybersecurity risks and taking general precautions, you should consider using the following tools to prevent </a:t>
            </a:r>
            <a:r>
              <a:rPr lang="en-US" dirty="0" err="1"/>
              <a:t>keyloggers</a:t>
            </a:r>
            <a:r>
              <a:rPr lang="en-US" dirty="0"/>
              <a:t> from being installed:</a:t>
            </a:r>
          </a:p>
          <a:p>
            <a:r>
              <a:rPr lang="en-US" b="1" dirty="0"/>
              <a:t>Use a firewall. </a:t>
            </a:r>
            <a:r>
              <a:rPr lang="en-US" dirty="0"/>
              <a:t>A firewall is a security system that helps monitor network traffic for suspicious activity. Firewalls can help prevent keylogging by intercepting data that a </a:t>
            </a:r>
            <a:r>
              <a:rPr lang="en-US" dirty="0" err="1"/>
              <a:t>keylogger</a:t>
            </a:r>
            <a:r>
              <a:rPr lang="en-US" dirty="0"/>
              <a:t> attempts to send through the internet.</a:t>
            </a:r>
          </a:p>
          <a:p>
            <a:r>
              <a:rPr lang="en-US" b="1" dirty="0"/>
              <a:t>Use a password manager and update passwords frequently.</a:t>
            </a:r>
            <a:r>
              <a:rPr lang="en-US" dirty="0"/>
              <a:t> A password manager stores passwords from all your accounts so you only need to remember the master password. With a password manager, you can use stronger passwords and update them frequently because you don’t need to remember them.</a:t>
            </a:r>
          </a:p>
          <a:p>
            <a:r>
              <a:rPr lang="en-US" b="1" dirty="0"/>
              <a:t>Update your system frequently. </a:t>
            </a:r>
            <a:r>
              <a:rPr lang="en-US" dirty="0"/>
              <a:t>System updates to your operating system and applications keep malicious users from exploiting known issues. Make sure that you install updates as soon as they are available to keep your system protected.</a:t>
            </a:r>
          </a:p>
          <a:p>
            <a:r>
              <a:rPr lang="en-US" b="1" dirty="0"/>
              <a:t>Use antivirus software.</a:t>
            </a:r>
            <a:r>
              <a:rPr lang="en-US" dirty="0"/>
              <a:t> Antivirus software prevents malware and can identify and remove malware faster than you can manually.</a:t>
            </a:r>
          </a:p>
          <a:p>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smtClean="0"/>
              <a:t>CREATING A PROJECTS USING GITHUB PLATFORM</a:t>
            </a:r>
          </a:p>
          <a:p>
            <a:r>
              <a:rPr lang="en-US" dirty="0" smtClean="0"/>
              <a:t>IT WILL CUSTOMIZE THE PROJECT AND MAKE IT YOUR OWN</a:t>
            </a:r>
          </a:p>
          <a:p>
            <a:r>
              <a:rPr lang="en-US" dirty="0" smtClean="0"/>
              <a:t>IMPLEMENTING THIS PROJECT MAKES ME BETTER TO UNDERSTAND THE KEYLOGGER</a:t>
            </a:r>
          </a:p>
          <a:p>
            <a:r>
              <a:rPr lang="en-US" dirty="0" smtClean="0"/>
              <a:t>IT IS ILLEGAL TO USE THE OTHER SENSITIVE INFORMATION , PASSWORD, MESSAGES </a:t>
            </a:r>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marL="0" indent="0" algn="just">
              <a:buNone/>
            </a:pPr>
            <a:r>
              <a:rPr lang="en-US" sz="2400" dirty="0"/>
              <a:t>The modeling of a keylogger using Python involves several key steps. Firstly, the system design phase focuses on defining the keylogger's purpose, desired features, and operating system compatibility. Next, the modeling includes capturing keystrokes using Python libraries like </a:t>
            </a:r>
            <a:r>
              <a:rPr lang="en-US" sz="2400" dirty="0" err="1"/>
              <a:t>pynput</a:t>
            </a:r>
            <a:r>
              <a:rPr lang="en-US" sz="2400" dirty="0"/>
              <a:t> or keyboard. The implementation of stealth mode ensures the keylogger operates discreetly in the background. Persistence is modeled to ensure the keylogger starts automatically during system boot-up. Logging and storage mechanisms are designed to record keystrokes in a secure and timestamped format. Encryption can be implemented for added security. Optionally, remote access functionality can be modeled for sending captured data to a specific location. Thorough testing and validation are conducted to ensure proper functioning. Throughout the modeling process, ethical and legal considerations are paramount, ensuring the responsible use of the keylogger.</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a:bodyPr>
          <a:lstStyle/>
          <a:p>
            <a:pPr marL="0" indent="0" algn="just">
              <a:buNone/>
            </a:pPr>
            <a:r>
              <a:rPr lang="en-US" sz="2400" dirty="0"/>
              <a:t>Keyloggers span a wide range of topics, including keylogger design and implementation, legal and ethical issues, real coding, and current activity in this field. These projects are especially encouraging because they give students a hands-on exposure to software security programmers. Keyloggers are an important part of today's cybersecurity education.</a:t>
            </a:r>
          </a:p>
          <a:p>
            <a:pPr marL="0" indent="0" algn="just">
              <a:buNone/>
            </a:pPr>
            <a:r>
              <a:rPr lang="en-US" sz="2400" dirty="0"/>
              <a:t>Keyloggers are sophisticated tools that can access not only the platform, but also the user's private information like their name, password, pin, card and bank statement. While some keyloggers are utilized in a legal manner, the creators of many keyloggers do so unlawfully. The most frequent keylogger types and strategies used to hide themselves while subverting a user's PC</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http://purl.org/dc/dcmitype/"/>
    <ds:schemaRef ds:uri="http://schemas.microsoft.com/office/infopath/2007/PartnerControls"/>
    <ds:schemaRef ds:uri="71af3243-3dd4-4a8d-8c0d-dd76da1f02a5"/>
    <ds:schemaRef ds:uri="http://purl.org/dc/terms/"/>
    <ds:schemaRef ds:uri="http://www.w3.org/XML/1998/namespace"/>
    <ds:schemaRef ds:uri="http://purl.org/dc/elements/1.1/"/>
    <ds:schemaRef ds:uri="http://schemas.openxmlformats.org/package/2006/metadata/core-properties"/>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120</TotalTime>
  <Words>1023</Words>
  <Application>Microsoft Office PowerPoint</Application>
  <PresentationFormat>Widescreen</PresentationFormat>
  <Paragraphs>53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Name:- ANUSHA C K</vt:lpstr>
      <vt:lpstr>Keylogger Capturing Key strokes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11</cp:revision>
  <dcterms:created xsi:type="dcterms:W3CDTF">2021-05-26T16:50:10Z</dcterms:created>
  <dcterms:modified xsi:type="dcterms:W3CDTF">2023-07-11T09:01:09Z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