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4630400" cy="8229600"/>
  <p:notesSz cx="8229600" cy="14630400"/>
  <p:embeddedFontLst>
    <p:embeddedFont>
      <p:font typeface="Montserrat" charset="0"/>
      <p:regular r:id="rId13"/>
      <p:bold r:id="rId14"/>
      <p:italic r:id="rId15"/>
      <p:boldItalic r:id="rId16"/>
    </p:embeddedFont>
    <p:embeddedFont>
      <p:font typeface="Calibri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77" y="-82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usha7893/anusha_keylogger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0" y="-205680"/>
            <a:ext cx="14630400" cy="8229600"/>
          </a:xfrm>
          <a:prstGeom prst="rect">
            <a:avLst/>
          </a:prstGeom>
          <a:solidFill>
            <a:srgbClr val="0D0A2C">
              <a:alpha val="7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9336" y="0"/>
            <a:ext cx="6098684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546448" y="514400"/>
            <a:ext cx="7477500" cy="19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6036"/>
              <a:buFont typeface="Montserrat"/>
              <a:buNone/>
            </a:pPr>
            <a:r>
              <a:rPr lang="en-US" sz="6036" b="0" i="0" u="none" strike="noStrike" cap="none" dirty="0" smtClean="0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Key logger and security</a:t>
            </a:r>
            <a:endParaRPr sz="6036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62472" y="3178696"/>
            <a:ext cx="74775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 dirty="0" smtClean="0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Key loggers </a:t>
            </a:r>
            <a:r>
              <a:rPr lang="en-US" sz="1750" b="0" i="0" u="none" strike="noStrike" cap="none" dirty="0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are software or hardware tools used to record and monitor keyboard input, including passwords, messages, and other sensitive information. They play a crucial role in </a:t>
            </a:r>
            <a:r>
              <a:rPr lang="en-US" sz="1750" b="0" i="0" u="none" strike="noStrike" cap="none" dirty="0" smtClean="0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cyber security</a:t>
            </a:r>
            <a:r>
              <a:rPr lang="en-US" sz="1750" b="0" i="0" u="none" strike="noStrike" cap="none" dirty="0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, both for defense and ethical hacking purposes.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834480" y="5915000"/>
            <a:ext cx="505337" cy="449406"/>
          </a:xfrm>
          <a:prstGeom prst="roundRect">
            <a:avLst>
              <a:gd name="adj" fmla="val 25726039"/>
            </a:avLst>
          </a:prstGeom>
          <a:solidFill>
            <a:srgbClr val="44DB4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917018" y="5915001"/>
            <a:ext cx="34951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838"/>
              </a:buClr>
              <a:buSzPts val="1152"/>
              <a:buFont typeface="Arial"/>
              <a:buNone/>
            </a:pPr>
            <a:r>
              <a:rPr lang="en-US" sz="1152" b="0" i="0" u="none" strike="noStrike" cap="none" dirty="0" err="1">
                <a:solidFill>
                  <a:srgbClr val="3C3838"/>
                </a:solidFill>
                <a:latin typeface="Arial"/>
                <a:ea typeface="Arial"/>
                <a:cs typeface="Arial"/>
                <a:sym typeface="Arial"/>
              </a:rPr>
              <a:t>Ba</a:t>
            </a:r>
            <a:endParaRPr sz="1152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1554560" y="5842992"/>
            <a:ext cx="34752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Arial"/>
              <a:buNone/>
            </a:pPr>
            <a:r>
              <a:rPr lang="en-US" sz="2187" b="1" dirty="0">
                <a:solidFill>
                  <a:srgbClr val="DCD7E5"/>
                </a:solidFill>
              </a:rPr>
              <a:t>B</a:t>
            </a:r>
            <a:r>
              <a:rPr lang="en-US" sz="2187" b="1" i="0" u="none" strike="noStrike" cap="none" dirty="0" smtClean="0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2187" b="1" i="0" u="none" strike="noStrike" cap="none" dirty="0" err="1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Bathala</a:t>
            </a:r>
            <a:r>
              <a:rPr lang="en-US" sz="2187" b="1" i="0" u="none" strike="noStrike" cap="none" dirty="0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87" b="1" i="0" u="none" strike="noStrike" cap="none" dirty="0" err="1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Anusha</a:t>
            </a: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2038000" y="1470325"/>
            <a:ext cx="91131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4374"/>
              <a:buFont typeface="Montserrat"/>
              <a:buNone/>
            </a:pPr>
            <a:r>
              <a:rPr lang="en-US" sz="4374" dirty="0" smtClean="0">
                <a:solidFill>
                  <a:srgbClr val="F2F0F4"/>
                </a:solidFill>
                <a:latin typeface="Montserrat"/>
                <a:ea typeface="Calibri"/>
                <a:cs typeface="Calibri"/>
                <a:sym typeface="Montserrat"/>
              </a:rPr>
              <a:t>Project link </a:t>
            </a:r>
            <a:endParaRPr sz="437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2037993" y="3151346"/>
            <a:ext cx="499800" cy="499800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9525" cap="flat" cmpd="sng">
            <a:solidFill>
              <a:srgbClr val="552C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2058616" y="3106688"/>
            <a:ext cx="432048" cy="41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624"/>
              <a:buFont typeface="Montserrat"/>
              <a:buNone/>
            </a:pPr>
            <a:r>
              <a:rPr lang="en-US" sz="2624" b="0" i="0" u="none" strike="noStrike" cap="none" dirty="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62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2760107" y="3151346"/>
            <a:ext cx="26481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2706688" y="3106688"/>
            <a:ext cx="9883685" cy="17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9942"/>
              </a:lnSpc>
              <a:buClr>
                <a:srgbClr val="DCD7E5"/>
              </a:buClr>
              <a:buSzPts val="1750"/>
            </a:pPr>
            <a:r>
              <a:rPr lang="en-US" sz="1750" dirty="0" smtClean="0">
                <a:solidFill>
                  <a:srgbClr val="DCD7E5"/>
                </a:solidFill>
                <a:hlinkClick r:id="rId4"/>
              </a:rPr>
              <a:t>https://github.com/Anusha7893/anusha_keylogger.git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5785485" y="3193018"/>
            <a:ext cx="1893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624"/>
              <a:buFont typeface="Montserrat"/>
              <a:buNone/>
            </a:pPr>
            <a:endParaRPr sz="262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6352342" y="3151346"/>
            <a:ext cx="26481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6352342" y="3978950"/>
            <a:ext cx="2648100" cy="21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9378434" y="3193018"/>
            <a:ext cx="1881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624"/>
              <a:buFont typeface="Montserrat"/>
              <a:buNone/>
            </a:pPr>
            <a:endParaRPr sz="262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9944576" y="3151346"/>
            <a:ext cx="26481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10051504" y="4114800"/>
            <a:ext cx="2648100" cy="24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2038000" y="2285550"/>
            <a:ext cx="10504200" cy="1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4374"/>
              <a:buFont typeface="Montserrat"/>
              <a:buNone/>
            </a:pPr>
            <a:r>
              <a:rPr lang="en-US" sz="4374" b="0" i="0" u="none" strike="noStrike" cap="none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Keyloggers in Cybersecurity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2037993" y="3644265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2187"/>
              <a:buFont typeface="Montserrat"/>
              <a:buNone/>
            </a:pPr>
            <a:r>
              <a:rPr lang="en-US" sz="2187" b="0" i="0" u="sng" strike="noStrike" cap="none" dirty="0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Defensive</a:t>
            </a:r>
            <a:r>
              <a:rPr lang="en-US" sz="2187" b="0" i="0" u="none" strike="noStrike" cap="none" dirty="0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87" b="0" i="0" u="sng" strike="noStrike" cap="none" dirty="0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Uses</a:t>
            </a:r>
            <a:endParaRPr sz="2187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2037993" y="4213622"/>
            <a:ext cx="31563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Keyloggers can help organizations identify security vulnerabilities and detect unauthorized access attempts.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5743932" y="3644265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2187"/>
              <a:buFont typeface="Montserrat"/>
              <a:buNone/>
            </a:pPr>
            <a:r>
              <a:rPr lang="en-US" sz="2187" b="0" i="0" u="sng" strike="noStrike" cap="none" dirty="0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Offensive Uses</a:t>
            </a:r>
            <a:endParaRPr sz="2187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5743932" y="4213622"/>
            <a:ext cx="31563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Ethical hackers use keyloggers to test the security of systems and investigate potential data breaches.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9449872" y="3644265"/>
            <a:ext cx="30924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2187"/>
              <a:buFont typeface="Montserrat"/>
              <a:buNone/>
            </a:pPr>
            <a:r>
              <a:rPr lang="en-US" sz="2187" b="0" i="0" u="sng" strike="noStrike" cap="none" dirty="0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Ethical </a:t>
            </a:r>
            <a:r>
              <a:rPr lang="en-US" sz="2187" b="0" i="0" u="none" strike="noStrike" cap="none" dirty="0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Considerations</a:t>
            </a: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9449872" y="4213622"/>
            <a:ext cx="31563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The use of keyloggers must be carefully managed to ensure compliance with privacy and security regulations.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2038000" y="400749"/>
            <a:ext cx="102888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4374"/>
              <a:buFont typeface="Montserrat"/>
              <a:buNone/>
            </a:pPr>
            <a:r>
              <a:rPr lang="en-US" sz="4374" b="0" i="0" u="none" strike="noStrike" cap="none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Keylogger Development in Kali Linux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2037993" y="4450913"/>
            <a:ext cx="10554300" cy="4440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4598849" y="3673376"/>
            <a:ext cx="44400" cy="77760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4371142" y="4200942"/>
            <a:ext cx="499800" cy="499800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9525" cap="flat" cmpd="sng">
            <a:solidFill>
              <a:srgbClr val="552C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4560927" y="4242614"/>
            <a:ext cx="1203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624"/>
              <a:buFont typeface="Montserrat"/>
              <a:buNone/>
            </a:pPr>
            <a:r>
              <a:rPr lang="en-US" sz="2624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62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3232309" y="2259806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r>
              <a:rPr lang="en-US" sz="2187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Reconnaissance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260163" y="2740223"/>
            <a:ext cx="47217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Gather information about the target system and identify potential vulnerabilities.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7292995" y="4450854"/>
            <a:ext cx="44400" cy="77760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7065288" y="4200942"/>
            <a:ext cx="499800" cy="499800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9525" cap="flat" cmpd="sng">
            <a:solidFill>
              <a:srgbClr val="552C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7220545" y="4242614"/>
            <a:ext cx="1893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624"/>
              <a:buFont typeface="Montserrat"/>
              <a:buNone/>
            </a:pPr>
            <a:r>
              <a:rPr lang="en-US" sz="2624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62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5926455" y="5450800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r>
              <a:rPr lang="en-US" sz="2187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Keylogger Creation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5010944" y="6275040"/>
            <a:ext cx="47217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 dirty="0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Develop a customized </a:t>
            </a:r>
            <a:r>
              <a:rPr lang="en-US" sz="1750" b="0" i="0" u="none" strike="noStrike" cap="none" dirty="0" smtClean="0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key logger </a:t>
            </a:r>
            <a:r>
              <a:rPr lang="en-US" sz="1750" b="0" i="0" u="none" strike="noStrike" cap="none" dirty="0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using Kali Linux tools and programming languages like Python.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9987141" y="3673376"/>
            <a:ext cx="44400" cy="77760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9759434" y="4200942"/>
            <a:ext cx="499800" cy="499800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9525" cap="flat" cmpd="sng">
            <a:solidFill>
              <a:srgbClr val="552C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9915406" y="4242614"/>
            <a:ext cx="1881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624"/>
              <a:buFont typeface="Montserrat"/>
              <a:buNone/>
            </a:pPr>
            <a:r>
              <a:rPr lang="en-US" sz="2624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62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8620601" y="2259806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r>
              <a:rPr lang="en-US" sz="2187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7648456" y="2740223"/>
            <a:ext cx="47217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Securely deploy the keylogger on the target system, ensuring it remains undetected.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2038000" y="827118"/>
            <a:ext cx="7495500" cy="16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4374"/>
              <a:buFont typeface="Montserrat"/>
              <a:buNone/>
            </a:pPr>
            <a:r>
              <a:rPr lang="en-US" sz="4374" b="0" i="0" u="none" strike="noStrike" cap="none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Python Code for Keylogger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2037993" y="2922270"/>
            <a:ext cx="5166000" cy="1650900"/>
          </a:xfrm>
          <a:prstGeom prst="roundRect">
            <a:avLst>
              <a:gd name="adj" fmla="val 6057"/>
            </a:avLst>
          </a:prstGeom>
          <a:solidFill>
            <a:srgbClr val="3C136D"/>
          </a:solidFill>
          <a:ln w="9525" cap="flat" cmpd="sng">
            <a:solidFill>
              <a:srgbClr val="552C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2267782" y="3152061"/>
            <a:ext cx="3535249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r>
              <a:rPr lang="en-US" sz="2187" b="0" i="0" u="none" strike="noStrike" cap="none" dirty="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Keyboard Capture</a:t>
            </a: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2267783" y="3632478"/>
            <a:ext cx="47064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The keylogger uses Python's built-in pynput library to capture keyboard input.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7426285" y="2922270"/>
            <a:ext cx="5166000" cy="1650900"/>
          </a:xfrm>
          <a:prstGeom prst="roundRect">
            <a:avLst>
              <a:gd name="adj" fmla="val 6057"/>
            </a:avLst>
          </a:prstGeom>
          <a:solidFill>
            <a:srgbClr val="3C136D"/>
          </a:solidFill>
          <a:ln w="9525" cap="flat" cmpd="sng">
            <a:solidFill>
              <a:srgbClr val="552C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7656076" y="3152061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r>
              <a:rPr lang="en-US" sz="2187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Data Storage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7656076" y="3632478"/>
            <a:ext cx="47064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Recorded keystrokes are stored securely in a log file for later analysis.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>
            <a:off x="2037993" y="4795242"/>
            <a:ext cx="5166000" cy="1650900"/>
          </a:xfrm>
          <a:prstGeom prst="roundRect">
            <a:avLst>
              <a:gd name="adj" fmla="val 6057"/>
            </a:avLst>
          </a:prstGeom>
          <a:solidFill>
            <a:srgbClr val="3C136D"/>
          </a:solidFill>
          <a:ln w="9525" cap="flat" cmpd="sng">
            <a:solidFill>
              <a:srgbClr val="552C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2267783" y="5025033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r>
              <a:rPr lang="en-US" sz="2187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Stealth Mode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2267783" y="5505450"/>
            <a:ext cx="47064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The keylogger runs in the background, minimizing its visibility to the target user.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7426285" y="4795242"/>
            <a:ext cx="5166000" cy="1650900"/>
          </a:xfrm>
          <a:prstGeom prst="roundRect">
            <a:avLst>
              <a:gd name="adj" fmla="val 6057"/>
            </a:avLst>
          </a:prstGeom>
          <a:solidFill>
            <a:srgbClr val="3C136D"/>
          </a:solidFill>
          <a:ln w="9525" cap="flat" cmpd="sng">
            <a:solidFill>
              <a:srgbClr val="552C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7656076" y="5025033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r>
              <a:rPr lang="en-US" sz="2187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Remote Access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7656076" y="5505450"/>
            <a:ext cx="47064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The keylogger can be configured to send the log file to a remote server for monitoring.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2038000" y="771647"/>
            <a:ext cx="10415400" cy="17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4374"/>
              <a:buFont typeface="Montserrat"/>
              <a:buNone/>
            </a:pPr>
            <a:r>
              <a:rPr lang="en-US" sz="4374" b="0" i="0" u="none" strike="noStrike" cap="none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Keylogger Functionality and Features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37993" y="2992993"/>
            <a:ext cx="555427" cy="55542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7"/>
          <p:cNvSpPr/>
          <p:nvPr/>
        </p:nvSpPr>
        <p:spPr>
          <a:xfrm>
            <a:off x="2037993" y="3770590"/>
            <a:ext cx="23886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r>
              <a:rPr lang="en-US" sz="2187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Screenshot Capture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2037993" y="4598194"/>
            <a:ext cx="2388600" cy="17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Keyloggers can take periodic screenshots to provide additional context about user activity.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7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59881" y="2992993"/>
            <a:ext cx="555427" cy="55542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/>
          <p:nvPr/>
        </p:nvSpPr>
        <p:spPr>
          <a:xfrm>
            <a:off x="4759881" y="3770590"/>
            <a:ext cx="23886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r>
              <a:rPr lang="en-US" sz="2187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Clipboard Monitoring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4759881" y="4598194"/>
            <a:ext cx="2388600" cy="17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Keyloggers can track clipboard content, including copied passwords and sensitive information.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7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1768" y="2992993"/>
            <a:ext cx="555427" cy="55542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7"/>
          <p:cNvSpPr/>
          <p:nvPr/>
        </p:nvSpPr>
        <p:spPr>
          <a:xfrm>
            <a:off x="7481768" y="3770590"/>
            <a:ext cx="23886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r>
              <a:rPr lang="en-US" sz="2187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Network Monitoring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7481768" y="4598194"/>
            <a:ext cx="2388600" cy="17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Advanced keyloggers can monitor network traffic and detect suspicious online activities.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7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03656" y="2992993"/>
            <a:ext cx="555427" cy="555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7"/>
          <p:cNvSpPr/>
          <p:nvPr/>
        </p:nvSpPr>
        <p:spPr>
          <a:xfrm>
            <a:off x="10203656" y="3770590"/>
            <a:ext cx="23889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r>
              <a:rPr lang="en-US" sz="2187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Password Protection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10203656" y="4598194"/>
            <a:ext cx="2388900" cy="17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Keyloggers can be protected with passwords or encryption to secure the collected data.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2038000" y="771647"/>
            <a:ext cx="10415400" cy="17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4374"/>
              <a:buFont typeface="Montserrat"/>
              <a:buNone/>
            </a:pPr>
            <a:r>
              <a:rPr lang="en-US" sz="4374" b="0" i="0" u="none" strike="noStrike" cap="none" dirty="0" err="1" smtClean="0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Keylogger</a:t>
            </a:r>
            <a:r>
              <a:rPr lang="en-US" sz="4374" b="0" i="0" u="none" strike="noStrike" cap="none" dirty="0" smtClean="0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 Result</a:t>
            </a:r>
            <a:endParaRPr sz="437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5080" y="2314600"/>
            <a:ext cx="555427" cy="55542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7"/>
          <p:cNvSpPr/>
          <p:nvPr/>
        </p:nvSpPr>
        <p:spPr>
          <a:xfrm>
            <a:off x="2037993" y="3770590"/>
            <a:ext cx="23886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2037993" y="4598194"/>
            <a:ext cx="2388600" cy="17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7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86608" y="2314600"/>
            <a:ext cx="555427" cy="55542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/>
          <p:nvPr/>
        </p:nvSpPr>
        <p:spPr>
          <a:xfrm>
            <a:off x="4759881" y="3770590"/>
            <a:ext cx="23886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4759881" y="4598194"/>
            <a:ext cx="2388600" cy="17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7481768" y="3770590"/>
            <a:ext cx="23886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7481768" y="4598194"/>
            <a:ext cx="2388600" cy="17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7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02832" y="2314600"/>
            <a:ext cx="555427" cy="555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7"/>
          <p:cNvSpPr/>
          <p:nvPr/>
        </p:nvSpPr>
        <p:spPr>
          <a:xfrm>
            <a:off x="8107288" y="3538736"/>
            <a:ext cx="23889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1122512" y="3538736"/>
            <a:ext cx="12529392" cy="338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9942"/>
              </a:lnSpc>
              <a:buClr>
                <a:srgbClr val="DCD7E5"/>
              </a:buClr>
              <a:buSzPts val="1750"/>
            </a:pPr>
            <a:r>
              <a:rPr lang="en-US" sz="1750" b="0" i="0" u="none" strike="noStrike" cap="none" dirty="0" smtClean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[{"Pressed": "'h'"}, {"Held": "'h'"}, {"Released": "'h'"}, {"Pressed": "'e'"}, {"Held": "'e'"}, {"Released": "'e'"}, {"Pressed": "'l'"}, {"Held": "'l'"}, {"Released": "'l'"}, {"Pressed": "'l'"}, {"Held": "'l'"}, {"Released": "'l'"}, {"Pressed": "'o'"}, {"Held": "'o'"}, {"Released": "'o'"}, {"Pressed": "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Key.space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"}, {"Held": "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Key.space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"}, {"Released": "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Key.space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"}, {"Pressed": "'w'"}, {"Held": "'w'"}, {"Released": "'w'"}, {"Pressed": "'o'"}, {"Held": "'o'"}, {"Released": "'o'"}, {"Pressed": "'r'"}, {"Held": "'r'"}, {"Released": "'r'"}, {"Pressed": "'l'"}, {"Held": "'l'"}, {"Released": "'l'"}, {"Pressed": "'d'"}, {"Held": "'d'"}, {"Released": "'d'"}]</a:t>
            </a:r>
          </a:p>
          <a:p>
            <a:pPr>
              <a:lnSpc>
                <a:spcPct val="159942"/>
              </a:lnSpc>
              <a:buClr>
                <a:srgbClr val="DCD7E5"/>
              </a:buClr>
              <a:buSzPts val="1750"/>
            </a:pPr>
            <a:endParaRPr lang="en-U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9942"/>
              </a:lnSpc>
              <a:buClr>
                <a:srgbClr val="DCD7E5"/>
              </a:buClr>
              <a:buSzPts val="1750"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'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h''e''l''l''o'Key.space'w''o''r''l''d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'</a:t>
            </a:r>
          </a:p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endParaRPr sz="1750" b="0" i="0" u="none" strike="noStrike" cap="none" dirty="0">
              <a:solidFill>
                <a:schemeClr val="bg1">
                  <a:lumMod val="9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2381975" y="1266250"/>
            <a:ext cx="85437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4374"/>
              <a:buFont typeface="Montserrat"/>
              <a:buNone/>
            </a:pPr>
            <a:r>
              <a:rPr lang="en-US" sz="4374" b="0" i="0" u="none" strike="noStrike" cap="none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Ethical Considerations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2037993" y="3026450"/>
            <a:ext cx="499800" cy="499800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9525" cap="flat" cmpd="sng">
            <a:solidFill>
              <a:srgbClr val="552C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2227778" y="3068122"/>
            <a:ext cx="1203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624"/>
              <a:buFont typeface="Montserrat"/>
              <a:buNone/>
            </a:pPr>
            <a:r>
              <a:rPr lang="en-US" sz="2624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62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2760107" y="3026450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r>
              <a:rPr lang="en-US" sz="2187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Legal Compliance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2760107" y="3506867"/>
            <a:ext cx="44439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The use of keyloggers must comply with local laws and regulations regarding privacy and data protection.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7426285" y="3026450"/>
            <a:ext cx="499800" cy="499800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9525" cap="flat" cmpd="sng">
            <a:solidFill>
              <a:srgbClr val="552C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7581543" y="3068122"/>
            <a:ext cx="1893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624"/>
              <a:buFont typeface="Montserrat"/>
              <a:buNone/>
            </a:pPr>
            <a:r>
              <a:rPr lang="en-US" sz="2624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62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8148398" y="3026450"/>
            <a:ext cx="3559289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r>
              <a:rPr lang="en-US" sz="2187" b="0" i="0" u="none" strike="noStrike" cap="none" dirty="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Informed Consent</a:t>
            </a: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8148399" y="3506867"/>
            <a:ext cx="44439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Keyloggers should only be used with the explicit consent of the affected parties to avoid privacy violations.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2037993" y="5045154"/>
            <a:ext cx="499800" cy="499800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9525" cap="flat" cmpd="sng">
            <a:solidFill>
              <a:srgbClr val="552C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2193965" y="5086826"/>
            <a:ext cx="1881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624"/>
              <a:buFont typeface="Montserrat"/>
              <a:buNone/>
            </a:pPr>
            <a:r>
              <a:rPr lang="en-US" sz="2624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62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2760106" y="5045154"/>
            <a:ext cx="4051037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r>
              <a:rPr lang="en-US" sz="2187" b="0" i="0" u="none" strike="noStrike" cap="none" dirty="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Responsible Disclosure</a:t>
            </a: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2760107" y="5525572"/>
            <a:ext cx="44439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Any vulnerabilities discovered through keylogging should be reported to the affected parties in a responsible manner.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7426285" y="5045154"/>
            <a:ext cx="499800" cy="499800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9525" cap="flat" cmpd="sng">
            <a:solidFill>
              <a:srgbClr val="552C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7566065" y="5086826"/>
            <a:ext cx="2205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624"/>
              <a:buFont typeface="Montserrat"/>
              <a:buNone/>
            </a:pPr>
            <a:r>
              <a:rPr lang="en-US" sz="2624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262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8148398" y="5045154"/>
            <a:ext cx="4135353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r>
              <a:rPr lang="en-US" sz="2187" b="0" i="0" u="none" strike="noStrike" cap="none" dirty="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Secure Data Handling</a:t>
            </a: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8148399" y="5525572"/>
            <a:ext cx="44439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Collected data from keyloggers must be stored and handled securely to prevent unauthorized access or misuse.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9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/>
          <p:nvPr/>
        </p:nvSpPr>
        <p:spPr>
          <a:xfrm>
            <a:off x="2037993" y="1525191"/>
            <a:ext cx="10554300" cy="13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4374"/>
              <a:buFont typeface="Montserrat"/>
              <a:buNone/>
            </a:pPr>
            <a:r>
              <a:rPr lang="en-US" sz="4374" b="0" i="0" u="none" strike="noStrike" cap="none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Keylogger Implementation and Demonstration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9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37993" y="3358277"/>
            <a:ext cx="3518060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9"/>
          <p:cNvSpPr/>
          <p:nvPr/>
        </p:nvSpPr>
        <p:spPr>
          <a:xfrm>
            <a:off x="2260163" y="4580215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r>
              <a:rPr lang="en-US" sz="2187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Installation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2260163" y="5060633"/>
            <a:ext cx="30738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Deploy the keylogger on the target system, ensuring it runs in the background without detection.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9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56052" y="3358277"/>
            <a:ext cx="3518179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9"/>
          <p:cNvSpPr/>
          <p:nvPr/>
        </p:nvSpPr>
        <p:spPr>
          <a:xfrm>
            <a:off x="5778222" y="4580215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r>
              <a:rPr lang="en-US" sz="2187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Data Collection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/>
          <p:cNvSpPr/>
          <p:nvPr/>
        </p:nvSpPr>
        <p:spPr>
          <a:xfrm>
            <a:off x="5778222" y="5060633"/>
            <a:ext cx="30738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Monitor the keylogger's log file to gather valuable information, such as passwords and sensitive data.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9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74229" y="3358277"/>
            <a:ext cx="3518179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9"/>
          <p:cNvSpPr/>
          <p:nvPr/>
        </p:nvSpPr>
        <p:spPr>
          <a:xfrm>
            <a:off x="9296400" y="4580215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r>
              <a:rPr lang="en-US" sz="2187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Remote Access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9296400" y="5060633"/>
            <a:ext cx="30738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Securely access the collected data remotely, allowing for analysis and further investigation.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2038000" y="1470325"/>
            <a:ext cx="91131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4374"/>
              <a:buFont typeface="Montserrat"/>
              <a:buNone/>
            </a:pPr>
            <a:r>
              <a:rPr lang="en-US" sz="4374" b="0" i="0" u="none" strike="noStrike" cap="none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Takeaways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2037993" y="3151346"/>
            <a:ext cx="499800" cy="499800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9525" cap="flat" cmpd="sng">
            <a:solidFill>
              <a:srgbClr val="552C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2227778" y="3193018"/>
            <a:ext cx="1203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624"/>
              <a:buFont typeface="Montserrat"/>
              <a:buNone/>
            </a:pPr>
            <a:r>
              <a:rPr lang="en-US" sz="2624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62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2760107" y="3151346"/>
            <a:ext cx="26481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r>
              <a:rPr lang="en-US" sz="2187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Keylogger Versatility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2760107" y="3978950"/>
            <a:ext cx="2648100" cy="17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Keyloggers are powerful tools that can be used for both defensive and offensive cybersecurity purposes.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5630228" y="3151346"/>
            <a:ext cx="499800" cy="499800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9525" cap="flat" cmpd="sng">
            <a:solidFill>
              <a:srgbClr val="552C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5785485" y="3193018"/>
            <a:ext cx="1893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624"/>
              <a:buFont typeface="Montserrat"/>
              <a:buNone/>
            </a:pPr>
            <a:r>
              <a:rPr lang="en-US" sz="2624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62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6352342" y="3151346"/>
            <a:ext cx="26481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r>
              <a:rPr lang="en-US" sz="2187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Ethical Responsibility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6352342" y="3978950"/>
            <a:ext cx="2648100" cy="21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The use of keyloggers requires careful consideration of legal and ethical implications to ensure responsible deployment.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"/>
          <p:cNvSpPr/>
          <p:nvPr/>
        </p:nvSpPr>
        <p:spPr>
          <a:xfrm>
            <a:off x="9222462" y="3151346"/>
            <a:ext cx="499800" cy="499800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9525" cap="flat" cmpd="sng">
            <a:solidFill>
              <a:srgbClr val="552C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9378434" y="3193018"/>
            <a:ext cx="1881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624"/>
              <a:buFont typeface="Montserrat"/>
              <a:buNone/>
            </a:pPr>
            <a:r>
              <a:rPr lang="en-US" sz="2624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62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9944576" y="3151346"/>
            <a:ext cx="26481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187"/>
              <a:buFont typeface="Montserrat"/>
              <a:buNone/>
            </a:pPr>
            <a:r>
              <a:rPr lang="en-US" sz="2187" b="0" i="0" u="none" strike="noStrike" cap="non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Continuous Learning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9944576" y="3978950"/>
            <a:ext cx="2648100" cy="24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DCD7E5"/>
                </a:solidFill>
                <a:latin typeface="Arial"/>
                <a:ea typeface="Arial"/>
                <a:cs typeface="Arial"/>
                <a:sym typeface="Arial"/>
              </a:rPr>
              <a:t>Mastering keylogger development and implementation is an ongoing process that requires continuous education and skill development.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728</Words>
  <Application>Microsoft Office PowerPoint</Application>
  <PresentationFormat>Custom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Montserrat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 kumar Bathala</dc:creator>
  <cp:lastModifiedBy>Anil kumar Bathala</cp:lastModifiedBy>
  <cp:revision>6</cp:revision>
  <dcterms:modified xsi:type="dcterms:W3CDTF">2024-06-13T06:25:34Z</dcterms:modified>
</cp:coreProperties>
</file>