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cf12192f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cf1219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cf12192f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cf1219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cf12192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cf1219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cf12192f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cf1219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cf12192f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cf1219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cf12192f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cf1219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SQL SCRIPTING</a:t>
            </a:r>
            <a:endParaRPr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 ANAGANI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311700" y="1726950"/>
            <a:ext cx="85206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nextslide"/>
              </a:rPr>
              <a:t>Which five products are ordered more in America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nextslide"/>
              </a:rPr>
              <a:t>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Sales Reps who sold more products?(Top 3)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What is the total amount spent by customers? List it by state and month.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Which months are the more profitable for online sales?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6"/>
              </a:rPr>
              <a:t>Which months are the more profitable for direct sales?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75150"/>
            <a:ext cx="85206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 scripts to answer few business questions</a:t>
            </a:r>
            <a:endParaRPr sz="3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99500" y="238200"/>
            <a:ext cx="814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         </a:t>
            </a:r>
            <a:r>
              <a:rPr b="1" lang="en" sz="2400">
                <a:solidFill>
                  <a:srgbClr val="1155CC"/>
                </a:solidFill>
              </a:rPr>
              <a:t>Top 5 products ordered in America</a:t>
            </a:r>
            <a:endParaRPr b="1" sz="2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75" y="802500"/>
            <a:ext cx="7527326" cy="40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99500" y="238200"/>
            <a:ext cx="814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      </a:t>
            </a:r>
            <a:r>
              <a:rPr b="1" lang="en" sz="2400">
                <a:solidFill>
                  <a:srgbClr val="1155CC"/>
                </a:solidFill>
              </a:rPr>
              <a:t>Top 3 Sales Representatives</a:t>
            </a:r>
            <a:endParaRPr b="1" sz="2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13" y="909425"/>
            <a:ext cx="7953974" cy="40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91300" y="248525"/>
            <a:ext cx="8231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Total amount spent </a:t>
            </a:r>
            <a:r>
              <a:rPr b="1" lang="en" sz="2400">
                <a:solidFill>
                  <a:srgbClr val="1155CC"/>
                </a:solidFill>
              </a:rPr>
              <a:t>summarized</a:t>
            </a:r>
            <a:r>
              <a:rPr b="1" lang="en" sz="2400">
                <a:solidFill>
                  <a:srgbClr val="1155CC"/>
                </a:solidFill>
              </a:rPr>
              <a:t> by state and month</a:t>
            </a:r>
            <a:endParaRPr b="1" sz="2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75" y="900550"/>
            <a:ext cx="7338426" cy="3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499500" y="238200"/>
            <a:ext cx="814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                Total monthly online sales</a:t>
            </a:r>
            <a:endParaRPr b="1" sz="2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25" y="802500"/>
            <a:ext cx="7202949" cy="4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99500" y="238200"/>
            <a:ext cx="814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                 </a:t>
            </a:r>
            <a:r>
              <a:rPr b="1" lang="en" sz="2400">
                <a:solidFill>
                  <a:srgbClr val="1155CC"/>
                </a:solidFill>
              </a:rPr>
              <a:t>Total monthly direct sales</a:t>
            </a:r>
            <a:endParaRPr b="1" sz="24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00" y="779850"/>
            <a:ext cx="7493199" cy="4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