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6" r:id="rId5"/>
    <p:sldId id="269" r:id="rId6"/>
    <p:sldId id="261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E89-EA7D-44A9-B7D3-985F1F693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56BA1-D9C1-4C55-9391-1B5AD67CD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87E1-16D7-45FD-ADF9-0656CE07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724C-F2D0-48B2-A4A9-1810A8D3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4B4E-85A9-47FC-BBE2-556247BF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4F7C-F88D-4646-8A42-8BE966FA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FD138-61E3-40AF-9C1E-5782B7B31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3F32-5C64-4D89-BC6B-4DBF928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01CC-52ED-4F9F-90C5-6AACC26E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8DDB-DF35-49B6-8A5E-48E7546C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9287-9924-4A27-B931-B6F603D6F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1E967-1002-425F-A4E2-109215F2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C471-0128-4092-9BD0-0EE63C2C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22F9-F1F9-4891-963F-6BD4FD5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9119-15D6-47B3-9AB8-F94D6026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354-E3F9-4A86-BE8D-417B9044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BC6B-0D88-4CDF-8FEF-091A33E3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AED9-325E-4AD0-8BD8-C833310A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DF39-39DB-46EF-A606-459D3415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00C5-2BC8-4891-B8D7-9C6B2D7F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2CB9-DE81-441D-A73E-8549868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E102-4995-418A-96D1-00C7D21D7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3F10-606F-48E1-AD95-676E5B5A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63C0-C325-456A-BC8E-0C6718A6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6C3D-76F8-4B33-869A-6B12D2C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C762-4514-4897-97A9-110D99C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5470-26F4-4328-8510-44DE80C05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ECA29-27B8-4C35-846E-C3090224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C6AF0-0100-4BCC-BAFE-252B8CBF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D121-D283-4093-9A47-BB363373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1F78-3C5A-4F1D-9198-BF4E4BE5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ED75-B8DF-4829-AEEF-8371AEC2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5778-247B-4A5D-A72B-34D74D80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0A41-BA86-434B-A580-12450CCE7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DC212-7232-4025-8AC9-452521B3B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BF8ED-6BCF-4CFF-9B1E-DCDEB6D7B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EF3EB-1A23-4831-8099-B929D073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F5893-F29E-4F14-BFD3-0BC9FDD6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535BD-DA42-427E-B72F-24BDA5EF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D6CA-1FBD-46D0-BAE2-D1B6803A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87F98-A624-4488-B834-C8BA85DA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B0F6-92BC-4A8F-B2E8-018060E9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DDC8C-B9BD-4BC6-90EE-81C48801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32705-1F4C-4E69-B7B4-BB19A75F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3B41E-D67E-4C47-8CAA-57F9E8B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6433B-0F86-4555-A693-F647D555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7B12-220B-4762-96ED-2BE71F53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B230-A908-4E67-BCF8-28C26933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2F5C-2CF1-44BF-BFE9-61D9C76F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4D85-031A-4936-B0F4-32B72D1A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88F0B-39E3-4EA3-B8FE-E3091AA6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2465A-5A76-4EC0-8394-CD038F93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3210-6E3A-4005-9DD8-62058696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A5823-7DE0-4E5D-B5D0-1A4DF9386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E504C-809F-4BF7-93BC-325AE2972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AEECF-C01A-4116-AA88-8E8CBAF5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08EC-D1E6-487E-83C6-A2147F70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F687-6319-4215-80C4-75643888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3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FDCEC-8EB1-41D0-BF30-A35DD069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6F96-8EEF-4FC9-94DA-EF02CFA3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68B8-E09A-49B1-89D7-AC6899D1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E8A70-28FF-4145-B3CB-64E1AF04785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CACA-4FB9-48B4-8DDC-9B43353F7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5245-0BE1-495F-B071-054981F36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E3FD-A775-4809-8393-387D6C35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590BC-7AB5-41F1-9481-F3B8544F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Linux Commands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F89B0-DD72-490A-8D96-33DEE2CA8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</a:rPr>
              <a:t>Task 1: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List all the contents in /etc directory and redirect those contents to a file called “file1.txt”.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List all the contents in /run directory and redirect those contents to a file called “file2.txt”.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</a:rPr>
              <a:t>Task 2: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Combine the contents of file1.txt and file2.txt into another file called “unsorted.txt”.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Also reverse the combined contents of “file1.txt” and “file2.txt” output to another file called “reversed.txt”.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4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DD057-8CFE-48D3-9D3C-5985768B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794934"/>
            <a:ext cx="7678222" cy="5782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09EC5-87E6-42DA-BED0-D128103D98E4}"/>
              </a:ext>
            </a:extLst>
          </p:cNvPr>
          <p:cNvSpPr txBox="1"/>
          <p:nvPr/>
        </p:nvSpPr>
        <p:spPr>
          <a:xfrm>
            <a:off x="2631013" y="271714"/>
            <a:ext cx="6929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Contents of “reversed.txt”</a:t>
            </a:r>
          </a:p>
        </p:txBody>
      </p:sp>
    </p:spTree>
    <p:extLst>
      <p:ext uri="{BB962C8B-B14F-4D97-AF65-F5344CB8AC3E}">
        <p14:creationId xmlns:p14="http://schemas.microsoft.com/office/powerpoint/2010/main" val="39665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DCC0A-03D0-4025-9A6C-4A16E2120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CC525-A349-4B9A-92A4-B20AE266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fontAlgn="t"/>
            <a:r>
              <a:rPr lang="en-US" b="1" dirty="0">
                <a:solidFill>
                  <a:srgbClr val="000000"/>
                </a:solidFill>
              </a:rPr>
              <a:t>Task 1:</a:t>
            </a:r>
          </a:p>
          <a:p>
            <a:pPr indent="-228600" algn="l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ls -a /etc &gt;file1.txt </a:t>
            </a:r>
          </a:p>
          <a:p>
            <a:pPr indent="-228600" algn="l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ls -a /run &gt;file2.txt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indent="-228600" algn="l" fontAlgn="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algn="l" fontAlgn="t"/>
            <a:r>
              <a:rPr lang="en-US" b="1" dirty="0">
                <a:solidFill>
                  <a:srgbClr val="000000"/>
                </a:solidFill>
                <a:effectLst/>
              </a:rPr>
              <a:t>Task 2:</a:t>
            </a:r>
          </a:p>
          <a:p>
            <a:pPr indent="-228600" algn="l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cat file1.txt file2.txt | tee unsorted.txt |   sort -r &gt;reversed.txt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9CBA7-D4A4-426A-BAA8-52EE4E8D6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59"/>
          <a:stretch/>
        </p:blipFill>
        <p:spPr>
          <a:xfrm>
            <a:off x="1469172" y="1086554"/>
            <a:ext cx="7803750" cy="5771445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4F9D3-4ADC-461E-BEAD-0A92FA338517}"/>
              </a:ext>
            </a:extLst>
          </p:cNvPr>
          <p:cNvSpPr txBox="1"/>
          <p:nvPr/>
        </p:nvSpPr>
        <p:spPr>
          <a:xfrm>
            <a:off x="1469172" y="281667"/>
            <a:ext cx="796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Home directory before executing the commands</a:t>
            </a:r>
          </a:p>
        </p:txBody>
      </p:sp>
    </p:spTree>
    <p:extLst>
      <p:ext uri="{BB962C8B-B14F-4D97-AF65-F5344CB8AC3E}">
        <p14:creationId xmlns:p14="http://schemas.microsoft.com/office/powerpoint/2010/main" val="236347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ADC841C-9847-44EA-86F3-66EC4E80D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1399776"/>
            <a:ext cx="7630590" cy="5715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57C4F-4ACA-4C3B-8BA1-1F4A04878A0C}"/>
              </a:ext>
            </a:extLst>
          </p:cNvPr>
          <p:cNvSpPr txBox="1"/>
          <p:nvPr/>
        </p:nvSpPr>
        <p:spPr>
          <a:xfrm>
            <a:off x="445294" y="513951"/>
            <a:ext cx="1130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Listing all the contents from directory and redirecting the output to file.</a:t>
            </a:r>
          </a:p>
        </p:txBody>
      </p:sp>
    </p:spTree>
    <p:extLst>
      <p:ext uri="{BB962C8B-B14F-4D97-AF65-F5344CB8AC3E}">
        <p14:creationId xmlns:p14="http://schemas.microsoft.com/office/powerpoint/2010/main" val="390156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40CF79-6140-4317-949F-0B67231AA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1528364"/>
            <a:ext cx="7668695" cy="5715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BDB9D-E49B-4C27-A80F-AE66C53C98BE}"/>
              </a:ext>
            </a:extLst>
          </p:cNvPr>
          <p:cNvSpPr txBox="1"/>
          <p:nvPr/>
        </p:nvSpPr>
        <p:spPr>
          <a:xfrm>
            <a:off x="2261652" y="728662"/>
            <a:ext cx="826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Home Directory after executing the “ls-a” commands.</a:t>
            </a:r>
          </a:p>
        </p:txBody>
      </p:sp>
    </p:spTree>
    <p:extLst>
      <p:ext uri="{BB962C8B-B14F-4D97-AF65-F5344CB8AC3E}">
        <p14:creationId xmlns:p14="http://schemas.microsoft.com/office/powerpoint/2010/main" val="24658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74C5A-B931-4538-B2C1-24581E904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18" y="899711"/>
            <a:ext cx="7630590" cy="5744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F34632-E83F-42FB-95AE-9D56527A833B}"/>
              </a:ext>
            </a:extLst>
          </p:cNvPr>
          <p:cNvSpPr txBox="1"/>
          <p:nvPr/>
        </p:nvSpPr>
        <p:spPr>
          <a:xfrm>
            <a:off x="745332" y="290365"/>
            <a:ext cx="1021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Contents of “file1.txt” which have contents from “/etc”  directory</a:t>
            </a:r>
          </a:p>
        </p:txBody>
      </p:sp>
    </p:spTree>
    <p:extLst>
      <p:ext uri="{BB962C8B-B14F-4D97-AF65-F5344CB8AC3E}">
        <p14:creationId xmlns:p14="http://schemas.microsoft.com/office/powerpoint/2010/main" val="25337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17AC60-2432-4872-AAB5-84DEC2A75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961625"/>
            <a:ext cx="7697274" cy="5734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9FC3FA-09A5-4D14-8DFB-855BFD7B10E4}"/>
              </a:ext>
            </a:extLst>
          </p:cNvPr>
          <p:cNvSpPr txBox="1"/>
          <p:nvPr/>
        </p:nvSpPr>
        <p:spPr>
          <a:xfrm>
            <a:off x="1031081" y="301006"/>
            <a:ext cx="10129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Contents of “file2.txt” which have contents from “/run”  directory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0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C408DD-73CF-4BCA-9588-287A54A9A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15BF72-6B1E-4D81-A77B-3D42238C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B85F9-6BA9-4AC7-89A6-444298BFA4C2}"/>
              </a:ext>
            </a:extLst>
          </p:cNvPr>
          <p:cNvSpPr txBox="1"/>
          <p:nvPr/>
        </p:nvSpPr>
        <p:spPr>
          <a:xfrm>
            <a:off x="1674675" y="619780"/>
            <a:ext cx="9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Home directory after executing all the commands</a:t>
            </a:r>
          </a:p>
        </p:txBody>
      </p:sp>
    </p:spTree>
    <p:extLst>
      <p:ext uri="{BB962C8B-B14F-4D97-AF65-F5344CB8AC3E}">
        <p14:creationId xmlns:p14="http://schemas.microsoft.com/office/powerpoint/2010/main" val="12402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BD2D6E-F614-495D-9A5B-3D657074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937810"/>
            <a:ext cx="7668695" cy="57539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B5568B-DC18-43E3-A69D-26DA9F477858}"/>
              </a:ext>
            </a:extLst>
          </p:cNvPr>
          <p:cNvSpPr/>
          <p:nvPr/>
        </p:nvSpPr>
        <p:spPr>
          <a:xfrm>
            <a:off x="3264903" y="323702"/>
            <a:ext cx="5662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Combined contents of file1 and file2 </a:t>
            </a:r>
          </a:p>
        </p:txBody>
      </p:sp>
    </p:spTree>
    <p:extLst>
      <p:ext uri="{BB962C8B-B14F-4D97-AF65-F5344CB8AC3E}">
        <p14:creationId xmlns:p14="http://schemas.microsoft.com/office/powerpoint/2010/main" val="20939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221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Linux Commands 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 </dc:title>
  <dc:creator>anusha anagani</dc:creator>
  <cp:lastModifiedBy>anusha anagani</cp:lastModifiedBy>
  <cp:revision>11</cp:revision>
  <dcterms:created xsi:type="dcterms:W3CDTF">2020-03-06T19:54:31Z</dcterms:created>
  <dcterms:modified xsi:type="dcterms:W3CDTF">2020-03-10T18:49:10Z</dcterms:modified>
</cp:coreProperties>
</file>