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7310-2233-45AC-A4FF-30892E5113F7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00DD-916B-4792-A26B-CE9E848C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7705-64FF-4D85-929B-FE6AD0FBCD79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 Reduction by Ring Projection Pipeline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 Nhat Quang</a:t>
            </a:r>
          </a:p>
          <a:p>
            <a:r>
              <a:rPr lang="en-US" dirty="0" smtClean="0"/>
              <a:t>Matriculation number: 1148709</a:t>
            </a:r>
          </a:p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4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LearningAPI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Ring-Projected </a:t>
            </a:r>
            <a:r>
              <a:rPr lang="en-US" sz="2400" dirty="0"/>
              <a:t>Algorithm</a:t>
            </a:r>
          </a:p>
          <a:p>
            <a:pPr>
              <a:tabLst>
                <a:tab pos="179388" algn="l"/>
              </a:tabLst>
            </a:pP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Unit Test</a:t>
            </a:r>
            <a:endParaRPr lang="en-US" dirty="0"/>
          </a:p>
          <a:p>
            <a:pPr marL="228600" lvl="1"/>
            <a:r>
              <a:rPr lang="en-US" sz="2800" dirty="0" smtClean="0"/>
              <a:t>Result</a:t>
            </a:r>
          </a:p>
          <a:p>
            <a:pPr marL="228600" lvl="1"/>
            <a:r>
              <a:rPr lang="en-US" sz="2800" dirty="0" smtClean="0"/>
              <a:t>Discussion</a:t>
            </a:r>
            <a:endParaRPr lang="en-US" sz="2800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LearningAPI</a:t>
            </a:r>
          </a:p>
          <a:p>
            <a:pPr lvl="1"/>
            <a:r>
              <a:rPr lang="en-US" dirty="0" smtClean="0"/>
              <a:t>Machine Learning libraries</a:t>
            </a:r>
          </a:p>
          <a:p>
            <a:pPr lvl="1"/>
            <a:r>
              <a:rPr lang="en-US" dirty="0" smtClean="0"/>
              <a:t>.NET Core</a:t>
            </a:r>
          </a:p>
          <a:p>
            <a:pPr lvl="1"/>
            <a:r>
              <a:rPr lang="en-US" dirty="0" smtClean="0"/>
              <a:t>Pipeline Module</a:t>
            </a:r>
          </a:p>
          <a:p>
            <a:r>
              <a:rPr lang="en-US" dirty="0" smtClean="0"/>
              <a:t>Ring-Projected Algorithm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7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Ring-Projected Algorithm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18" y="2280325"/>
            <a:ext cx="3607564" cy="344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LetterA.0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Gigabyte\AppData\Local\Microsoft\Windows\INetCache\Content.Word\LetterA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389" y="2643255"/>
            <a:ext cx="950963" cy="950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32029" y="5797119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Fig. </a:t>
            </a:r>
            <a:r>
              <a:rPr lang="en-US" i="1" dirty="0" smtClean="0"/>
              <a:t>1. </a:t>
            </a:r>
            <a:r>
              <a:rPr lang="en-US" i="1" dirty="0"/>
              <a:t>Loop iteration of Ring-Projected </a:t>
            </a:r>
            <a:r>
              <a:rPr lang="en-US" i="1" dirty="0" smtClean="0"/>
              <a:t>Algorithm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366029" y="5797119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</a:t>
            </a:r>
            <a:r>
              <a:rPr lang="en-US" i="1" dirty="0" smtClean="0"/>
              <a:t>2. </a:t>
            </a:r>
            <a:r>
              <a:rPr lang="en-US" i="1" dirty="0"/>
              <a:t>Ring-Projected function of letter A</a:t>
            </a:r>
          </a:p>
        </p:txBody>
      </p:sp>
    </p:spTree>
    <p:extLst>
      <p:ext uri="{BB962C8B-B14F-4D97-AF65-F5344CB8AC3E}">
        <p14:creationId xmlns:p14="http://schemas.microsoft.com/office/powerpoint/2010/main" val="26156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explanation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1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Content Placeholder 17" descr="C:\Users\Gigabyte\AppData\Local\Microsoft\Windows\INetCache\Content.Word\LetterA.PNG"/>
          <p:cNvPicPr>
            <a:picLocks noGrp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Content Placeholder 18"/>
          <p:cNvPicPr>
            <a:picLocks noGrp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89977" y="5779214"/>
            <a:ext cx="447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</a:t>
            </a:r>
            <a:r>
              <a:rPr lang="en-US" i="1" dirty="0" smtClean="0"/>
              <a:t>3.Box </a:t>
            </a:r>
            <a:r>
              <a:rPr lang="en-US" i="1" dirty="0"/>
              <a:t>plot of correlation coefficients corresponding to ring-projected functions of letter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23977" y="5779214"/>
            <a:ext cx="447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</a:t>
            </a:r>
            <a:r>
              <a:rPr lang="en-US" i="1" dirty="0" smtClean="0"/>
              <a:t>4. </a:t>
            </a:r>
            <a:r>
              <a:rPr lang="en-US" i="1" dirty="0"/>
              <a:t>Visualization of the relation among MNIST images with the same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listening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"</a:t>
            </a:r>
            <a:r>
              <a:rPr lang="en-US" dirty="0" err="1"/>
              <a:t>UniversityOfAppliedSciencesFrankfurt</a:t>
            </a:r>
            <a:r>
              <a:rPr lang="en-US" dirty="0"/>
              <a:t>/</a:t>
            </a:r>
            <a:r>
              <a:rPr lang="en-US" dirty="0" err="1"/>
              <a:t>LearningApi</a:t>
            </a:r>
            <a:r>
              <a:rPr lang="en-US" dirty="0"/>
              <a:t>: Machine Learning foundation on top of .NET Core," 2019. [Online]. Available: https://github.com/UniversityOfAppliedSciencesFrankfurt/LearningApi. [Accessed 11 02 2019</a:t>
            </a:r>
            <a:r>
              <a:rPr lang="en-US" dirty="0" smtClean="0"/>
              <a:t>].</a:t>
            </a:r>
          </a:p>
          <a:p>
            <a:r>
              <a:rPr lang="en-US" dirty="0"/>
              <a:t>G.-C. Pan, "A Tutorial of Wavelet for Pattern," </a:t>
            </a:r>
            <a:r>
              <a:rPr lang="en-US" dirty="0" smtClean="0"/>
              <a:t>Taipei.</a:t>
            </a:r>
          </a:p>
          <a:p>
            <a:r>
              <a:rPr lang="en-US" dirty="0" smtClean="0"/>
              <a:t>Y. </a:t>
            </a:r>
            <a:r>
              <a:rPr lang="en-US" dirty="0" err="1"/>
              <a:t>LeCun</a:t>
            </a:r>
            <a:r>
              <a:rPr lang="en-US" dirty="0"/>
              <a:t>, C. Cortes and C. J. Burges, "MNIST handwritten digit database, Yann </a:t>
            </a:r>
            <a:r>
              <a:rPr lang="en-US" dirty="0" err="1"/>
              <a:t>LeCun</a:t>
            </a:r>
            <a:r>
              <a:rPr lang="en-US" dirty="0"/>
              <a:t>, Corinna Cortes and Chris Burges," 1998. [Online]. Available: http://yann.lecun.com/exdb/mnist/. [Accessed 2019].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189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Dimension Reduction by Ring Projection Pipeline Module</vt:lpstr>
      <vt:lpstr>Contents</vt:lpstr>
      <vt:lpstr>Introduction</vt:lpstr>
      <vt:lpstr>Ring-Projected Algorithm</vt:lpstr>
      <vt:lpstr>Implementation</vt:lpstr>
      <vt:lpstr>Results</vt:lpstr>
      <vt:lpstr>Thank you for your listening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by Ring Projection Pipeline Module</dc:title>
  <dc:creator>Quang Bui</dc:creator>
  <cp:lastModifiedBy>Quang Bui</cp:lastModifiedBy>
  <cp:revision>14</cp:revision>
  <dcterms:created xsi:type="dcterms:W3CDTF">2019-02-18T11:36:18Z</dcterms:created>
  <dcterms:modified xsi:type="dcterms:W3CDTF">2019-02-19T22:36:16Z</dcterms:modified>
</cp:coreProperties>
</file>