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2"/>
  </p:notesMasterIdLst>
  <p:sldIdLst>
    <p:sldId id="257" r:id="rId2"/>
    <p:sldId id="258" r:id="rId3"/>
    <p:sldId id="294" r:id="rId4"/>
    <p:sldId id="302" r:id="rId5"/>
    <p:sldId id="295" r:id="rId6"/>
    <p:sldId id="296" r:id="rId7"/>
    <p:sldId id="303" r:id="rId8"/>
    <p:sldId id="301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=""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79247" autoAdjust="0"/>
  </p:normalViewPr>
  <p:slideViewPr>
    <p:cSldViewPr snapToGrid="0">
      <p:cViewPr>
        <p:scale>
          <a:sx n="72" d="100"/>
          <a:sy n="72" d="100"/>
        </p:scale>
        <p:origin x="-6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913C1-B7B0-40A1-9A14-B54902FBF31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55D341-660E-4CCB-8052-9B1D63E55BAA}">
      <dgm:prSet phldrT="[Text]" custT="1"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LearningAPI</a:t>
          </a:r>
          <a:endParaRPr lang="en-US" sz="1200" dirty="0">
            <a:solidFill>
              <a:schemeClr val="tx1"/>
            </a:solidFill>
          </a:endParaRPr>
        </a:p>
      </dgm:t>
    </dgm:pt>
    <dgm:pt modelId="{61FAFC73-BADE-4C8D-A916-4BDCF831E364}" type="parTrans" cxnId="{CBAD1D92-619B-4820-8FAC-97D4131AF302}">
      <dgm:prSet/>
      <dgm:spPr/>
      <dgm:t>
        <a:bodyPr/>
        <a:lstStyle/>
        <a:p>
          <a:endParaRPr lang="en-US"/>
        </a:p>
      </dgm:t>
    </dgm:pt>
    <dgm:pt modelId="{D3D42B14-9DCB-4C9D-8D96-D52682408F71}" type="sibTrans" cxnId="{CBAD1D92-619B-4820-8FAC-97D4131AF302}">
      <dgm:prSet/>
      <dgm:spPr/>
      <dgm:t>
        <a:bodyPr/>
        <a:lstStyle/>
        <a:p>
          <a:endParaRPr lang="en-US"/>
        </a:p>
      </dgm:t>
    </dgm:pt>
    <dgm:pt modelId="{EF5A6557-6702-47C8-9D9F-1C41E2730ED9}">
      <dgm:prSet phldrT="[Text]" custT="1"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DefaultDataMapper</a:t>
          </a:r>
          <a:endParaRPr lang="en-US" sz="1200" dirty="0">
            <a:solidFill>
              <a:schemeClr val="tx1"/>
            </a:solidFill>
          </a:endParaRPr>
        </a:p>
      </dgm:t>
    </dgm:pt>
    <dgm:pt modelId="{FEF51B95-1076-44A7-87FB-1484AF50A7BB}" type="parTrans" cxnId="{5BA1F886-E6CF-4D2B-A2A4-F5D50602F454}">
      <dgm:prSet/>
      <dgm:spPr/>
      <dgm:t>
        <a:bodyPr/>
        <a:lstStyle/>
        <a:p>
          <a:endParaRPr lang="en-US"/>
        </a:p>
      </dgm:t>
    </dgm:pt>
    <dgm:pt modelId="{1B7F7A32-5E93-4795-B183-F1CA3872CE36}" type="sibTrans" cxnId="{5BA1F886-E6CF-4D2B-A2A4-F5D50602F454}">
      <dgm:prSet/>
      <dgm:spPr/>
      <dgm:t>
        <a:bodyPr/>
        <a:lstStyle/>
        <a:p>
          <a:endParaRPr lang="en-US"/>
        </a:p>
      </dgm:t>
    </dgm:pt>
    <dgm:pt modelId="{606C9FCD-374D-47A5-B9D7-8D59DC3AF229}">
      <dgm:prSet phldrT="[Text]"/>
      <dgm:spPr/>
      <dgm:t>
        <a:bodyPr/>
        <a:lstStyle/>
        <a:p>
          <a:r>
            <a:rPr lang="en-US" dirty="0" smtClean="0"/>
            <a:t>Preprocessing - Validating  and transforming data</a:t>
          </a:r>
          <a:endParaRPr lang="en-US" dirty="0"/>
        </a:p>
      </dgm:t>
    </dgm:pt>
    <dgm:pt modelId="{491F147A-4D4B-4EC9-8CC3-579CE88DBF72}" type="parTrans" cxnId="{DC80EAC5-CF4F-42E0-BFF3-509DE918529D}">
      <dgm:prSet/>
      <dgm:spPr/>
      <dgm:t>
        <a:bodyPr/>
        <a:lstStyle/>
        <a:p>
          <a:endParaRPr lang="en-US"/>
        </a:p>
      </dgm:t>
    </dgm:pt>
    <dgm:pt modelId="{5C11DF4B-7D0E-4A4D-9864-05CD16DBAE1F}" type="sibTrans" cxnId="{DC80EAC5-CF4F-42E0-BFF3-509DE918529D}">
      <dgm:prSet/>
      <dgm:spPr/>
      <dgm:t>
        <a:bodyPr/>
        <a:lstStyle/>
        <a:p>
          <a:endParaRPr lang="en-US"/>
        </a:p>
      </dgm:t>
    </dgm:pt>
    <dgm:pt modelId="{A49ED99B-1123-4999-B4D7-14500362CA58}">
      <dgm:prSet phldrT="[Text]"/>
      <dgm:spPr/>
      <dgm:t>
        <a:bodyPr/>
        <a:lstStyle/>
        <a:p>
          <a:r>
            <a:rPr lang="en-US" dirty="0" smtClean="0"/>
            <a:t>Normalizing data</a:t>
          </a:r>
          <a:endParaRPr lang="en-US" dirty="0"/>
        </a:p>
      </dgm:t>
    </dgm:pt>
    <dgm:pt modelId="{0B1F8B83-8B57-44F3-9D28-2655F0A86C57}" type="parTrans" cxnId="{03C41C6D-3D56-410D-A39C-E53E66EA8549}">
      <dgm:prSet/>
      <dgm:spPr/>
      <dgm:t>
        <a:bodyPr/>
        <a:lstStyle/>
        <a:p>
          <a:endParaRPr lang="en-US"/>
        </a:p>
      </dgm:t>
    </dgm:pt>
    <dgm:pt modelId="{0F7F8BF2-C48B-40DB-9AB6-18A9D8F2F413}" type="sibTrans" cxnId="{03C41C6D-3D56-410D-A39C-E53E66EA8549}">
      <dgm:prSet/>
      <dgm:spPr/>
      <dgm:t>
        <a:bodyPr/>
        <a:lstStyle/>
        <a:p>
          <a:endParaRPr lang="en-US"/>
        </a:p>
      </dgm:t>
    </dgm:pt>
    <dgm:pt modelId="{3CEF94BE-EFB9-47F7-B71A-229400B45024}">
      <dgm:prSet phldrT="[Text]" custT="1"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MinMaxNormalizer</a:t>
          </a:r>
          <a:endParaRPr lang="en-US" sz="1200" dirty="0">
            <a:solidFill>
              <a:schemeClr val="tx1"/>
            </a:solidFill>
          </a:endParaRPr>
        </a:p>
      </dgm:t>
    </dgm:pt>
    <dgm:pt modelId="{ADEE3A0C-0BE3-4E36-A854-47D33203C10C}" type="sibTrans" cxnId="{6B9F7D9B-3C5B-4B6C-87BE-D1A8E2EF4F1A}">
      <dgm:prSet/>
      <dgm:spPr/>
      <dgm:t>
        <a:bodyPr/>
        <a:lstStyle/>
        <a:p>
          <a:endParaRPr lang="en-US"/>
        </a:p>
      </dgm:t>
    </dgm:pt>
    <dgm:pt modelId="{CFB176F7-23F5-4BC8-AA79-C04D1C30B3D3}" type="parTrans" cxnId="{6B9F7D9B-3C5B-4B6C-87BE-D1A8E2EF4F1A}">
      <dgm:prSet/>
      <dgm:spPr/>
      <dgm:t>
        <a:bodyPr/>
        <a:lstStyle/>
        <a:p>
          <a:endParaRPr lang="en-US"/>
        </a:p>
      </dgm:t>
    </dgm:pt>
    <dgm:pt modelId="{F3B8D531-B9D8-4B24-B2E0-6FECC49CB482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 </a:t>
          </a:r>
          <a:r>
            <a:rPr lang="en-US" sz="1200" dirty="0" err="1" smtClean="0">
              <a:solidFill>
                <a:schemeClr val="tx1"/>
              </a:solidFill>
            </a:rPr>
            <a:t>LogisticRegression</a:t>
          </a:r>
          <a:endParaRPr lang="en-US" sz="1200" dirty="0">
            <a:solidFill>
              <a:schemeClr val="tx1"/>
            </a:solidFill>
          </a:endParaRPr>
        </a:p>
      </dgm:t>
    </dgm:pt>
    <dgm:pt modelId="{FF168CE8-A518-42AE-9FC3-F8186B9D4377}" type="parTrans" cxnId="{9FB925C7-35AD-48FB-8221-4EF6367D071D}">
      <dgm:prSet/>
      <dgm:spPr/>
      <dgm:t>
        <a:bodyPr/>
        <a:lstStyle/>
        <a:p>
          <a:endParaRPr lang="en-US"/>
        </a:p>
      </dgm:t>
    </dgm:pt>
    <dgm:pt modelId="{1FF2B304-0AFA-4D00-AEE1-087E0B3DA02C}" type="sibTrans" cxnId="{9FB925C7-35AD-48FB-8221-4EF6367D071D}">
      <dgm:prSet/>
      <dgm:spPr/>
      <dgm:t>
        <a:bodyPr/>
        <a:lstStyle/>
        <a:p>
          <a:endParaRPr lang="en-US"/>
        </a:p>
      </dgm:t>
    </dgm:pt>
    <dgm:pt modelId="{8F8A77BE-8749-416E-9954-2F6AD9F3CC3F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3A47AB6B-0835-40DF-873E-E52F0C9F7834}" type="sibTrans" cxnId="{A923685C-D6BB-4B79-A280-13471D821008}">
      <dgm:prSet/>
      <dgm:spPr/>
      <dgm:t>
        <a:bodyPr/>
        <a:lstStyle/>
        <a:p>
          <a:endParaRPr lang="en-US"/>
        </a:p>
      </dgm:t>
    </dgm:pt>
    <dgm:pt modelId="{1AAF1EB2-D49D-4C5A-8985-CC80113E55FD}" type="parTrans" cxnId="{A923685C-D6BB-4B79-A280-13471D821008}">
      <dgm:prSet/>
      <dgm:spPr/>
      <dgm:t>
        <a:bodyPr/>
        <a:lstStyle/>
        <a:p>
          <a:endParaRPr lang="en-US"/>
        </a:p>
      </dgm:t>
    </dgm:pt>
    <dgm:pt modelId="{3FC67C27-9685-40AC-83B8-0800DC1E69D7}">
      <dgm:prSet phldrT="[Text]"/>
      <dgm:spPr/>
      <dgm:t>
        <a:bodyPr/>
        <a:lstStyle/>
        <a:p>
          <a:r>
            <a:rPr lang="en-US" dirty="0" smtClean="0"/>
            <a:t>Setting the parameters for Algorithm</a:t>
          </a:r>
          <a:endParaRPr lang="en-US" dirty="0"/>
        </a:p>
      </dgm:t>
    </dgm:pt>
    <dgm:pt modelId="{C88B5FD5-4D28-4CD7-83A7-BBD6B458EB17}" type="parTrans" cxnId="{8786F9CF-D9F1-48E3-BA39-D6F1DB45B7BE}">
      <dgm:prSet/>
      <dgm:spPr/>
      <dgm:t>
        <a:bodyPr/>
        <a:lstStyle/>
        <a:p>
          <a:endParaRPr lang="en-US"/>
        </a:p>
      </dgm:t>
    </dgm:pt>
    <dgm:pt modelId="{33BA0A04-0884-4CA6-A2AA-0B1EED9D3B6F}" type="sibTrans" cxnId="{8786F9CF-D9F1-48E3-BA39-D6F1DB45B7BE}">
      <dgm:prSet/>
      <dgm:spPr/>
      <dgm:t>
        <a:bodyPr/>
        <a:lstStyle/>
        <a:p>
          <a:endParaRPr lang="en-US"/>
        </a:p>
      </dgm:t>
    </dgm:pt>
    <dgm:pt modelId="{87A3CB70-4BE7-47D4-9841-03B4D3C9AEEF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Run</a:t>
          </a:r>
          <a:endParaRPr lang="en-US" sz="1200" dirty="0">
            <a:solidFill>
              <a:schemeClr val="tx1"/>
            </a:solidFill>
          </a:endParaRPr>
        </a:p>
      </dgm:t>
    </dgm:pt>
    <dgm:pt modelId="{264C2CB7-D5F2-42A4-8483-0775339A3345}" type="parTrans" cxnId="{B24E7E5F-CB41-41C6-823D-CE0F78B58683}">
      <dgm:prSet/>
      <dgm:spPr/>
      <dgm:t>
        <a:bodyPr/>
        <a:lstStyle/>
        <a:p>
          <a:endParaRPr lang="en-US"/>
        </a:p>
      </dgm:t>
    </dgm:pt>
    <dgm:pt modelId="{54E193C7-E3C4-4633-ADD7-2B0F5F48ACD9}" type="sibTrans" cxnId="{B24E7E5F-CB41-41C6-823D-CE0F78B58683}">
      <dgm:prSet/>
      <dgm:spPr/>
      <dgm:t>
        <a:bodyPr/>
        <a:lstStyle/>
        <a:p>
          <a:endParaRPr lang="en-US"/>
        </a:p>
      </dgm:t>
    </dgm:pt>
    <dgm:pt modelId="{D86E44B7-03F7-43C7-BE88-A71B0475649C}">
      <dgm:prSet phldrT="[Text]"/>
      <dgm:spPr/>
      <dgm:t>
        <a:bodyPr/>
        <a:lstStyle/>
        <a:p>
          <a:r>
            <a:rPr lang="en-US" dirty="0" smtClean="0"/>
            <a:t>Training the ML algorithm</a:t>
          </a:r>
          <a:endParaRPr lang="en-US" dirty="0"/>
        </a:p>
      </dgm:t>
    </dgm:pt>
    <dgm:pt modelId="{152EDF8D-8157-44B1-9079-821FFAE50B3A}" type="parTrans" cxnId="{F2CC1279-4517-4393-98F6-693FFF2B075E}">
      <dgm:prSet/>
      <dgm:spPr/>
      <dgm:t>
        <a:bodyPr/>
        <a:lstStyle/>
        <a:p>
          <a:endParaRPr lang="en-US"/>
        </a:p>
      </dgm:t>
    </dgm:pt>
    <dgm:pt modelId="{C91535DE-228E-458C-8D0D-9308729B7043}" type="sibTrans" cxnId="{F2CC1279-4517-4393-98F6-693FFF2B075E}">
      <dgm:prSet/>
      <dgm:spPr/>
      <dgm:t>
        <a:bodyPr/>
        <a:lstStyle/>
        <a:p>
          <a:endParaRPr lang="en-US"/>
        </a:p>
      </dgm:t>
    </dgm:pt>
    <dgm:pt modelId="{420A14B1-DCBF-4974-BF3B-15623D945699}">
      <dgm:prSet phldrT="[Text]" custT="1"/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GetScore</a:t>
          </a:r>
          <a:endParaRPr lang="en-US" sz="1200" dirty="0">
            <a:solidFill>
              <a:schemeClr val="tx1"/>
            </a:solidFill>
          </a:endParaRPr>
        </a:p>
      </dgm:t>
    </dgm:pt>
    <dgm:pt modelId="{3616D08F-91A7-4F3D-85DB-5C26C3E02006}" type="parTrans" cxnId="{4C937D0B-F35A-4C5E-A737-E34FF713ED16}">
      <dgm:prSet/>
      <dgm:spPr/>
      <dgm:t>
        <a:bodyPr/>
        <a:lstStyle/>
        <a:p>
          <a:endParaRPr lang="en-US"/>
        </a:p>
      </dgm:t>
    </dgm:pt>
    <dgm:pt modelId="{A15CA430-4DFF-4733-952F-395BE9B336C0}" type="sibTrans" cxnId="{4C937D0B-F35A-4C5E-A737-E34FF713ED16}">
      <dgm:prSet/>
      <dgm:spPr/>
      <dgm:t>
        <a:bodyPr/>
        <a:lstStyle/>
        <a:p>
          <a:endParaRPr lang="en-US"/>
        </a:p>
      </dgm:t>
    </dgm:pt>
    <dgm:pt modelId="{4358AB9A-AFE9-44FF-805C-7025931B5E15}">
      <dgm:prSet phldrT="[Text]"/>
      <dgm:spPr/>
      <dgm:t>
        <a:bodyPr/>
        <a:lstStyle/>
        <a:p>
          <a:r>
            <a:rPr lang="en-US" dirty="0" smtClean="0"/>
            <a:t>Obtaining the model to predict</a:t>
          </a:r>
          <a:endParaRPr lang="en-US" dirty="0"/>
        </a:p>
      </dgm:t>
    </dgm:pt>
    <dgm:pt modelId="{00B634A5-A353-4159-9560-D08F72CA0CA8}" type="parTrans" cxnId="{75A279B0-5082-4B96-ADAF-8E29E1343C06}">
      <dgm:prSet/>
      <dgm:spPr/>
      <dgm:t>
        <a:bodyPr/>
        <a:lstStyle/>
        <a:p>
          <a:endParaRPr lang="en-US"/>
        </a:p>
      </dgm:t>
    </dgm:pt>
    <dgm:pt modelId="{467C47E8-6B2B-42DC-A375-02561A38FAF5}" type="sibTrans" cxnId="{75A279B0-5082-4B96-ADAF-8E29E1343C06}">
      <dgm:prSet/>
      <dgm:spPr/>
      <dgm:t>
        <a:bodyPr/>
        <a:lstStyle/>
        <a:p>
          <a:endParaRPr lang="en-US"/>
        </a:p>
      </dgm:t>
    </dgm:pt>
    <dgm:pt modelId="{4AC8DC6A-5272-4C7D-9027-DE0305A01455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Run</a:t>
          </a:r>
          <a:endParaRPr lang="en-US" sz="1200" dirty="0">
            <a:solidFill>
              <a:schemeClr val="tx1"/>
            </a:solidFill>
          </a:endParaRPr>
        </a:p>
      </dgm:t>
    </dgm:pt>
    <dgm:pt modelId="{1BF8C7EA-8E99-4946-B19B-714FE5DF0845}" type="parTrans" cxnId="{B7AB8547-5294-4FB1-AE6B-D65E58D80107}">
      <dgm:prSet/>
      <dgm:spPr/>
      <dgm:t>
        <a:bodyPr/>
        <a:lstStyle/>
        <a:p>
          <a:endParaRPr lang="en-US"/>
        </a:p>
      </dgm:t>
    </dgm:pt>
    <dgm:pt modelId="{F4CF60D7-07B9-4DE7-90EF-D352A3F5E387}" type="sibTrans" cxnId="{B7AB8547-5294-4FB1-AE6B-D65E58D80107}">
      <dgm:prSet/>
      <dgm:spPr/>
      <dgm:t>
        <a:bodyPr/>
        <a:lstStyle/>
        <a:p>
          <a:endParaRPr lang="en-US"/>
        </a:p>
      </dgm:t>
    </dgm:pt>
    <dgm:pt modelId="{B77ED4E5-A0B8-4CEC-86DE-E2237BA8D995}">
      <dgm:prSet phldrT="[Text]"/>
      <dgm:spPr/>
      <dgm:t>
        <a:bodyPr/>
        <a:lstStyle/>
        <a:p>
          <a:r>
            <a:rPr lang="en-US" dirty="0" smtClean="0"/>
            <a:t>Predict the expected result</a:t>
          </a:r>
          <a:endParaRPr lang="en-US" dirty="0"/>
        </a:p>
      </dgm:t>
    </dgm:pt>
    <dgm:pt modelId="{1AD301CA-0BA1-44C6-BC06-528B9E163443}" type="parTrans" cxnId="{4F12106D-C51B-429B-A910-A87386742A39}">
      <dgm:prSet/>
      <dgm:spPr/>
      <dgm:t>
        <a:bodyPr/>
        <a:lstStyle/>
        <a:p>
          <a:endParaRPr lang="en-US"/>
        </a:p>
      </dgm:t>
    </dgm:pt>
    <dgm:pt modelId="{A0365B11-4D7E-497D-9AAA-0F406C437B53}" type="sibTrans" cxnId="{4F12106D-C51B-429B-A910-A87386742A39}">
      <dgm:prSet/>
      <dgm:spPr/>
      <dgm:t>
        <a:bodyPr/>
        <a:lstStyle/>
        <a:p>
          <a:endParaRPr lang="en-US"/>
        </a:p>
      </dgm:t>
    </dgm:pt>
    <dgm:pt modelId="{8A8BF42B-67B1-4312-9FFF-86A4284A4F95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Batching raw data</a:t>
          </a:r>
          <a:endParaRPr lang="en-US" sz="1200" dirty="0">
            <a:solidFill>
              <a:schemeClr val="tx1"/>
            </a:solidFill>
          </a:endParaRPr>
        </a:p>
      </dgm:t>
    </dgm:pt>
    <dgm:pt modelId="{FDBD2F37-C955-4457-9938-B54325E9501E}" type="parTrans" cxnId="{1AB24A65-7F5A-4531-8ECA-83811EE15983}">
      <dgm:prSet/>
      <dgm:spPr/>
      <dgm:t>
        <a:bodyPr/>
        <a:lstStyle/>
        <a:p>
          <a:endParaRPr lang="en-US"/>
        </a:p>
      </dgm:t>
    </dgm:pt>
    <dgm:pt modelId="{7B775E20-AD24-408C-BF05-2D94249A16D1}" type="sibTrans" cxnId="{1AB24A65-7F5A-4531-8ECA-83811EE15983}">
      <dgm:prSet/>
      <dgm:spPr/>
      <dgm:t>
        <a:bodyPr/>
        <a:lstStyle/>
        <a:p>
          <a:endParaRPr lang="en-US"/>
        </a:p>
      </dgm:t>
    </dgm:pt>
    <dgm:pt modelId="{57D9AEBB-C19A-4DE6-9A79-482E6D41BBC4}">
      <dgm:prSet phldrT="[Text]"/>
      <dgm:spPr/>
      <dgm:t>
        <a:bodyPr/>
        <a:lstStyle/>
        <a:p>
          <a:r>
            <a:rPr lang="en-US" dirty="0" smtClean="0"/>
            <a:t>Raw data is batched depending on batch size</a:t>
          </a:r>
          <a:endParaRPr lang="en-US" dirty="0"/>
        </a:p>
      </dgm:t>
    </dgm:pt>
    <dgm:pt modelId="{E508A559-3F71-4181-A84E-7856ABD04012}" type="parTrans" cxnId="{0DAF6010-7EA7-4B2C-A7B2-4C6BE35C3B92}">
      <dgm:prSet/>
      <dgm:spPr/>
      <dgm:t>
        <a:bodyPr/>
        <a:lstStyle/>
        <a:p>
          <a:endParaRPr lang="en-US"/>
        </a:p>
      </dgm:t>
    </dgm:pt>
    <dgm:pt modelId="{73C8B35B-C3AA-40F1-AF88-6B4890FFF3B2}" type="sibTrans" cxnId="{0DAF6010-7EA7-4B2C-A7B2-4C6BE35C3B92}">
      <dgm:prSet/>
      <dgm:spPr/>
      <dgm:t>
        <a:bodyPr/>
        <a:lstStyle/>
        <a:p>
          <a:endParaRPr lang="en-US"/>
        </a:p>
      </dgm:t>
    </dgm:pt>
    <dgm:pt modelId="{EDE2B36B-20DC-4DED-9FF2-95471B6802F3}" type="pres">
      <dgm:prSet presAssocID="{D56913C1-B7B0-40A1-9A14-B54902FBF3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14D69B-488A-48D5-880E-6F0C3DD826DD}" type="pres">
      <dgm:prSet presAssocID="{D56913C1-B7B0-40A1-9A14-B54902FBF317}" presName="hierFlow" presStyleCnt="0"/>
      <dgm:spPr/>
    </dgm:pt>
    <dgm:pt modelId="{628936D8-72D4-4ED5-A611-E39DDAE8B7E0}" type="pres">
      <dgm:prSet presAssocID="{D56913C1-B7B0-40A1-9A14-B54902FBF317}" presName="firstBuf" presStyleCnt="0"/>
      <dgm:spPr/>
    </dgm:pt>
    <dgm:pt modelId="{C6EBD15A-6A4A-4961-A1B7-DD59485C1C54}" type="pres">
      <dgm:prSet presAssocID="{D56913C1-B7B0-40A1-9A14-B54902FBF3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6C6590-A675-4145-AE25-FB79B6E7C352}" type="pres">
      <dgm:prSet presAssocID="{5055D341-660E-4CCB-8052-9B1D63E55BAA}" presName="Name14" presStyleCnt="0"/>
      <dgm:spPr/>
    </dgm:pt>
    <dgm:pt modelId="{276B3669-1867-480E-A688-D4FEA3827572}" type="pres">
      <dgm:prSet presAssocID="{5055D341-660E-4CCB-8052-9B1D63E55BAA}" presName="level1Shape" presStyleLbl="node0" presStyleIdx="0" presStyleCnt="1" custScaleX="3102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BEAAF-F9D1-4172-B561-42EF91F2E65A}" type="pres">
      <dgm:prSet presAssocID="{5055D341-660E-4CCB-8052-9B1D63E55BAA}" presName="hierChild2" presStyleCnt="0"/>
      <dgm:spPr/>
    </dgm:pt>
    <dgm:pt modelId="{65BC9953-47AD-48F9-A334-8634A8317663}" type="pres">
      <dgm:prSet presAssocID="{FDBD2F37-C955-4457-9938-B54325E9501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D5D0947E-B992-4ABC-85BB-8EB98CC7DA13}" type="pres">
      <dgm:prSet presAssocID="{8A8BF42B-67B1-4312-9FFF-86A4284A4F95}" presName="Name21" presStyleCnt="0"/>
      <dgm:spPr/>
    </dgm:pt>
    <dgm:pt modelId="{A795AC7C-5E29-4C8E-A670-306CB744B9BB}" type="pres">
      <dgm:prSet presAssocID="{8A8BF42B-67B1-4312-9FFF-86A4284A4F95}" presName="level2Shape" presStyleLbl="node2" presStyleIdx="0" presStyleCnt="1" custScaleX="316489"/>
      <dgm:spPr/>
      <dgm:t>
        <a:bodyPr/>
        <a:lstStyle/>
        <a:p>
          <a:endParaRPr lang="en-US"/>
        </a:p>
      </dgm:t>
    </dgm:pt>
    <dgm:pt modelId="{BB77BBC6-BBDC-4AD6-B877-240F683D9178}" type="pres">
      <dgm:prSet presAssocID="{8A8BF42B-67B1-4312-9FFF-86A4284A4F95}" presName="hierChild3" presStyleCnt="0"/>
      <dgm:spPr/>
    </dgm:pt>
    <dgm:pt modelId="{3AE645C2-D471-4AEC-8630-0BA7C7A37F04}" type="pres">
      <dgm:prSet presAssocID="{FEF51B95-1076-44A7-87FB-1484AF50A7BB}" presName="Name19" presStyleLbl="parChTrans1D3" presStyleIdx="0" presStyleCnt="1"/>
      <dgm:spPr/>
      <dgm:t>
        <a:bodyPr/>
        <a:lstStyle/>
        <a:p>
          <a:endParaRPr lang="en-US"/>
        </a:p>
      </dgm:t>
    </dgm:pt>
    <dgm:pt modelId="{2F8E5BCF-5DDE-4E91-9AC6-BB98989B1234}" type="pres">
      <dgm:prSet presAssocID="{EF5A6557-6702-47C8-9D9F-1C41E2730ED9}" presName="Name21" presStyleCnt="0"/>
      <dgm:spPr/>
    </dgm:pt>
    <dgm:pt modelId="{D7485B40-3602-4071-A062-B94F547B4FE2}" type="pres">
      <dgm:prSet presAssocID="{EF5A6557-6702-47C8-9D9F-1C41E2730ED9}" presName="level2Shape" presStyleLbl="node3" presStyleIdx="0" presStyleCnt="1" custScaleX="310230"/>
      <dgm:spPr/>
      <dgm:t>
        <a:bodyPr/>
        <a:lstStyle/>
        <a:p>
          <a:endParaRPr lang="en-US"/>
        </a:p>
      </dgm:t>
    </dgm:pt>
    <dgm:pt modelId="{8CF62B5E-09F7-4AD0-8A10-2B83573283C8}" type="pres">
      <dgm:prSet presAssocID="{EF5A6557-6702-47C8-9D9F-1C41E2730ED9}" presName="hierChild3" presStyleCnt="0"/>
      <dgm:spPr/>
    </dgm:pt>
    <dgm:pt modelId="{48CA0622-A14E-49A9-A32C-1C690CC10559}" type="pres">
      <dgm:prSet presAssocID="{CFB176F7-23F5-4BC8-AA79-C04D1C30B3D3}" presName="Name19" presStyleLbl="parChTrans1D4" presStyleIdx="0" presStyleCnt="5"/>
      <dgm:spPr/>
      <dgm:t>
        <a:bodyPr/>
        <a:lstStyle/>
        <a:p>
          <a:endParaRPr lang="en-US"/>
        </a:p>
      </dgm:t>
    </dgm:pt>
    <dgm:pt modelId="{A769F33B-E3F4-4EBE-A412-47996C63BC9D}" type="pres">
      <dgm:prSet presAssocID="{3CEF94BE-EFB9-47F7-B71A-229400B45024}" presName="Name21" presStyleCnt="0"/>
      <dgm:spPr/>
    </dgm:pt>
    <dgm:pt modelId="{86B19835-3B71-4C14-8ABC-D7FC06D2627E}" type="pres">
      <dgm:prSet presAssocID="{3CEF94BE-EFB9-47F7-B71A-229400B45024}" presName="level2Shape" presStyleLbl="node4" presStyleIdx="0" presStyleCnt="5" custScaleX="310230"/>
      <dgm:spPr/>
      <dgm:t>
        <a:bodyPr/>
        <a:lstStyle/>
        <a:p>
          <a:endParaRPr lang="en-US"/>
        </a:p>
      </dgm:t>
    </dgm:pt>
    <dgm:pt modelId="{79C90A59-6BDB-4FC3-B682-4ED7F25CE26C}" type="pres">
      <dgm:prSet presAssocID="{3CEF94BE-EFB9-47F7-B71A-229400B45024}" presName="hierChild3" presStyleCnt="0"/>
      <dgm:spPr/>
    </dgm:pt>
    <dgm:pt modelId="{B21F59D6-8F52-4698-AA28-E835A0D453E4}" type="pres">
      <dgm:prSet presAssocID="{FF168CE8-A518-42AE-9FC3-F8186B9D4377}" presName="Name19" presStyleLbl="parChTrans1D4" presStyleIdx="1" presStyleCnt="5"/>
      <dgm:spPr/>
      <dgm:t>
        <a:bodyPr/>
        <a:lstStyle/>
        <a:p>
          <a:endParaRPr lang="en-US"/>
        </a:p>
      </dgm:t>
    </dgm:pt>
    <dgm:pt modelId="{728EAEBF-A992-436C-A03E-A88F16A1391D}" type="pres">
      <dgm:prSet presAssocID="{F3B8D531-B9D8-4B24-B2E0-6FECC49CB482}" presName="Name21" presStyleCnt="0"/>
      <dgm:spPr/>
    </dgm:pt>
    <dgm:pt modelId="{CDC618C9-8426-4AC8-A286-1A2087765AB1}" type="pres">
      <dgm:prSet presAssocID="{F3B8D531-B9D8-4B24-B2E0-6FECC49CB482}" presName="level2Shape" presStyleLbl="node4" presStyleIdx="1" presStyleCnt="5" custScaleX="310230"/>
      <dgm:spPr/>
      <dgm:t>
        <a:bodyPr/>
        <a:lstStyle/>
        <a:p>
          <a:endParaRPr lang="en-US"/>
        </a:p>
      </dgm:t>
    </dgm:pt>
    <dgm:pt modelId="{AB400AFC-9B33-4736-988B-CEAC3BB45F9E}" type="pres">
      <dgm:prSet presAssocID="{F3B8D531-B9D8-4B24-B2E0-6FECC49CB482}" presName="hierChild3" presStyleCnt="0"/>
      <dgm:spPr/>
    </dgm:pt>
    <dgm:pt modelId="{5324651F-F769-4723-837F-A6DC70138394}" type="pres">
      <dgm:prSet presAssocID="{264C2CB7-D5F2-42A4-8483-0775339A3345}" presName="Name19" presStyleLbl="parChTrans1D4" presStyleIdx="2" presStyleCnt="5"/>
      <dgm:spPr/>
      <dgm:t>
        <a:bodyPr/>
        <a:lstStyle/>
        <a:p>
          <a:endParaRPr lang="en-US"/>
        </a:p>
      </dgm:t>
    </dgm:pt>
    <dgm:pt modelId="{1FFA5A9E-F24B-433F-8807-DDA14F944186}" type="pres">
      <dgm:prSet presAssocID="{87A3CB70-4BE7-47D4-9841-03B4D3C9AEEF}" presName="Name21" presStyleCnt="0"/>
      <dgm:spPr/>
    </dgm:pt>
    <dgm:pt modelId="{922EDA94-60F9-4EBF-A1E4-03720AB1E847}" type="pres">
      <dgm:prSet presAssocID="{87A3CB70-4BE7-47D4-9841-03B4D3C9AEEF}" presName="level2Shape" presStyleLbl="node4" presStyleIdx="2" presStyleCnt="5" custScaleX="310230"/>
      <dgm:spPr/>
      <dgm:t>
        <a:bodyPr/>
        <a:lstStyle/>
        <a:p>
          <a:endParaRPr lang="en-US"/>
        </a:p>
      </dgm:t>
    </dgm:pt>
    <dgm:pt modelId="{870D9DBA-D2B3-47CA-A0E0-7B0878AE085A}" type="pres">
      <dgm:prSet presAssocID="{87A3CB70-4BE7-47D4-9841-03B4D3C9AEEF}" presName="hierChild3" presStyleCnt="0"/>
      <dgm:spPr/>
    </dgm:pt>
    <dgm:pt modelId="{D08D7C09-87CA-4781-99D1-609450F0D60F}" type="pres">
      <dgm:prSet presAssocID="{3616D08F-91A7-4F3D-85DB-5C26C3E02006}" presName="Name19" presStyleLbl="parChTrans1D4" presStyleIdx="3" presStyleCnt="5"/>
      <dgm:spPr/>
      <dgm:t>
        <a:bodyPr/>
        <a:lstStyle/>
        <a:p>
          <a:endParaRPr lang="en-US"/>
        </a:p>
      </dgm:t>
    </dgm:pt>
    <dgm:pt modelId="{98EDE950-D872-4136-8D2B-9152C311723F}" type="pres">
      <dgm:prSet presAssocID="{420A14B1-DCBF-4974-BF3B-15623D945699}" presName="Name21" presStyleCnt="0"/>
      <dgm:spPr/>
    </dgm:pt>
    <dgm:pt modelId="{EE7218EF-6914-4692-AA70-EC422F3296D6}" type="pres">
      <dgm:prSet presAssocID="{420A14B1-DCBF-4974-BF3B-15623D945699}" presName="level2Shape" presStyleLbl="node4" presStyleIdx="3" presStyleCnt="5" custScaleX="310230"/>
      <dgm:spPr/>
      <dgm:t>
        <a:bodyPr/>
        <a:lstStyle/>
        <a:p>
          <a:endParaRPr lang="en-US"/>
        </a:p>
      </dgm:t>
    </dgm:pt>
    <dgm:pt modelId="{C7F32017-E00F-4DC9-8F24-1F6B62C51D46}" type="pres">
      <dgm:prSet presAssocID="{420A14B1-DCBF-4974-BF3B-15623D945699}" presName="hierChild3" presStyleCnt="0"/>
      <dgm:spPr/>
    </dgm:pt>
    <dgm:pt modelId="{B10057E7-EE3D-491E-9E47-FCEB566FDB73}" type="pres">
      <dgm:prSet presAssocID="{1BF8C7EA-8E99-4946-B19B-714FE5DF0845}" presName="Name19" presStyleLbl="parChTrans1D4" presStyleIdx="4" presStyleCnt="5"/>
      <dgm:spPr/>
      <dgm:t>
        <a:bodyPr/>
        <a:lstStyle/>
        <a:p>
          <a:endParaRPr lang="en-US"/>
        </a:p>
      </dgm:t>
    </dgm:pt>
    <dgm:pt modelId="{1A635EAA-0330-43CA-BC8F-058CCBDB6E7B}" type="pres">
      <dgm:prSet presAssocID="{4AC8DC6A-5272-4C7D-9027-DE0305A01455}" presName="Name21" presStyleCnt="0"/>
      <dgm:spPr/>
    </dgm:pt>
    <dgm:pt modelId="{BF41F179-FFA3-4BD2-A95E-0F6F2D56311C}" type="pres">
      <dgm:prSet presAssocID="{4AC8DC6A-5272-4C7D-9027-DE0305A01455}" presName="level2Shape" presStyleLbl="node4" presStyleIdx="4" presStyleCnt="5" custScaleX="310230"/>
      <dgm:spPr/>
      <dgm:t>
        <a:bodyPr/>
        <a:lstStyle/>
        <a:p>
          <a:endParaRPr lang="en-US"/>
        </a:p>
      </dgm:t>
    </dgm:pt>
    <dgm:pt modelId="{8C47BB20-1529-4EDD-8D8D-06F0C295AFAD}" type="pres">
      <dgm:prSet presAssocID="{4AC8DC6A-5272-4C7D-9027-DE0305A01455}" presName="hierChild3" presStyleCnt="0"/>
      <dgm:spPr/>
    </dgm:pt>
    <dgm:pt modelId="{59D3A954-8FC7-4B43-910C-DEC2B8C937AA}" type="pres">
      <dgm:prSet presAssocID="{D56913C1-B7B0-40A1-9A14-B54902FBF317}" presName="bgShapesFlow" presStyleCnt="0"/>
      <dgm:spPr/>
    </dgm:pt>
    <dgm:pt modelId="{70A132A3-F874-409B-A88E-9CC006D10B2F}" type="pres">
      <dgm:prSet presAssocID="{8F8A77BE-8749-416E-9954-2F6AD9F3CC3F}" presName="rectComp" presStyleCnt="0"/>
      <dgm:spPr/>
    </dgm:pt>
    <dgm:pt modelId="{D55858F3-6B01-4396-B4CA-CC6F763ABF0C}" type="pres">
      <dgm:prSet presAssocID="{8F8A77BE-8749-416E-9954-2F6AD9F3CC3F}" presName="bgRect" presStyleLbl="bgShp" presStyleIdx="0" presStyleCnt="8"/>
      <dgm:spPr/>
      <dgm:t>
        <a:bodyPr/>
        <a:lstStyle/>
        <a:p>
          <a:endParaRPr lang="en-US"/>
        </a:p>
      </dgm:t>
    </dgm:pt>
    <dgm:pt modelId="{1D2799B9-6209-4618-B490-30538139FE1E}" type="pres">
      <dgm:prSet presAssocID="{8F8A77BE-8749-416E-9954-2F6AD9F3CC3F}" presName="bgRectTx" presStyleLbl="bgShp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4EB27-5309-4746-9672-A58D71E04873}" type="pres">
      <dgm:prSet presAssocID="{8F8A77BE-8749-416E-9954-2F6AD9F3CC3F}" presName="spComp" presStyleCnt="0"/>
      <dgm:spPr/>
    </dgm:pt>
    <dgm:pt modelId="{28CA900E-70EF-48EA-AE07-DCCD9F39F76E}" type="pres">
      <dgm:prSet presAssocID="{8F8A77BE-8749-416E-9954-2F6AD9F3CC3F}" presName="vSp" presStyleCnt="0"/>
      <dgm:spPr/>
    </dgm:pt>
    <dgm:pt modelId="{199BAC2B-1DDE-4C64-B35E-6044B61B1F9B}" type="pres">
      <dgm:prSet presAssocID="{57D9AEBB-C19A-4DE6-9A79-482E6D41BBC4}" presName="rectComp" presStyleCnt="0"/>
      <dgm:spPr/>
    </dgm:pt>
    <dgm:pt modelId="{078A337E-9566-4FD1-8D9A-C0A3552178E7}" type="pres">
      <dgm:prSet presAssocID="{57D9AEBB-C19A-4DE6-9A79-482E6D41BBC4}" presName="bgRect" presStyleLbl="bgShp" presStyleIdx="1" presStyleCnt="8"/>
      <dgm:spPr/>
      <dgm:t>
        <a:bodyPr/>
        <a:lstStyle/>
        <a:p>
          <a:endParaRPr lang="en-US"/>
        </a:p>
      </dgm:t>
    </dgm:pt>
    <dgm:pt modelId="{6B45A3B8-3E95-477F-87B4-A0B00D172430}" type="pres">
      <dgm:prSet presAssocID="{57D9AEBB-C19A-4DE6-9A79-482E6D41BBC4}" presName="bgRectTx" presStyleLbl="bgShp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538BE-1A59-4558-AACF-1D2F51EA201F}" type="pres">
      <dgm:prSet presAssocID="{57D9AEBB-C19A-4DE6-9A79-482E6D41BBC4}" presName="spComp" presStyleCnt="0"/>
      <dgm:spPr/>
    </dgm:pt>
    <dgm:pt modelId="{D5B5F4A9-9177-4AAC-8D4A-370A9296119E}" type="pres">
      <dgm:prSet presAssocID="{57D9AEBB-C19A-4DE6-9A79-482E6D41BBC4}" presName="vSp" presStyleCnt="0"/>
      <dgm:spPr/>
    </dgm:pt>
    <dgm:pt modelId="{F1377C5C-069A-43D1-B2CC-D1E354E4BF6F}" type="pres">
      <dgm:prSet presAssocID="{606C9FCD-374D-47A5-B9D7-8D59DC3AF229}" presName="rectComp" presStyleCnt="0"/>
      <dgm:spPr/>
    </dgm:pt>
    <dgm:pt modelId="{56A989BC-9F57-4D4B-A02E-91A986FBA120}" type="pres">
      <dgm:prSet presAssocID="{606C9FCD-374D-47A5-B9D7-8D59DC3AF229}" presName="bgRect" presStyleLbl="bgShp" presStyleIdx="2" presStyleCnt="8"/>
      <dgm:spPr/>
      <dgm:t>
        <a:bodyPr/>
        <a:lstStyle/>
        <a:p>
          <a:endParaRPr lang="en-US"/>
        </a:p>
      </dgm:t>
    </dgm:pt>
    <dgm:pt modelId="{00505B8A-A46A-4729-9B70-0E4D8170E366}" type="pres">
      <dgm:prSet presAssocID="{606C9FCD-374D-47A5-B9D7-8D59DC3AF229}" presName="bgRectTx" presStyleLbl="bgShp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0E45E-3FDA-4A24-ADD4-2FF2E85B364C}" type="pres">
      <dgm:prSet presAssocID="{606C9FCD-374D-47A5-B9D7-8D59DC3AF229}" presName="spComp" presStyleCnt="0"/>
      <dgm:spPr/>
    </dgm:pt>
    <dgm:pt modelId="{83529397-1389-40C7-A02D-284034E1ECA4}" type="pres">
      <dgm:prSet presAssocID="{606C9FCD-374D-47A5-B9D7-8D59DC3AF229}" presName="vSp" presStyleCnt="0"/>
      <dgm:spPr/>
    </dgm:pt>
    <dgm:pt modelId="{D668E339-4CA5-4FCC-8E16-B75D1A8F1E17}" type="pres">
      <dgm:prSet presAssocID="{A49ED99B-1123-4999-B4D7-14500362CA58}" presName="rectComp" presStyleCnt="0"/>
      <dgm:spPr/>
    </dgm:pt>
    <dgm:pt modelId="{128D7594-053B-43DC-BCEF-4ED551A4F7D6}" type="pres">
      <dgm:prSet presAssocID="{A49ED99B-1123-4999-B4D7-14500362CA58}" presName="bgRect" presStyleLbl="bgShp" presStyleIdx="3" presStyleCnt="8"/>
      <dgm:spPr/>
      <dgm:t>
        <a:bodyPr/>
        <a:lstStyle/>
        <a:p>
          <a:endParaRPr lang="en-US"/>
        </a:p>
      </dgm:t>
    </dgm:pt>
    <dgm:pt modelId="{CF8B524B-FDA8-4841-9661-0EA414FE7488}" type="pres">
      <dgm:prSet presAssocID="{A49ED99B-1123-4999-B4D7-14500362CA58}" presName="bgRectTx" presStyleLbl="bgShp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E4B0-CEE6-49CC-AEDA-4EAF850733E8}" type="pres">
      <dgm:prSet presAssocID="{A49ED99B-1123-4999-B4D7-14500362CA58}" presName="spComp" presStyleCnt="0"/>
      <dgm:spPr/>
    </dgm:pt>
    <dgm:pt modelId="{0CCD5B63-F121-455B-8FD8-3DD6E5081A2A}" type="pres">
      <dgm:prSet presAssocID="{A49ED99B-1123-4999-B4D7-14500362CA58}" presName="vSp" presStyleCnt="0"/>
      <dgm:spPr/>
    </dgm:pt>
    <dgm:pt modelId="{1F71CBD6-DE16-4A89-BA88-55C576FB5F32}" type="pres">
      <dgm:prSet presAssocID="{3FC67C27-9685-40AC-83B8-0800DC1E69D7}" presName="rectComp" presStyleCnt="0"/>
      <dgm:spPr/>
    </dgm:pt>
    <dgm:pt modelId="{12DD82BA-EA3C-4330-BA7F-4BBEAD134A17}" type="pres">
      <dgm:prSet presAssocID="{3FC67C27-9685-40AC-83B8-0800DC1E69D7}" presName="bgRect" presStyleLbl="bgShp" presStyleIdx="4" presStyleCnt="8"/>
      <dgm:spPr/>
      <dgm:t>
        <a:bodyPr/>
        <a:lstStyle/>
        <a:p>
          <a:endParaRPr lang="en-US"/>
        </a:p>
      </dgm:t>
    </dgm:pt>
    <dgm:pt modelId="{C46E6D80-AB33-4358-B87F-729A40653C47}" type="pres">
      <dgm:prSet presAssocID="{3FC67C27-9685-40AC-83B8-0800DC1E69D7}" presName="bgRectTx" presStyleLbl="bgShp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402CB-DBFB-49E6-9B26-C322BD392B21}" type="pres">
      <dgm:prSet presAssocID="{3FC67C27-9685-40AC-83B8-0800DC1E69D7}" presName="spComp" presStyleCnt="0"/>
      <dgm:spPr/>
    </dgm:pt>
    <dgm:pt modelId="{E1A842BA-9BC6-4348-8D7E-C846D374D60F}" type="pres">
      <dgm:prSet presAssocID="{3FC67C27-9685-40AC-83B8-0800DC1E69D7}" presName="vSp" presStyleCnt="0"/>
      <dgm:spPr/>
    </dgm:pt>
    <dgm:pt modelId="{5E8BC5BD-D2EA-4950-AAA0-02FA94DCB079}" type="pres">
      <dgm:prSet presAssocID="{D86E44B7-03F7-43C7-BE88-A71B0475649C}" presName="rectComp" presStyleCnt="0"/>
      <dgm:spPr/>
    </dgm:pt>
    <dgm:pt modelId="{6120FF55-F7BB-4F9E-A2E0-BECC42F2A7FD}" type="pres">
      <dgm:prSet presAssocID="{D86E44B7-03F7-43C7-BE88-A71B0475649C}" presName="bgRect" presStyleLbl="bgShp" presStyleIdx="5" presStyleCnt="8"/>
      <dgm:spPr/>
      <dgm:t>
        <a:bodyPr/>
        <a:lstStyle/>
        <a:p>
          <a:endParaRPr lang="en-US"/>
        </a:p>
      </dgm:t>
    </dgm:pt>
    <dgm:pt modelId="{D0E0FEA6-A3D1-45B0-BD39-07AB5D33B3C3}" type="pres">
      <dgm:prSet presAssocID="{D86E44B7-03F7-43C7-BE88-A71B0475649C}" presName="bgRectTx" presStyleLbl="bgShp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1F0C6-043A-4B47-9BBC-EAA6F88952D8}" type="pres">
      <dgm:prSet presAssocID="{D86E44B7-03F7-43C7-BE88-A71B0475649C}" presName="spComp" presStyleCnt="0"/>
      <dgm:spPr/>
    </dgm:pt>
    <dgm:pt modelId="{89AEC9A2-2F3C-47EC-8C8A-E8EE422466DC}" type="pres">
      <dgm:prSet presAssocID="{D86E44B7-03F7-43C7-BE88-A71B0475649C}" presName="vSp" presStyleCnt="0"/>
      <dgm:spPr/>
    </dgm:pt>
    <dgm:pt modelId="{592BB893-DC20-4832-9B4A-E84282985B6C}" type="pres">
      <dgm:prSet presAssocID="{4358AB9A-AFE9-44FF-805C-7025931B5E15}" presName="rectComp" presStyleCnt="0"/>
      <dgm:spPr/>
    </dgm:pt>
    <dgm:pt modelId="{8E2E906C-8426-4FFC-BD94-F3E528896DC4}" type="pres">
      <dgm:prSet presAssocID="{4358AB9A-AFE9-44FF-805C-7025931B5E15}" presName="bgRect" presStyleLbl="bgShp" presStyleIdx="6" presStyleCnt="8"/>
      <dgm:spPr/>
      <dgm:t>
        <a:bodyPr/>
        <a:lstStyle/>
        <a:p>
          <a:endParaRPr lang="en-US"/>
        </a:p>
      </dgm:t>
    </dgm:pt>
    <dgm:pt modelId="{8B1C7EE5-D606-4AD1-AC98-CE98BEFC5B03}" type="pres">
      <dgm:prSet presAssocID="{4358AB9A-AFE9-44FF-805C-7025931B5E15}" presName="bgRectTx" presStyleLbl="bgShp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7EE4A-8013-4F8E-A515-EA8844961939}" type="pres">
      <dgm:prSet presAssocID="{4358AB9A-AFE9-44FF-805C-7025931B5E15}" presName="spComp" presStyleCnt="0"/>
      <dgm:spPr/>
    </dgm:pt>
    <dgm:pt modelId="{3FB3442C-F570-4B76-8A5A-DC7DFBCDC7CB}" type="pres">
      <dgm:prSet presAssocID="{4358AB9A-AFE9-44FF-805C-7025931B5E15}" presName="vSp" presStyleCnt="0"/>
      <dgm:spPr/>
    </dgm:pt>
    <dgm:pt modelId="{C864CE9A-D156-4AE7-B930-8AE13C3B60CF}" type="pres">
      <dgm:prSet presAssocID="{B77ED4E5-A0B8-4CEC-86DE-E2237BA8D995}" presName="rectComp" presStyleCnt="0"/>
      <dgm:spPr/>
    </dgm:pt>
    <dgm:pt modelId="{82669E87-D44B-4D85-A39F-49F7F083784C}" type="pres">
      <dgm:prSet presAssocID="{B77ED4E5-A0B8-4CEC-86DE-E2237BA8D995}" presName="bgRect" presStyleLbl="bgShp" presStyleIdx="7" presStyleCnt="8"/>
      <dgm:spPr/>
      <dgm:t>
        <a:bodyPr/>
        <a:lstStyle/>
        <a:p>
          <a:endParaRPr lang="en-US"/>
        </a:p>
      </dgm:t>
    </dgm:pt>
    <dgm:pt modelId="{96A0D4F5-9E8E-4497-8F53-D88207B36082}" type="pres">
      <dgm:prSet presAssocID="{B77ED4E5-A0B8-4CEC-86DE-E2237BA8D995}" presName="bgRectTx" presStyleLbl="bgShp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1F886-E6CF-4D2B-A2A4-F5D50602F454}" srcId="{8A8BF42B-67B1-4312-9FFF-86A4284A4F95}" destId="{EF5A6557-6702-47C8-9D9F-1C41E2730ED9}" srcOrd="0" destOrd="0" parTransId="{FEF51B95-1076-44A7-87FB-1484AF50A7BB}" sibTransId="{1B7F7A32-5E93-4795-B183-F1CA3872CE36}"/>
    <dgm:cxn modelId="{8786F9CF-D9F1-48E3-BA39-D6F1DB45B7BE}" srcId="{D56913C1-B7B0-40A1-9A14-B54902FBF317}" destId="{3FC67C27-9685-40AC-83B8-0800DC1E69D7}" srcOrd="5" destOrd="0" parTransId="{C88B5FD5-4D28-4CD7-83A7-BBD6B458EB17}" sibTransId="{33BA0A04-0884-4CA6-A2AA-0B1EED9D3B6F}"/>
    <dgm:cxn modelId="{6673B6AE-D20D-4FE0-A437-A2617F99EFD8}" type="presOf" srcId="{8A8BF42B-67B1-4312-9FFF-86A4284A4F95}" destId="{A795AC7C-5E29-4C8E-A670-306CB744B9BB}" srcOrd="0" destOrd="0" presId="urn:microsoft.com/office/officeart/2005/8/layout/hierarchy6"/>
    <dgm:cxn modelId="{8D00D298-AFD4-4FAD-8CD4-7010AB223592}" type="presOf" srcId="{57D9AEBB-C19A-4DE6-9A79-482E6D41BBC4}" destId="{078A337E-9566-4FD1-8D9A-C0A3552178E7}" srcOrd="0" destOrd="0" presId="urn:microsoft.com/office/officeart/2005/8/layout/hierarchy6"/>
    <dgm:cxn modelId="{E2FFFCB8-04C6-49FD-A11F-7D6DEE22920A}" type="presOf" srcId="{4AC8DC6A-5272-4C7D-9027-DE0305A01455}" destId="{BF41F179-FFA3-4BD2-A95E-0F6F2D56311C}" srcOrd="0" destOrd="0" presId="urn:microsoft.com/office/officeart/2005/8/layout/hierarchy6"/>
    <dgm:cxn modelId="{766844CE-0363-461E-A6C8-7D14F7759D81}" type="presOf" srcId="{CFB176F7-23F5-4BC8-AA79-C04D1C30B3D3}" destId="{48CA0622-A14E-49A9-A32C-1C690CC10559}" srcOrd="0" destOrd="0" presId="urn:microsoft.com/office/officeart/2005/8/layout/hierarchy6"/>
    <dgm:cxn modelId="{93E66D82-E7B9-4509-8BF2-12E9E50203B1}" type="presOf" srcId="{D86E44B7-03F7-43C7-BE88-A71B0475649C}" destId="{6120FF55-F7BB-4F9E-A2E0-BECC42F2A7FD}" srcOrd="0" destOrd="0" presId="urn:microsoft.com/office/officeart/2005/8/layout/hierarchy6"/>
    <dgm:cxn modelId="{75A279B0-5082-4B96-ADAF-8E29E1343C06}" srcId="{D56913C1-B7B0-40A1-9A14-B54902FBF317}" destId="{4358AB9A-AFE9-44FF-805C-7025931B5E15}" srcOrd="7" destOrd="0" parTransId="{00B634A5-A353-4159-9560-D08F72CA0CA8}" sibTransId="{467C47E8-6B2B-42DC-A375-02561A38FAF5}"/>
    <dgm:cxn modelId="{AC39814F-DBC3-4B45-AA7C-3B599D0F4BA9}" type="presOf" srcId="{D56913C1-B7B0-40A1-9A14-B54902FBF317}" destId="{EDE2B36B-20DC-4DED-9FF2-95471B6802F3}" srcOrd="0" destOrd="0" presId="urn:microsoft.com/office/officeart/2005/8/layout/hierarchy6"/>
    <dgm:cxn modelId="{E943A84C-2F57-4850-819C-58BE73327E25}" type="presOf" srcId="{3FC67C27-9685-40AC-83B8-0800DC1E69D7}" destId="{12DD82BA-EA3C-4330-BA7F-4BBEAD134A17}" srcOrd="0" destOrd="0" presId="urn:microsoft.com/office/officeart/2005/8/layout/hierarchy6"/>
    <dgm:cxn modelId="{676C6662-57D6-47EE-B837-5B1FB7E5A2EC}" type="presOf" srcId="{3FC67C27-9685-40AC-83B8-0800DC1E69D7}" destId="{C46E6D80-AB33-4358-B87F-729A40653C47}" srcOrd="1" destOrd="0" presId="urn:microsoft.com/office/officeart/2005/8/layout/hierarchy6"/>
    <dgm:cxn modelId="{DA7BF897-6A04-4B0A-B0BE-88E17700FD80}" type="presOf" srcId="{8F8A77BE-8749-416E-9954-2F6AD9F3CC3F}" destId="{1D2799B9-6209-4618-B490-30538139FE1E}" srcOrd="1" destOrd="0" presId="urn:microsoft.com/office/officeart/2005/8/layout/hierarchy6"/>
    <dgm:cxn modelId="{0DAF6010-7EA7-4B2C-A7B2-4C6BE35C3B92}" srcId="{D56913C1-B7B0-40A1-9A14-B54902FBF317}" destId="{57D9AEBB-C19A-4DE6-9A79-482E6D41BBC4}" srcOrd="2" destOrd="0" parTransId="{E508A559-3F71-4181-A84E-7856ABD04012}" sibTransId="{73C8B35B-C3AA-40F1-AF88-6B4890FFF3B2}"/>
    <dgm:cxn modelId="{677D32F2-FCCE-45AF-B75E-2909BE8E058F}" type="presOf" srcId="{D86E44B7-03F7-43C7-BE88-A71B0475649C}" destId="{D0E0FEA6-A3D1-45B0-BD39-07AB5D33B3C3}" srcOrd="1" destOrd="0" presId="urn:microsoft.com/office/officeart/2005/8/layout/hierarchy6"/>
    <dgm:cxn modelId="{A3690281-DD89-4E3A-9433-AEE9B9BC4B74}" type="presOf" srcId="{4358AB9A-AFE9-44FF-805C-7025931B5E15}" destId="{8B1C7EE5-D606-4AD1-AC98-CE98BEFC5B03}" srcOrd="1" destOrd="0" presId="urn:microsoft.com/office/officeart/2005/8/layout/hierarchy6"/>
    <dgm:cxn modelId="{EE7F093F-095D-4466-A447-47BAD4D87A68}" type="presOf" srcId="{57D9AEBB-C19A-4DE6-9A79-482E6D41BBC4}" destId="{6B45A3B8-3E95-477F-87B4-A0B00D172430}" srcOrd="1" destOrd="0" presId="urn:microsoft.com/office/officeart/2005/8/layout/hierarchy6"/>
    <dgm:cxn modelId="{2AE68E18-114E-4934-8911-3A50F344D5E6}" type="presOf" srcId="{264C2CB7-D5F2-42A4-8483-0775339A3345}" destId="{5324651F-F769-4723-837F-A6DC70138394}" srcOrd="0" destOrd="0" presId="urn:microsoft.com/office/officeart/2005/8/layout/hierarchy6"/>
    <dgm:cxn modelId="{20F08196-9F68-4F09-86B5-03AC6D8D8A6F}" type="presOf" srcId="{A49ED99B-1123-4999-B4D7-14500362CA58}" destId="{128D7594-053B-43DC-BCEF-4ED551A4F7D6}" srcOrd="0" destOrd="0" presId="urn:microsoft.com/office/officeart/2005/8/layout/hierarchy6"/>
    <dgm:cxn modelId="{8F075826-31DA-4064-80A8-EC49E506455B}" type="presOf" srcId="{1BF8C7EA-8E99-4946-B19B-714FE5DF0845}" destId="{B10057E7-EE3D-491E-9E47-FCEB566FDB73}" srcOrd="0" destOrd="0" presId="urn:microsoft.com/office/officeart/2005/8/layout/hierarchy6"/>
    <dgm:cxn modelId="{67512244-1D91-4EDE-98E8-BA2E2EE74113}" type="presOf" srcId="{5055D341-660E-4CCB-8052-9B1D63E55BAA}" destId="{276B3669-1867-480E-A688-D4FEA3827572}" srcOrd="0" destOrd="0" presId="urn:microsoft.com/office/officeart/2005/8/layout/hierarchy6"/>
    <dgm:cxn modelId="{FF8AC3CC-96CE-480C-8D8D-C439B0CCB0DE}" type="presOf" srcId="{420A14B1-DCBF-4974-BF3B-15623D945699}" destId="{EE7218EF-6914-4692-AA70-EC422F3296D6}" srcOrd="0" destOrd="0" presId="urn:microsoft.com/office/officeart/2005/8/layout/hierarchy6"/>
    <dgm:cxn modelId="{A923685C-D6BB-4B79-A280-13471D821008}" srcId="{D56913C1-B7B0-40A1-9A14-B54902FBF317}" destId="{8F8A77BE-8749-416E-9954-2F6AD9F3CC3F}" srcOrd="1" destOrd="0" parTransId="{1AAF1EB2-D49D-4C5A-8985-CC80113E55FD}" sibTransId="{3A47AB6B-0835-40DF-873E-E52F0C9F7834}"/>
    <dgm:cxn modelId="{BD8C5855-8781-4F7E-B905-8E241ED218DD}" type="presOf" srcId="{87A3CB70-4BE7-47D4-9841-03B4D3C9AEEF}" destId="{922EDA94-60F9-4EBF-A1E4-03720AB1E847}" srcOrd="0" destOrd="0" presId="urn:microsoft.com/office/officeart/2005/8/layout/hierarchy6"/>
    <dgm:cxn modelId="{C2785D43-739C-47EA-B4ED-D9B27D0D8B97}" type="presOf" srcId="{FDBD2F37-C955-4457-9938-B54325E9501E}" destId="{65BC9953-47AD-48F9-A334-8634A8317663}" srcOrd="0" destOrd="0" presId="urn:microsoft.com/office/officeart/2005/8/layout/hierarchy6"/>
    <dgm:cxn modelId="{4BED504A-0AD1-4A77-A601-6A217A609315}" type="presOf" srcId="{B77ED4E5-A0B8-4CEC-86DE-E2237BA8D995}" destId="{82669E87-D44B-4D85-A39F-49F7F083784C}" srcOrd="0" destOrd="0" presId="urn:microsoft.com/office/officeart/2005/8/layout/hierarchy6"/>
    <dgm:cxn modelId="{1711D654-21E6-4ABB-84AA-193EF6241718}" type="presOf" srcId="{606C9FCD-374D-47A5-B9D7-8D59DC3AF229}" destId="{56A989BC-9F57-4D4B-A02E-91A986FBA120}" srcOrd="0" destOrd="0" presId="urn:microsoft.com/office/officeart/2005/8/layout/hierarchy6"/>
    <dgm:cxn modelId="{F2CC1279-4517-4393-98F6-693FFF2B075E}" srcId="{D56913C1-B7B0-40A1-9A14-B54902FBF317}" destId="{D86E44B7-03F7-43C7-BE88-A71B0475649C}" srcOrd="6" destOrd="0" parTransId="{152EDF8D-8157-44B1-9079-821FFAE50B3A}" sibTransId="{C91535DE-228E-458C-8D0D-9308729B7043}"/>
    <dgm:cxn modelId="{D1FB37CC-21FC-4558-85B8-ED38720AE2C6}" type="presOf" srcId="{B77ED4E5-A0B8-4CEC-86DE-E2237BA8D995}" destId="{96A0D4F5-9E8E-4497-8F53-D88207B36082}" srcOrd="1" destOrd="0" presId="urn:microsoft.com/office/officeart/2005/8/layout/hierarchy6"/>
    <dgm:cxn modelId="{2591997C-E3F5-4E7A-A3FA-2C4858976750}" type="presOf" srcId="{A49ED99B-1123-4999-B4D7-14500362CA58}" destId="{CF8B524B-FDA8-4841-9661-0EA414FE7488}" srcOrd="1" destOrd="0" presId="urn:microsoft.com/office/officeart/2005/8/layout/hierarchy6"/>
    <dgm:cxn modelId="{9FB925C7-35AD-48FB-8221-4EF6367D071D}" srcId="{3CEF94BE-EFB9-47F7-B71A-229400B45024}" destId="{F3B8D531-B9D8-4B24-B2E0-6FECC49CB482}" srcOrd="0" destOrd="0" parTransId="{FF168CE8-A518-42AE-9FC3-F8186B9D4377}" sibTransId="{1FF2B304-0AFA-4D00-AEE1-087E0B3DA02C}"/>
    <dgm:cxn modelId="{4C937D0B-F35A-4C5E-A737-E34FF713ED16}" srcId="{87A3CB70-4BE7-47D4-9841-03B4D3C9AEEF}" destId="{420A14B1-DCBF-4974-BF3B-15623D945699}" srcOrd="0" destOrd="0" parTransId="{3616D08F-91A7-4F3D-85DB-5C26C3E02006}" sibTransId="{A15CA430-4DFF-4733-952F-395BE9B336C0}"/>
    <dgm:cxn modelId="{1AB24A65-7F5A-4531-8ECA-83811EE15983}" srcId="{5055D341-660E-4CCB-8052-9B1D63E55BAA}" destId="{8A8BF42B-67B1-4312-9FFF-86A4284A4F95}" srcOrd="0" destOrd="0" parTransId="{FDBD2F37-C955-4457-9938-B54325E9501E}" sibTransId="{7B775E20-AD24-408C-BF05-2D94249A16D1}"/>
    <dgm:cxn modelId="{DC80EAC5-CF4F-42E0-BFF3-509DE918529D}" srcId="{D56913C1-B7B0-40A1-9A14-B54902FBF317}" destId="{606C9FCD-374D-47A5-B9D7-8D59DC3AF229}" srcOrd="3" destOrd="0" parTransId="{491F147A-4D4B-4EC9-8CC3-579CE88DBF72}" sibTransId="{5C11DF4B-7D0E-4A4D-9864-05CD16DBAE1F}"/>
    <dgm:cxn modelId="{7F79260A-3D7E-4A24-8ED0-8D20ADB94099}" type="presOf" srcId="{F3B8D531-B9D8-4B24-B2E0-6FECC49CB482}" destId="{CDC618C9-8426-4AC8-A286-1A2087765AB1}" srcOrd="0" destOrd="0" presId="urn:microsoft.com/office/officeart/2005/8/layout/hierarchy6"/>
    <dgm:cxn modelId="{B7AB8547-5294-4FB1-AE6B-D65E58D80107}" srcId="{420A14B1-DCBF-4974-BF3B-15623D945699}" destId="{4AC8DC6A-5272-4C7D-9027-DE0305A01455}" srcOrd="0" destOrd="0" parTransId="{1BF8C7EA-8E99-4946-B19B-714FE5DF0845}" sibTransId="{F4CF60D7-07B9-4DE7-90EF-D352A3F5E387}"/>
    <dgm:cxn modelId="{7BE385B3-C319-43C1-AF1B-C3B05AEE4F17}" type="presOf" srcId="{606C9FCD-374D-47A5-B9D7-8D59DC3AF229}" destId="{00505B8A-A46A-4729-9B70-0E4D8170E366}" srcOrd="1" destOrd="0" presId="urn:microsoft.com/office/officeart/2005/8/layout/hierarchy6"/>
    <dgm:cxn modelId="{CBAD1D92-619B-4820-8FAC-97D4131AF302}" srcId="{D56913C1-B7B0-40A1-9A14-B54902FBF317}" destId="{5055D341-660E-4CCB-8052-9B1D63E55BAA}" srcOrd="0" destOrd="0" parTransId="{61FAFC73-BADE-4C8D-A916-4BDCF831E364}" sibTransId="{D3D42B14-9DCB-4C9D-8D96-D52682408F71}"/>
    <dgm:cxn modelId="{258B6DFC-D46D-4AB9-A12A-77C3A0695A5D}" type="presOf" srcId="{4358AB9A-AFE9-44FF-805C-7025931B5E15}" destId="{8E2E906C-8426-4FFC-BD94-F3E528896DC4}" srcOrd="0" destOrd="0" presId="urn:microsoft.com/office/officeart/2005/8/layout/hierarchy6"/>
    <dgm:cxn modelId="{3457D51E-03C1-4BD3-93CB-6D776C6CDA20}" type="presOf" srcId="{3616D08F-91A7-4F3D-85DB-5C26C3E02006}" destId="{D08D7C09-87CA-4781-99D1-609450F0D60F}" srcOrd="0" destOrd="0" presId="urn:microsoft.com/office/officeart/2005/8/layout/hierarchy6"/>
    <dgm:cxn modelId="{B24E7E5F-CB41-41C6-823D-CE0F78B58683}" srcId="{F3B8D531-B9D8-4B24-B2E0-6FECC49CB482}" destId="{87A3CB70-4BE7-47D4-9841-03B4D3C9AEEF}" srcOrd="0" destOrd="0" parTransId="{264C2CB7-D5F2-42A4-8483-0775339A3345}" sibTransId="{54E193C7-E3C4-4633-ADD7-2B0F5F48ACD9}"/>
    <dgm:cxn modelId="{00B53FF6-4C6F-40C8-BB55-12F601B321A0}" type="presOf" srcId="{EF5A6557-6702-47C8-9D9F-1C41E2730ED9}" destId="{D7485B40-3602-4071-A062-B94F547B4FE2}" srcOrd="0" destOrd="0" presId="urn:microsoft.com/office/officeart/2005/8/layout/hierarchy6"/>
    <dgm:cxn modelId="{6B9F7D9B-3C5B-4B6C-87BE-D1A8E2EF4F1A}" srcId="{EF5A6557-6702-47C8-9D9F-1C41E2730ED9}" destId="{3CEF94BE-EFB9-47F7-B71A-229400B45024}" srcOrd="0" destOrd="0" parTransId="{CFB176F7-23F5-4BC8-AA79-C04D1C30B3D3}" sibTransId="{ADEE3A0C-0BE3-4E36-A854-47D33203C10C}"/>
    <dgm:cxn modelId="{82FE86E9-AFBC-48EE-8A67-19CF264A18DE}" type="presOf" srcId="{FEF51B95-1076-44A7-87FB-1484AF50A7BB}" destId="{3AE645C2-D471-4AEC-8630-0BA7C7A37F04}" srcOrd="0" destOrd="0" presId="urn:microsoft.com/office/officeart/2005/8/layout/hierarchy6"/>
    <dgm:cxn modelId="{24B2CF54-2A48-4E3B-BE53-692EB5D92365}" type="presOf" srcId="{8F8A77BE-8749-416E-9954-2F6AD9F3CC3F}" destId="{D55858F3-6B01-4396-B4CA-CC6F763ABF0C}" srcOrd="0" destOrd="0" presId="urn:microsoft.com/office/officeart/2005/8/layout/hierarchy6"/>
    <dgm:cxn modelId="{02C7817D-0B79-4E80-B0DD-C2EB03A6BEB8}" type="presOf" srcId="{FF168CE8-A518-42AE-9FC3-F8186B9D4377}" destId="{B21F59D6-8F52-4698-AA28-E835A0D453E4}" srcOrd="0" destOrd="0" presId="urn:microsoft.com/office/officeart/2005/8/layout/hierarchy6"/>
    <dgm:cxn modelId="{4F12106D-C51B-429B-A910-A87386742A39}" srcId="{D56913C1-B7B0-40A1-9A14-B54902FBF317}" destId="{B77ED4E5-A0B8-4CEC-86DE-E2237BA8D995}" srcOrd="8" destOrd="0" parTransId="{1AD301CA-0BA1-44C6-BC06-528B9E163443}" sibTransId="{A0365B11-4D7E-497D-9AAA-0F406C437B53}"/>
    <dgm:cxn modelId="{03C41C6D-3D56-410D-A39C-E53E66EA8549}" srcId="{D56913C1-B7B0-40A1-9A14-B54902FBF317}" destId="{A49ED99B-1123-4999-B4D7-14500362CA58}" srcOrd="4" destOrd="0" parTransId="{0B1F8B83-8B57-44F3-9D28-2655F0A86C57}" sibTransId="{0F7F8BF2-C48B-40DB-9AB6-18A9D8F2F413}"/>
    <dgm:cxn modelId="{00D4A836-1ADA-4716-9F92-8C0B241C09FD}" type="presOf" srcId="{3CEF94BE-EFB9-47F7-B71A-229400B45024}" destId="{86B19835-3B71-4C14-8ABC-D7FC06D2627E}" srcOrd="0" destOrd="0" presId="urn:microsoft.com/office/officeart/2005/8/layout/hierarchy6"/>
    <dgm:cxn modelId="{46C1C9E0-FBA9-4F65-815E-3AD909F991C3}" type="presParOf" srcId="{EDE2B36B-20DC-4DED-9FF2-95471B6802F3}" destId="{F414D69B-488A-48D5-880E-6F0C3DD826DD}" srcOrd="0" destOrd="0" presId="urn:microsoft.com/office/officeart/2005/8/layout/hierarchy6"/>
    <dgm:cxn modelId="{8F426CDB-2821-420C-B0C1-0F10E4BAF3C1}" type="presParOf" srcId="{F414D69B-488A-48D5-880E-6F0C3DD826DD}" destId="{628936D8-72D4-4ED5-A611-E39DDAE8B7E0}" srcOrd="0" destOrd="0" presId="urn:microsoft.com/office/officeart/2005/8/layout/hierarchy6"/>
    <dgm:cxn modelId="{A18843EF-15CE-4A54-B64C-1FA600C9A296}" type="presParOf" srcId="{F414D69B-488A-48D5-880E-6F0C3DD826DD}" destId="{C6EBD15A-6A4A-4961-A1B7-DD59485C1C54}" srcOrd="1" destOrd="0" presId="urn:microsoft.com/office/officeart/2005/8/layout/hierarchy6"/>
    <dgm:cxn modelId="{C46DE220-1304-4EF4-8028-F07DED4DA95A}" type="presParOf" srcId="{C6EBD15A-6A4A-4961-A1B7-DD59485C1C54}" destId="{9D6C6590-A675-4145-AE25-FB79B6E7C352}" srcOrd="0" destOrd="0" presId="urn:microsoft.com/office/officeart/2005/8/layout/hierarchy6"/>
    <dgm:cxn modelId="{3CCC2425-3433-420C-98AA-72D9532C5D0D}" type="presParOf" srcId="{9D6C6590-A675-4145-AE25-FB79B6E7C352}" destId="{276B3669-1867-480E-A688-D4FEA3827572}" srcOrd="0" destOrd="0" presId="urn:microsoft.com/office/officeart/2005/8/layout/hierarchy6"/>
    <dgm:cxn modelId="{E34E914A-FF8F-4A57-B331-9CCA1968B713}" type="presParOf" srcId="{9D6C6590-A675-4145-AE25-FB79B6E7C352}" destId="{84ABEAAF-F9D1-4172-B561-42EF91F2E65A}" srcOrd="1" destOrd="0" presId="urn:microsoft.com/office/officeart/2005/8/layout/hierarchy6"/>
    <dgm:cxn modelId="{1C050B6E-C8E9-4F0A-9CAC-EA6A4F6D56C3}" type="presParOf" srcId="{84ABEAAF-F9D1-4172-B561-42EF91F2E65A}" destId="{65BC9953-47AD-48F9-A334-8634A8317663}" srcOrd="0" destOrd="0" presId="urn:microsoft.com/office/officeart/2005/8/layout/hierarchy6"/>
    <dgm:cxn modelId="{96753B5A-D16C-4977-A97B-C0D0262C22DF}" type="presParOf" srcId="{84ABEAAF-F9D1-4172-B561-42EF91F2E65A}" destId="{D5D0947E-B992-4ABC-85BB-8EB98CC7DA13}" srcOrd="1" destOrd="0" presId="urn:microsoft.com/office/officeart/2005/8/layout/hierarchy6"/>
    <dgm:cxn modelId="{2EBB814F-6025-4931-A61B-E682DCF21D3E}" type="presParOf" srcId="{D5D0947E-B992-4ABC-85BB-8EB98CC7DA13}" destId="{A795AC7C-5E29-4C8E-A670-306CB744B9BB}" srcOrd="0" destOrd="0" presId="urn:microsoft.com/office/officeart/2005/8/layout/hierarchy6"/>
    <dgm:cxn modelId="{39436095-CAA4-47AF-A2B0-DF7942ED0087}" type="presParOf" srcId="{D5D0947E-B992-4ABC-85BB-8EB98CC7DA13}" destId="{BB77BBC6-BBDC-4AD6-B877-240F683D9178}" srcOrd="1" destOrd="0" presId="urn:microsoft.com/office/officeart/2005/8/layout/hierarchy6"/>
    <dgm:cxn modelId="{004D7AE0-6E52-4C5E-956A-72EB72571A09}" type="presParOf" srcId="{BB77BBC6-BBDC-4AD6-B877-240F683D9178}" destId="{3AE645C2-D471-4AEC-8630-0BA7C7A37F04}" srcOrd="0" destOrd="0" presId="urn:microsoft.com/office/officeart/2005/8/layout/hierarchy6"/>
    <dgm:cxn modelId="{19C8DF71-1E98-4539-B97D-96FE555C0E88}" type="presParOf" srcId="{BB77BBC6-BBDC-4AD6-B877-240F683D9178}" destId="{2F8E5BCF-5DDE-4E91-9AC6-BB98989B1234}" srcOrd="1" destOrd="0" presId="urn:microsoft.com/office/officeart/2005/8/layout/hierarchy6"/>
    <dgm:cxn modelId="{034C28A8-CB55-4CF7-9C9B-5A161E56BC87}" type="presParOf" srcId="{2F8E5BCF-5DDE-4E91-9AC6-BB98989B1234}" destId="{D7485B40-3602-4071-A062-B94F547B4FE2}" srcOrd="0" destOrd="0" presId="urn:microsoft.com/office/officeart/2005/8/layout/hierarchy6"/>
    <dgm:cxn modelId="{A4A50F9C-A460-48B7-83B7-8F925AF63115}" type="presParOf" srcId="{2F8E5BCF-5DDE-4E91-9AC6-BB98989B1234}" destId="{8CF62B5E-09F7-4AD0-8A10-2B83573283C8}" srcOrd="1" destOrd="0" presId="urn:microsoft.com/office/officeart/2005/8/layout/hierarchy6"/>
    <dgm:cxn modelId="{57330414-780B-48FC-A1F9-89D1FAE7327B}" type="presParOf" srcId="{8CF62B5E-09F7-4AD0-8A10-2B83573283C8}" destId="{48CA0622-A14E-49A9-A32C-1C690CC10559}" srcOrd="0" destOrd="0" presId="urn:microsoft.com/office/officeart/2005/8/layout/hierarchy6"/>
    <dgm:cxn modelId="{73CA7F75-10E3-4142-85EE-5A77DB0B42C8}" type="presParOf" srcId="{8CF62B5E-09F7-4AD0-8A10-2B83573283C8}" destId="{A769F33B-E3F4-4EBE-A412-47996C63BC9D}" srcOrd="1" destOrd="0" presId="urn:microsoft.com/office/officeart/2005/8/layout/hierarchy6"/>
    <dgm:cxn modelId="{E3CF9231-0D9B-43B5-8DA9-6724BA0CDF2B}" type="presParOf" srcId="{A769F33B-E3F4-4EBE-A412-47996C63BC9D}" destId="{86B19835-3B71-4C14-8ABC-D7FC06D2627E}" srcOrd="0" destOrd="0" presId="urn:microsoft.com/office/officeart/2005/8/layout/hierarchy6"/>
    <dgm:cxn modelId="{E9505BA7-7058-4F64-AA41-D21C2B9D2E54}" type="presParOf" srcId="{A769F33B-E3F4-4EBE-A412-47996C63BC9D}" destId="{79C90A59-6BDB-4FC3-B682-4ED7F25CE26C}" srcOrd="1" destOrd="0" presId="urn:microsoft.com/office/officeart/2005/8/layout/hierarchy6"/>
    <dgm:cxn modelId="{3C6C03CA-D4E0-4BDE-BDB1-78CA15E5D3EE}" type="presParOf" srcId="{79C90A59-6BDB-4FC3-B682-4ED7F25CE26C}" destId="{B21F59D6-8F52-4698-AA28-E835A0D453E4}" srcOrd="0" destOrd="0" presId="urn:microsoft.com/office/officeart/2005/8/layout/hierarchy6"/>
    <dgm:cxn modelId="{94AEE2ED-AE71-4E88-A1A2-1CA680E0180D}" type="presParOf" srcId="{79C90A59-6BDB-4FC3-B682-4ED7F25CE26C}" destId="{728EAEBF-A992-436C-A03E-A88F16A1391D}" srcOrd="1" destOrd="0" presId="urn:microsoft.com/office/officeart/2005/8/layout/hierarchy6"/>
    <dgm:cxn modelId="{A1A93C04-5F23-4C01-B148-43361BB6152B}" type="presParOf" srcId="{728EAEBF-A992-436C-A03E-A88F16A1391D}" destId="{CDC618C9-8426-4AC8-A286-1A2087765AB1}" srcOrd="0" destOrd="0" presId="urn:microsoft.com/office/officeart/2005/8/layout/hierarchy6"/>
    <dgm:cxn modelId="{5B0DEFCC-B0C4-4D9A-8937-8CADF2B0F10A}" type="presParOf" srcId="{728EAEBF-A992-436C-A03E-A88F16A1391D}" destId="{AB400AFC-9B33-4736-988B-CEAC3BB45F9E}" srcOrd="1" destOrd="0" presId="urn:microsoft.com/office/officeart/2005/8/layout/hierarchy6"/>
    <dgm:cxn modelId="{C503C2F7-C16F-443E-9564-80FBC42445DB}" type="presParOf" srcId="{AB400AFC-9B33-4736-988B-CEAC3BB45F9E}" destId="{5324651F-F769-4723-837F-A6DC70138394}" srcOrd="0" destOrd="0" presId="urn:microsoft.com/office/officeart/2005/8/layout/hierarchy6"/>
    <dgm:cxn modelId="{8EAAEFC6-93C9-429D-A369-4C08BCF20B72}" type="presParOf" srcId="{AB400AFC-9B33-4736-988B-CEAC3BB45F9E}" destId="{1FFA5A9E-F24B-433F-8807-DDA14F944186}" srcOrd="1" destOrd="0" presId="urn:microsoft.com/office/officeart/2005/8/layout/hierarchy6"/>
    <dgm:cxn modelId="{BD96FC05-7DFF-4D4F-A435-5392F5655EB8}" type="presParOf" srcId="{1FFA5A9E-F24B-433F-8807-DDA14F944186}" destId="{922EDA94-60F9-4EBF-A1E4-03720AB1E847}" srcOrd="0" destOrd="0" presId="urn:microsoft.com/office/officeart/2005/8/layout/hierarchy6"/>
    <dgm:cxn modelId="{C0AF9AA4-B553-4A65-9BD5-93A8D810C882}" type="presParOf" srcId="{1FFA5A9E-F24B-433F-8807-DDA14F944186}" destId="{870D9DBA-D2B3-47CA-A0E0-7B0878AE085A}" srcOrd="1" destOrd="0" presId="urn:microsoft.com/office/officeart/2005/8/layout/hierarchy6"/>
    <dgm:cxn modelId="{F01DD71D-7027-45D7-8338-4E7AFA9342F7}" type="presParOf" srcId="{870D9DBA-D2B3-47CA-A0E0-7B0878AE085A}" destId="{D08D7C09-87CA-4781-99D1-609450F0D60F}" srcOrd="0" destOrd="0" presId="urn:microsoft.com/office/officeart/2005/8/layout/hierarchy6"/>
    <dgm:cxn modelId="{ED88185F-FB21-4DEA-8E68-799EB874AE1B}" type="presParOf" srcId="{870D9DBA-D2B3-47CA-A0E0-7B0878AE085A}" destId="{98EDE950-D872-4136-8D2B-9152C311723F}" srcOrd="1" destOrd="0" presId="urn:microsoft.com/office/officeart/2005/8/layout/hierarchy6"/>
    <dgm:cxn modelId="{590152D6-05AA-4C85-BF28-B4C8ACC0C0A8}" type="presParOf" srcId="{98EDE950-D872-4136-8D2B-9152C311723F}" destId="{EE7218EF-6914-4692-AA70-EC422F3296D6}" srcOrd="0" destOrd="0" presId="urn:microsoft.com/office/officeart/2005/8/layout/hierarchy6"/>
    <dgm:cxn modelId="{DFFB5F0F-490C-408D-AF5E-732ED6FD97EA}" type="presParOf" srcId="{98EDE950-D872-4136-8D2B-9152C311723F}" destId="{C7F32017-E00F-4DC9-8F24-1F6B62C51D46}" srcOrd="1" destOrd="0" presId="urn:microsoft.com/office/officeart/2005/8/layout/hierarchy6"/>
    <dgm:cxn modelId="{DAFB529D-7779-467A-8F60-D44469584707}" type="presParOf" srcId="{C7F32017-E00F-4DC9-8F24-1F6B62C51D46}" destId="{B10057E7-EE3D-491E-9E47-FCEB566FDB73}" srcOrd="0" destOrd="0" presId="urn:microsoft.com/office/officeart/2005/8/layout/hierarchy6"/>
    <dgm:cxn modelId="{F07967F7-AC63-43FD-923F-D8A9B3B83F36}" type="presParOf" srcId="{C7F32017-E00F-4DC9-8F24-1F6B62C51D46}" destId="{1A635EAA-0330-43CA-BC8F-058CCBDB6E7B}" srcOrd="1" destOrd="0" presId="urn:microsoft.com/office/officeart/2005/8/layout/hierarchy6"/>
    <dgm:cxn modelId="{7A144F98-C9BC-4DC0-AD97-5C5400FA28C3}" type="presParOf" srcId="{1A635EAA-0330-43CA-BC8F-058CCBDB6E7B}" destId="{BF41F179-FFA3-4BD2-A95E-0F6F2D56311C}" srcOrd="0" destOrd="0" presId="urn:microsoft.com/office/officeart/2005/8/layout/hierarchy6"/>
    <dgm:cxn modelId="{DCB0C315-C982-4CA5-A5FB-9C3C309ACBC7}" type="presParOf" srcId="{1A635EAA-0330-43CA-BC8F-058CCBDB6E7B}" destId="{8C47BB20-1529-4EDD-8D8D-06F0C295AFAD}" srcOrd="1" destOrd="0" presId="urn:microsoft.com/office/officeart/2005/8/layout/hierarchy6"/>
    <dgm:cxn modelId="{415BF0CE-AEBF-4EE7-ACE5-F638546ECF6A}" type="presParOf" srcId="{EDE2B36B-20DC-4DED-9FF2-95471B6802F3}" destId="{59D3A954-8FC7-4B43-910C-DEC2B8C937AA}" srcOrd="1" destOrd="0" presId="urn:microsoft.com/office/officeart/2005/8/layout/hierarchy6"/>
    <dgm:cxn modelId="{1F620AC5-63FB-47D7-AD68-8CACC7592F02}" type="presParOf" srcId="{59D3A954-8FC7-4B43-910C-DEC2B8C937AA}" destId="{70A132A3-F874-409B-A88E-9CC006D10B2F}" srcOrd="0" destOrd="0" presId="urn:microsoft.com/office/officeart/2005/8/layout/hierarchy6"/>
    <dgm:cxn modelId="{4D491D3B-E4B9-4BBE-B4F6-855864BD3BA4}" type="presParOf" srcId="{70A132A3-F874-409B-A88E-9CC006D10B2F}" destId="{D55858F3-6B01-4396-B4CA-CC6F763ABF0C}" srcOrd="0" destOrd="0" presId="urn:microsoft.com/office/officeart/2005/8/layout/hierarchy6"/>
    <dgm:cxn modelId="{18699B48-B953-41CC-9AD7-F4905FEA795F}" type="presParOf" srcId="{70A132A3-F874-409B-A88E-9CC006D10B2F}" destId="{1D2799B9-6209-4618-B490-30538139FE1E}" srcOrd="1" destOrd="0" presId="urn:microsoft.com/office/officeart/2005/8/layout/hierarchy6"/>
    <dgm:cxn modelId="{ABD5AA7C-5C56-4D35-AACD-E46459C69551}" type="presParOf" srcId="{59D3A954-8FC7-4B43-910C-DEC2B8C937AA}" destId="{4F94EB27-5309-4746-9672-A58D71E04873}" srcOrd="1" destOrd="0" presId="urn:microsoft.com/office/officeart/2005/8/layout/hierarchy6"/>
    <dgm:cxn modelId="{171B56AD-61AA-4A6C-A585-C4BF96509A97}" type="presParOf" srcId="{4F94EB27-5309-4746-9672-A58D71E04873}" destId="{28CA900E-70EF-48EA-AE07-DCCD9F39F76E}" srcOrd="0" destOrd="0" presId="urn:microsoft.com/office/officeart/2005/8/layout/hierarchy6"/>
    <dgm:cxn modelId="{78BA1AA2-B60A-4C1B-9C92-6F586518546B}" type="presParOf" srcId="{59D3A954-8FC7-4B43-910C-DEC2B8C937AA}" destId="{199BAC2B-1DDE-4C64-B35E-6044B61B1F9B}" srcOrd="2" destOrd="0" presId="urn:microsoft.com/office/officeart/2005/8/layout/hierarchy6"/>
    <dgm:cxn modelId="{97BD5137-D296-4B37-BAE9-C3B9D06F5A94}" type="presParOf" srcId="{199BAC2B-1DDE-4C64-B35E-6044B61B1F9B}" destId="{078A337E-9566-4FD1-8D9A-C0A3552178E7}" srcOrd="0" destOrd="0" presId="urn:microsoft.com/office/officeart/2005/8/layout/hierarchy6"/>
    <dgm:cxn modelId="{A2A37E31-C90F-4153-8C33-4C9B5BF15FE4}" type="presParOf" srcId="{199BAC2B-1DDE-4C64-B35E-6044B61B1F9B}" destId="{6B45A3B8-3E95-477F-87B4-A0B00D172430}" srcOrd="1" destOrd="0" presId="urn:microsoft.com/office/officeart/2005/8/layout/hierarchy6"/>
    <dgm:cxn modelId="{41A3EB32-7A7C-4796-8BB3-B1C604E9A15C}" type="presParOf" srcId="{59D3A954-8FC7-4B43-910C-DEC2B8C937AA}" destId="{C8C538BE-1A59-4558-AACF-1D2F51EA201F}" srcOrd="3" destOrd="0" presId="urn:microsoft.com/office/officeart/2005/8/layout/hierarchy6"/>
    <dgm:cxn modelId="{BD2D29BA-1AF7-4DBE-AD1B-42D4A0F19FC6}" type="presParOf" srcId="{C8C538BE-1A59-4558-AACF-1D2F51EA201F}" destId="{D5B5F4A9-9177-4AAC-8D4A-370A9296119E}" srcOrd="0" destOrd="0" presId="urn:microsoft.com/office/officeart/2005/8/layout/hierarchy6"/>
    <dgm:cxn modelId="{906B4DAC-FFDF-4507-9773-41E259447E48}" type="presParOf" srcId="{59D3A954-8FC7-4B43-910C-DEC2B8C937AA}" destId="{F1377C5C-069A-43D1-B2CC-D1E354E4BF6F}" srcOrd="4" destOrd="0" presId="urn:microsoft.com/office/officeart/2005/8/layout/hierarchy6"/>
    <dgm:cxn modelId="{4EBDB5B9-DAE5-4A9C-B1D1-8239BE85B01E}" type="presParOf" srcId="{F1377C5C-069A-43D1-B2CC-D1E354E4BF6F}" destId="{56A989BC-9F57-4D4B-A02E-91A986FBA120}" srcOrd="0" destOrd="0" presId="urn:microsoft.com/office/officeart/2005/8/layout/hierarchy6"/>
    <dgm:cxn modelId="{1FAB7FAB-5C63-408E-B42A-C132C8B6F6FC}" type="presParOf" srcId="{F1377C5C-069A-43D1-B2CC-D1E354E4BF6F}" destId="{00505B8A-A46A-4729-9B70-0E4D8170E366}" srcOrd="1" destOrd="0" presId="urn:microsoft.com/office/officeart/2005/8/layout/hierarchy6"/>
    <dgm:cxn modelId="{72B3FC0A-4700-45F8-8EAE-AF553DEF8A8D}" type="presParOf" srcId="{59D3A954-8FC7-4B43-910C-DEC2B8C937AA}" destId="{B050E45E-3FDA-4A24-ADD4-2FF2E85B364C}" srcOrd="5" destOrd="0" presId="urn:microsoft.com/office/officeart/2005/8/layout/hierarchy6"/>
    <dgm:cxn modelId="{E29174DA-F84C-4B56-8361-B84BFFB34F2A}" type="presParOf" srcId="{B050E45E-3FDA-4A24-ADD4-2FF2E85B364C}" destId="{83529397-1389-40C7-A02D-284034E1ECA4}" srcOrd="0" destOrd="0" presId="urn:microsoft.com/office/officeart/2005/8/layout/hierarchy6"/>
    <dgm:cxn modelId="{81ADFC42-B988-4244-B774-45C3A87B256C}" type="presParOf" srcId="{59D3A954-8FC7-4B43-910C-DEC2B8C937AA}" destId="{D668E339-4CA5-4FCC-8E16-B75D1A8F1E17}" srcOrd="6" destOrd="0" presId="urn:microsoft.com/office/officeart/2005/8/layout/hierarchy6"/>
    <dgm:cxn modelId="{E467D058-1A26-4AFD-9998-BB25384748E9}" type="presParOf" srcId="{D668E339-4CA5-4FCC-8E16-B75D1A8F1E17}" destId="{128D7594-053B-43DC-BCEF-4ED551A4F7D6}" srcOrd="0" destOrd="0" presId="urn:microsoft.com/office/officeart/2005/8/layout/hierarchy6"/>
    <dgm:cxn modelId="{2F280780-7ABE-4E5E-AF9D-6BA04EDB07DD}" type="presParOf" srcId="{D668E339-4CA5-4FCC-8E16-B75D1A8F1E17}" destId="{CF8B524B-FDA8-4841-9661-0EA414FE7488}" srcOrd="1" destOrd="0" presId="urn:microsoft.com/office/officeart/2005/8/layout/hierarchy6"/>
    <dgm:cxn modelId="{48BD08F8-38FD-49FB-B62E-C5D220C870EA}" type="presParOf" srcId="{59D3A954-8FC7-4B43-910C-DEC2B8C937AA}" destId="{3883E4B0-CEE6-49CC-AEDA-4EAF850733E8}" srcOrd="7" destOrd="0" presId="urn:microsoft.com/office/officeart/2005/8/layout/hierarchy6"/>
    <dgm:cxn modelId="{E477E7B7-A3A6-4D34-86C9-BE6E3F8AC4D4}" type="presParOf" srcId="{3883E4B0-CEE6-49CC-AEDA-4EAF850733E8}" destId="{0CCD5B63-F121-455B-8FD8-3DD6E5081A2A}" srcOrd="0" destOrd="0" presId="urn:microsoft.com/office/officeart/2005/8/layout/hierarchy6"/>
    <dgm:cxn modelId="{4E439F62-DD33-4C1E-A385-AE31AA8D9F4A}" type="presParOf" srcId="{59D3A954-8FC7-4B43-910C-DEC2B8C937AA}" destId="{1F71CBD6-DE16-4A89-BA88-55C576FB5F32}" srcOrd="8" destOrd="0" presId="urn:microsoft.com/office/officeart/2005/8/layout/hierarchy6"/>
    <dgm:cxn modelId="{C9315424-F9B5-4815-9614-52997C9802FF}" type="presParOf" srcId="{1F71CBD6-DE16-4A89-BA88-55C576FB5F32}" destId="{12DD82BA-EA3C-4330-BA7F-4BBEAD134A17}" srcOrd="0" destOrd="0" presId="urn:microsoft.com/office/officeart/2005/8/layout/hierarchy6"/>
    <dgm:cxn modelId="{72DC51AC-5D24-4632-8824-969FBD8AA95B}" type="presParOf" srcId="{1F71CBD6-DE16-4A89-BA88-55C576FB5F32}" destId="{C46E6D80-AB33-4358-B87F-729A40653C47}" srcOrd="1" destOrd="0" presId="urn:microsoft.com/office/officeart/2005/8/layout/hierarchy6"/>
    <dgm:cxn modelId="{2F19239F-BACD-45E7-A423-C4372E12338C}" type="presParOf" srcId="{59D3A954-8FC7-4B43-910C-DEC2B8C937AA}" destId="{0BA402CB-DBFB-49E6-9B26-C322BD392B21}" srcOrd="9" destOrd="0" presId="urn:microsoft.com/office/officeart/2005/8/layout/hierarchy6"/>
    <dgm:cxn modelId="{7F720F57-F8DC-4AC7-8F62-2572EFE3EB4A}" type="presParOf" srcId="{0BA402CB-DBFB-49E6-9B26-C322BD392B21}" destId="{E1A842BA-9BC6-4348-8D7E-C846D374D60F}" srcOrd="0" destOrd="0" presId="urn:microsoft.com/office/officeart/2005/8/layout/hierarchy6"/>
    <dgm:cxn modelId="{3382CBD3-A246-439B-B2B4-B93974891FB2}" type="presParOf" srcId="{59D3A954-8FC7-4B43-910C-DEC2B8C937AA}" destId="{5E8BC5BD-D2EA-4950-AAA0-02FA94DCB079}" srcOrd="10" destOrd="0" presId="urn:microsoft.com/office/officeart/2005/8/layout/hierarchy6"/>
    <dgm:cxn modelId="{C5832102-59DC-4E6C-8EF4-24A4E17730D2}" type="presParOf" srcId="{5E8BC5BD-D2EA-4950-AAA0-02FA94DCB079}" destId="{6120FF55-F7BB-4F9E-A2E0-BECC42F2A7FD}" srcOrd="0" destOrd="0" presId="urn:microsoft.com/office/officeart/2005/8/layout/hierarchy6"/>
    <dgm:cxn modelId="{8DC80F10-5E01-4A14-B6E3-0EA0DD2D733C}" type="presParOf" srcId="{5E8BC5BD-D2EA-4950-AAA0-02FA94DCB079}" destId="{D0E0FEA6-A3D1-45B0-BD39-07AB5D33B3C3}" srcOrd="1" destOrd="0" presId="urn:microsoft.com/office/officeart/2005/8/layout/hierarchy6"/>
    <dgm:cxn modelId="{DBB61A73-6188-4B91-90DD-AC3A97D2BE2A}" type="presParOf" srcId="{59D3A954-8FC7-4B43-910C-DEC2B8C937AA}" destId="{DEC1F0C6-043A-4B47-9BBC-EAA6F88952D8}" srcOrd="11" destOrd="0" presId="urn:microsoft.com/office/officeart/2005/8/layout/hierarchy6"/>
    <dgm:cxn modelId="{EB34AB78-3173-4A9D-8EC7-3E4950692438}" type="presParOf" srcId="{DEC1F0C6-043A-4B47-9BBC-EAA6F88952D8}" destId="{89AEC9A2-2F3C-47EC-8C8A-E8EE422466DC}" srcOrd="0" destOrd="0" presId="urn:microsoft.com/office/officeart/2005/8/layout/hierarchy6"/>
    <dgm:cxn modelId="{D0C358C5-FCFC-4EAF-8313-08D56CAD1AF3}" type="presParOf" srcId="{59D3A954-8FC7-4B43-910C-DEC2B8C937AA}" destId="{592BB893-DC20-4832-9B4A-E84282985B6C}" srcOrd="12" destOrd="0" presId="urn:microsoft.com/office/officeart/2005/8/layout/hierarchy6"/>
    <dgm:cxn modelId="{DFB58010-C954-44AB-A517-784627BEEF06}" type="presParOf" srcId="{592BB893-DC20-4832-9B4A-E84282985B6C}" destId="{8E2E906C-8426-4FFC-BD94-F3E528896DC4}" srcOrd="0" destOrd="0" presId="urn:microsoft.com/office/officeart/2005/8/layout/hierarchy6"/>
    <dgm:cxn modelId="{3CF92E6B-6F89-4FF9-A9C3-319DFFEAF31B}" type="presParOf" srcId="{592BB893-DC20-4832-9B4A-E84282985B6C}" destId="{8B1C7EE5-D606-4AD1-AC98-CE98BEFC5B03}" srcOrd="1" destOrd="0" presId="urn:microsoft.com/office/officeart/2005/8/layout/hierarchy6"/>
    <dgm:cxn modelId="{13CAEEA1-527D-4DE9-AAA0-BAF32ABD4333}" type="presParOf" srcId="{59D3A954-8FC7-4B43-910C-DEC2B8C937AA}" destId="{6F37EE4A-8013-4F8E-A515-EA8844961939}" srcOrd="13" destOrd="0" presId="urn:microsoft.com/office/officeart/2005/8/layout/hierarchy6"/>
    <dgm:cxn modelId="{4475AFE0-090E-4F9F-9DA4-D8A4B4CA9ACE}" type="presParOf" srcId="{6F37EE4A-8013-4F8E-A515-EA8844961939}" destId="{3FB3442C-F570-4B76-8A5A-DC7DFBCDC7CB}" srcOrd="0" destOrd="0" presId="urn:microsoft.com/office/officeart/2005/8/layout/hierarchy6"/>
    <dgm:cxn modelId="{031AB0FA-7258-4022-925C-DDE9F084C833}" type="presParOf" srcId="{59D3A954-8FC7-4B43-910C-DEC2B8C937AA}" destId="{C864CE9A-D156-4AE7-B930-8AE13C3B60CF}" srcOrd="14" destOrd="0" presId="urn:microsoft.com/office/officeart/2005/8/layout/hierarchy6"/>
    <dgm:cxn modelId="{E4014D7A-2CE4-43DD-A389-8AF6A7BAA637}" type="presParOf" srcId="{C864CE9A-D156-4AE7-B930-8AE13C3B60CF}" destId="{82669E87-D44B-4D85-A39F-49F7F083784C}" srcOrd="0" destOrd="0" presId="urn:microsoft.com/office/officeart/2005/8/layout/hierarchy6"/>
    <dgm:cxn modelId="{42E5FAC9-B63F-4998-A090-79777B8DC2C6}" type="presParOf" srcId="{C864CE9A-D156-4AE7-B930-8AE13C3B60CF}" destId="{96A0D4F5-9E8E-4497-8F53-D88207B3608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69E87-D44B-4D85-A39F-49F7F083784C}">
      <dsp:nvSpPr>
        <dsp:cNvPr id="0" name=""/>
        <dsp:cNvSpPr/>
      </dsp:nvSpPr>
      <dsp:spPr>
        <a:xfrm>
          <a:off x="0" y="4232051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Predict the expected result</a:t>
          </a:r>
          <a:endParaRPr lang="en-US" sz="1100" kern="1200" dirty="0"/>
        </a:p>
      </dsp:txBody>
      <dsp:txXfrm>
        <a:off x="0" y="4232051"/>
        <a:ext cx="2384473" cy="514617"/>
      </dsp:txXfrm>
    </dsp:sp>
    <dsp:sp modelId="{8E2E906C-8426-4FFC-BD94-F3E528896DC4}">
      <dsp:nvSpPr>
        <dsp:cNvPr id="0" name=""/>
        <dsp:cNvSpPr/>
      </dsp:nvSpPr>
      <dsp:spPr>
        <a:xfrm>
          <a:off x="0" y="3631664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Obtaining the model to predict</a:t>
          </a:r>
          <a:endParaRPr lang="en-US" sz="1100" kern="1200" dirty="0"/>
        </a:p>
      </dsp:txBody>
      <dsp:txXfrm>
        <a:off x="0" y="3631664"/>
        <a:ext cx="2384473" cy="514617"/>
      </dsp:txXfrm>
    </dsp:sp>
    <dsp:sp modelId="{6120FF55-F7BB-4F9E-A2E0-BECC42F2A7FD}">
      <dsp:nvSpPr>
        <dsp:cNvPr id="0" name=""/>
        <dsp:cNvSpPr/>
      </dsp:nvSpPr>
      <dsp:spPr>
        <a:xfrm>
          <a:off x="0" y="3031276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Training the ML algorithm</a:t>
          </a:r>
          <a:endParaRPr lang="en-US" sz="1100" kern="1200" dirty="0"/>
        </a:p>
      </dsp:txBody>
      <dsp:txXfrm>
        <a:off x="0" y="3031276"/>
        <a:ext cx="2384473" cy="514617"/>
      </dsp:txXfrm>
    </dsp:sp>
    <dsp:sp modelId="{12DD82BA-EA3C-4330-BA7F-4BBEAD134A17}">
      <dsp:nvSpPr>
        <dsp:cNvPr id="0" name=""/>
        <dsp:cNvSpPr/>
      </dsp:nvSpPr>
      <dsp:spPr>
        <a:xfrm>
          <a:off x="0" y="2430889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Setting the parameters for Algorithm</a:t>
          </a:r>
          <a:endParaRPr lang="en-US" sz="1100" kern="1200" dirty="0"/>
        </a:p>
      </dsp:txBody>
      <dsp:txXfrm>
        <a:off x="0" y="2430889"/>
        <a:ext cx="2384473" cy="514617"/>
      </dsp:txXfrm>
    </dsp:sp>
    <dsp:sp modelId="{128D7594-053B-43DC-BCEF-4ED551A4F7D6}">
      <dsp:nvSpPr>
        <dsp:cNvPr id="0" name=""/>
        <dsp:cNvSpPr/>
      </dsp:nvSpPr>
      <dsp:spPr>
        <a:xfrm>
          <a:off x="0" y="1830501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Normalizing data</a:t>
          </a:r>
          <a:endParaRPr lang="en-US" sz="1100" kern="1200" dirty="0"/>
        </a:p>
      </dsp:txBody>
      <dsp:txXfrm>
        <a:off x="0" y="1830501"/>
        <a:ext cx="2384473" cy="514617"/>
      </dsp:txXfrm>
    </dsp:sp>
    <dsp:sp modelId="{56A989BC-9F57-4D4B-A02E-91A986FBA120}">
      <dsp:nvSpPr>
        <dsp:cNvPr id="0" name=""/>
        <dsp:cNvSpPr/>
      </dsp:nvSpPr>
      <dsp:spPr>
        <a:xfrm>
          <a:off x="0" y="1230114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Preprocessing - Validating  and transforming data</a:t>
          </a:r>
          <a:endParaRPr lang="en-US" sz="1100" kern="1200" dirty="0"/>
        </a:p>
      </dsp:txBody>
      <dsp:txXfrm>
        <a:off x="0" y="1230114"/>
        <a:ext cx="2384473" cy="514617"/>
      </dsp:txXfrm>
    </dsp:sp>
    <dsp:sp modelId="{078A337E-9566-4FD1-8D9A-C0A3552178E7}">
      <dsp:nvSpPr>
        <dsp:cNvPr id="0" name=""/>
        <dsp:cNvSpPr/>
      </dsp:nvSpPr>
      <dsp:spPr>
        <a:xfrm>
          <a:off x="0" y="629726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Raw data is batched depending on batch size</a:t>
          </a:r>
          <a:endParaRPr lang="en-US" sz="1100" kern="1200" dirty="0"/>
        </a:p>
      </dsp:txBody>
      <dsp:txXfrm>
        <a:off x="0" y="629726"/>
        <a:ext cx="2384473" cy="514617"/>
      </dsp:txXfrm>
    </dsp:sp>
    <dsp:sp modelId="{D55858F3-6B01-4396-B4CA-CC6F763ABF0C}">
      <dsp:nvSpPr>
        <dsp:cNvPr id="0" name=""/>
        <dsp:cNvSpPr/>
      </dsp:nvSpPr>
      <dsp:spPr>
        <a:xfrm>
          <a:off x="0" y="29339"/>
          <a:ext cx="7948246" cy="51461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</a:t>
          </a:r>
          <a:endParaRPr lang="en-US" sz="1100" kern="1200" dirty="0"/>
        </a:p>
      </dsp:txBody>
      <dsp:txXfrm>
        <a:off x="0" y="29339"/>
        <a:ext cx="2384473" cy="514617"/>
      </dsp:txXfrm>
    </dsp:sp>
    <dsp:sp modelId="{276B3669-1867-480E-A688-D4FEA3827572}">
      <dsp:nvSpPr>
        <dsp:cNvPr id="0" name=""/>
        <dsp:cNvSpPr/>
      </dsp:nvSpPr>
      <dsp:spPr>
        <a:xfrm>
          <a:off x="4089065" y="72224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LearningAPI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84785"/>
        <a:ext cx="1970501" cy="403726"/>
      </dsp:txXfrm>
    </dsp:sp>
    <dsp:sp modelId="{65BC9953-47AD-48F9-A334-8634A8317663}">
      <dsp:nvSpPr>
        <dsp:cNvPr id="0" name=""/>
        <dsp:cNvSpPr/>
      </dsp:nvSpPr>
      <dsp:spPr>
        <a:xfrm>
          <a:off x="5041157" y="501072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5AC7C-5E29-4C8E-A670-306CB744B9BB}">
      <dsp:nvSpPr>
        <dsp:cNvPr id="0" name=""/>
        <dsp:cNvSpPr/>
      </dsp:nvSpPr>
      <dsp:spPr>
        <a:xfrm>
          <a:off x="4068934" y="672611"/>
          <a:ext cx="2035886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Batching raw data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081495" y="685172"/>
        <a:ext cx="2010764" cy="403726"/>
      </dsp:txXfrm>
    </dsp:sp>
    <dsp:sp modelId="{3AE645C2-D471-4AEC-8630-0BA7C7A37F04}">
      <dsp:nvSpPr>
        <dsp:cNvPr id="0" name=""/>
        <dsp:cNvSpPr/>
      </dsp:nvSpPr>
      <dsp:spPr>
        <a:xfrm>
          <a:off x="5041157" y="1101459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85B40-3602-4071-A062-B94F547B4FE2}">
      <dsp:nvSpPr>
        <dsp:cNvPr id="0" name=""/>
        <dsp:cNvSpPr/>
      </dsp:nvSpPr>
      <dsp:spPr>
        <a:xfrm>
          <a:off x="4089065" y="1272999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DefaultDataMapper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1285560"/>
        <a:ext cx="1970501" cy="403726"/>
      </dsp:txXfrm>
    </dsp:sp>
    <dsp:sp modelId="{48CA0622-A14E-49A9-A32C-1C690CC10559}">
      <dsp:nvSpPr>
        <dsp:cNvPr id="0" name=""/>
        <dsp:cNvSpPr/>
      </dsp:nvSpPr>
      <dsp:spPr>
        <a:xfrm>
          <a:off x="5041157" y="1701847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19835-3B71-4C14-8ABC-D7FC06D2627E}">
      <dsp:nvSpPr>
        <dsp:cNvPr id="0" name=""/>
        <dsp:cNvSpPr/>
      </dsp:nvSpPr>
      <dsp:spPr>
        <a:xfrm>
          <a:off x="4089065" y="1873386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MinMaxNormalizer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1885947"/>
        <a:ext cx="1970501" cy="403726"/>
      </dsp:txXfrm>
    </dsp:sp>
    <dsp:sp modelId="{B21F59D6-8F52-4698-AA28-E835A0D453E4}">
      <dsp:nvSpPr>
        <dsp:cNvPr id="0" name=""/>
        <dsp:cNvSpPr/>
      </dsp:nvSpPr>
      <dsp:spPr>
        <a:xfrm>
          <a:off x="5041157" y="2302234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618C9-8426-4AC8-A286-1A2087765AB1}">
      <dsp:nvSpPr>
        <dsp:cNvPr id="0" name=""/>
        <dsp:cNvSpPr/>
      </dsp:nvSpPr>
      <dsp:spPr>
        <a:xfrm>
          <a:off x="4089065" y="2473774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</a:t>
          </a:r>
          <a:r>
            <a:rPr lang="en-US" sz="1200" kern="1200" dirty="0" err="1" smtClean="0">
              <a:solidFill>
                <a:schemeClr val="tx1"/>
              </a:solidFill>
            </a:rPr>
            <a:t>LogisticRegression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2486335"/>
        <a:ext cx="1970501" cy="403726"/>
      </dsp:txXfrm>
    </dsp:sp>
    <dsp:sp modelId="{5324651F-F769-4723-837F-A6DC70138394}">
      <dsp:nvSpPr>
        <dsp:cNvPr id="0" name=""/>
        <dsp:cNvSpPr/>
      </dsp:nvSpPr>
      <dsp:spPr>
        <a:xfrm>
          <a:off x="5041157" y="2902622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EDA94-60F9-4EBF-A1E4-03720AB1E847}">
      <dsp:nvSpPr>
        <dsp:cNvPr id="0" name=""/>
        <dsp:cNvSpPr/>
      </dsp:nvSpPr>
      <dsp:spPr>
        <a:xfrm>
          <a:off x="4089065" y="3074161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Run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3086722"/>
        <a:ext cx="1970501" cy="403726"/>
      </dsp:txXfrm>
    </dsp:sp>
    <dsp:sp modelId="{D08D7C09-87CA-4781-99D1-609450F0D60F}">
      <dsp:nvSpPr>
        <dsp:cNvPr id="0" name=""/>
        <dsp:cNvSpPr/>
      </dsp:nvSpPr>
      <dsp:spPr>
        <a:xfrm>
          <a:off x="5041157" y="3503009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18EF-6914-4692-AA70-EC422F3296D6}">
      <dsp:nvSpPr>
        <dsp:cNvPr id="0" name=""/>
        <dsp:cNvSpPr/>
      </dsp:nvSpPr>
      <dsp:spPr>
        <a:xfrm>
          <a:off x="4089065" y="3674549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GetScore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3687110"/>
        <a:ext cx="1970501" cy="403726"/>
      </dsp:txXfrm>
    </dsp:sp>
    <dsp:sp modelId="{B10057E7-EE3D-491E-9E47-FCEB566FDB73}">
      <dsp:nvSpPr>
        <dsp:cNvPr id="0" name=""/>
        <dsp:cNvSpPr/>
      </dsp:nvSpPr>
      <dsp:spPr>
        <a:xfrm>
          <a:off x="5041157" y="4103397"/>
          <a:ext cx="91440" cy="171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539"/>
              </a:lnTo>
            </a:path>
          </a:pathLst>
        </a:custGeom>
        <a:noFill/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1F179-FFA3-4BD2-A95E-0F6F2D56311C}">
      <dsp:nvSpPr>
        <dsp:cNvPr id="0" name=""/>
        <dsp:cNvSpPr/>
      </dsp:nvSpPr>
      <dsp:spPr>
        <a:xfrm>
          <a:off x="4089065" y="4274936"/>
          <a:ext cx="1995623" cy="4288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Run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101626" y="4287497"/>
        <a:ext cx="1970501" cy="403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morning, Professor Trick and everyone. Today, I am going to introduce to you about Service Layer Core Protocol. </a:t>
            </a:r>
          </a:p>
          <a:p>
            <a:r>
              <a:rPr lang="en-US" baseline="0" dirty="0" smtClean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 smtClean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A732CEA-B87A-46AA-BF8A-8486DECA2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FAF769-FD19-4A19-833A-03277A1DEEC8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ityOfAppliedSciencesFrankfurt/LearningApi/tree/logisticregression-batching/LearningApi/test/logisticregression" TargetMode="External"/><Relationship Id="rId2" Type="http://schemas.openxmlformats.org/officeDocument/2006/relationships/hyperlink" Target="https://github.com/UniversityOfAppliedSciencesFrankfurt/LearningApi/tree/logisticregression-batching/Learning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versityOfAppliedSciencesFrankfurt/LearningApi/tree/logisticregression-batching/LearningApi/Docum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rsityOfAppliedSciencesFrankfurt/LearningApi/blob/master/WorkingWithBatches.md" TargetMode="External"/><Relationship Id="rId2" Type="http://schemas.openxmlformats.org/officeDocument/2006/relationships/hyperlink" Target="https://github.com/UniversityOfAppliedSciencesFrankfurt/Learning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greyatom/logistic-regression-89e496433063" TargetMode="External"/><Relationship Id="rId5" Type="http://schemas.openxmlformats.org/officeDocument/2006/relationships/hyperlink" Target="https://christophm.github.io/interpretable-ml-book/logistic.html" TargetMode="External"/><Relationship Id="rId4" Type="http://schemas.openxmlformats.org/officeDocument/2006/relationships/hyperlink" Target="https://machinelearningmastery.com/logistic-regression-tutorial-for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99" y="2122825"/>
            <a:ext cx="10522279" cy="26035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Batch implementation for Logistic Regression Algorithm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de-DE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54" y="4955377"/>
            <a:ext cx="9661585" cy="132846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Course: Software Engineering 18/19  Student</a:t>
            </a:r>
            <a:r>
              <a:rPr lang="de-DE" dirty="0"/>
              <a:t>: Vasuki Muthusamy</a:t>
            </a:r>
            <a:endParaRPr lang="de-DE" u="sng" dirty="0" smtClean="0"/>
          </a:p>
          <a:p>
            <a:pPr algn="l"/>
            <a:r>
              <a:rPr lang="de-DE" dirty="0" smtClean="0"/>
              <a:t>Instructor: Mr. Damir Dobric 		Matrikel : 1264337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7" y="312278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Folder: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https://github.com/UniversityOfAppliedSciencesFrankfurt/LearningApi/tree/logisticregression-batching/LearningApi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Unit Test: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https://github.com/UniversityOfAppliedSciencesFrankfurt/LearningApi/tree/logisticregression-batching/LearningApi/test/logisticregression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Documentation: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https://github.com/UniversityOfAppliedSciencesFrankfurt/LearningApi/tree/logisticregression-batching/LearningApi/Documentation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Logistic Regression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LearningAPI - Logistic Regression Normal run and Batch run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Logistic Regression Pipeline </a:t>
            </a:r>
            <a:r>
              <a:rPr lang="en-US" dirty="0" smtClean="0"/>
              <a:t>Modules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Tests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092" y="5085861"/>
            <a:ext cx="11904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regression is a statistical method for analyzing a dataset in which there are one or more independent variables that determine an outcome.</a:t>
            </a:r>
            <a:endParaRPr lang="en-US" sz="2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38" y="1547446"/>
            <a:ext cx="7394331" cy="3121269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LearningAPI – </a:t>
            </a:r>
            <a:r>
              <a:rPr lang="en-US" altLang="zh-CN" dirty="0" smtClean="0"/>
              <a:t>Logistic Regression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Normal Run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Batch Run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EA-B87A-46AA-BF8A-8486DECA2693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3" y="1995854"/>
            <a:ext cx="3026410" cy="455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045" y="2224454"/>
            <a:ext cx="3730186" cy="440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27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Pipeline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5298272"/>
              </p:ext>
            </p:extLst>
          </p:nvPr>
        </p:nvGraphicFramePr>
        <p:xfrm>
          <a:off x="1740877" y="1512277"/>
          <a:ext cx="7948246" cy="477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9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Flow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0314" y="5615877"/>
            <a:ext cx="267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flowchart for Unit Test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08" y="1397978"/>
            <a:ext cx="5943600" cy="4132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2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 Verification Method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611" y="1600200"/>
            <a:ext cx="365077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Unit </a:t>
            </a:r>
            <a:r>
              <a:rPr lang="en-US" dirty="0" smtClean="0">
                <a:solidFill>
                  <a:schemeClr val="tx1"/>
                </a:solidFill>
              </a:rPr>
              <a:t>Test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ases </a:t>
            </a:r>
            <a:r>
              <a:rPr lang="en-US" dirty="0" smtClean="0">
                <a:solidFill>
                  <a:schemeClr val="tx1"/>
                </a:solidFill>
              </a:rPr>
              <a:t>executed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87343"/>
              </p:ext>
            </p:extLst>
          </p:nvPr>
        </p:nvGraphicFramePr>
        <p:xfrm>
          <a:off x="838200" y="1825624"/>
          <a:ext cx="10488827" cy="4504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77"/>
                <a:gridCol w="4448908"/>
                <a:gridCol w="1147039"/>
                <a:gridCol w="2042984"/>
                <a:gridCol w="2290119"/>
              </a:tblGrid>
              <a:tr h="1454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data rows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Test(Pass/Fail)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LogisticRegressionBatchTests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LogisticRegressionBatchTests2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(with different batch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LogisticRegressionVerification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(with subset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5 data in a given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LogisticRegressionBatchwithCSV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  <a:tr h="58988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LogisticRegressionVolumeTest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https://github.com/UniversityOfAppliedSciencesFrankfurt/LearningApi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https://github.com/UniversityOfAppliedSciencesFrankfurt/LearningApi/blob/master/WorkingWithBatches.md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https://machinelearningmastery.com/logistic-regression-tutorial-for-machine-learning/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https://christophm.github.io/interpretable-ml-book/logistic.html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>
                <a:hlinkClick r:id="rId6"/>
              </a:rPr>
              <a:t>https</a:t>
            </a:r>
            <a:r>
              <a:rPr lang="en-US" u="sng" dirty="0">
                <a:hlinkClick r:id="rId6"/>
              </a:rPr>
              <a:t>://medium.com/greyatom/logistic-regression-89e496433063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4522</TotalTime>
  <Words>304</Words>
  <Application>Microsoft Office PowerPoint</Application>
  <PresentationFormat>Custom</PresentationFormat>
  <Paragraphs>96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Batch implementation for Logistic Regression Algorithm </vt:lpstr>
      <vt:lpstr>Agenda </vt:lpstr>
      <vt:lpstr>Logistic Regression Model</vt:lpstr>
      <vt:lpstr>LearningAPI – Logistic Regression</vt:lpstr>
      <vt:lpstr>Logistic Regression Pipeline Modules</vt:lpstr>
      <vt:lpstr>Unit Test Flow Chart</vt:lpstr>
      <vt:lpstr>Unit Test Verification Method</vt:lpstr>
      <vt:lpstr>Unit Test Cases executed</vt:lpstr>
      <vt:lpstr>Reference</vt:lpstr>
      <vt:lpstr>Project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Vasuki M</dc:creator>
  <cp:lastModifiedBy>Vasuki</cp:lastModifiedBy>
  <cp:revision>112</cp:revision>
  <dcterms:created xsi:type="dcterms:W3CDTF">2017-11-27T17:41:42Z</dcterms:created>
  <dcterms:modified xsi:type="dcterms:W3CDTF">2019-03-12T19:41:20Z</dcterms:modified>
</cp:coreProperties>
</file>