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401" r:id="rId6"/>
    <p:sldId id="402" r:id="rId7"/>
    <p:sldId id="403" r:id="rId8"/>
    <p:sldId id="40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DC6"/>
    <a:srgbClr val="6A8EC5"/>
    <a:srgbClr val="5580BD"/>
    <a:srgbClr val="5E93CA"/>
    <a:srgbClr val="7393C7"/>
    <a:srgbClr val="6C93C8"/>
    <a:srgbClr val="004992"/>
    <a:srgbClr val="A1E6FF"/>
    <a:srgbClr val="EFE4B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>
        <p:scale>
          <a:sx n="75" d="100"/>
          <a:sy n="75" d="100"/>
        </p:scale>
        <p:origin x="94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0113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6" name="Bild 7" descr="UDE-Logo_E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47" y="-8585"/>
            <a:ext cx="2673453" cy="103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‹Nº›</a:t>
            </a:fld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9"/>
            <a:ext cx="5645331" cy="5217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221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‹Nº›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 userDrawn="1"/>
        </p:nvGrpSpPr>
        <p:grpSpPr>
          <a:xfrm>
            <a:off x="-1" y="0"/>
            <a:ext cx="12196764" cy="649381"/>
            <a:chOff x="-1" y="0"/>
            <a:chExt cx="12196764" cy="649381"/>
          </a:xfrm>
        </p:grpSpPr>
        <p:pic>
          <p:nvPicPr>
            <p:cNvPr id="128" name="Grafik 3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9" r="8071"/>
            <a:stretch/>
          </p:blipFill>
          <p:spPr bwMode="auto">
            <a:xfrm>
              <a:off x="-1" y="0"/>
              <a:ext cx="12196764" cy="64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Bild 7" descr="UDE-Logo_ENG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6685" y="129350"/>
              <a:ext cx="1315317" cy="50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9"/>
            <a:ext cx="11443063" cy="522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2">
            <a:extLst>
              <a:ext uri="{FF2B5EF4-FFF2-40B4-BE49-F238E27FC236}">
                <a16:creationId xmlns:a16="http://schemas.microsoft.com/office/drawing/2014/main" id="{08EE3947-B922-427F-A4F1-288EB0FF2EE0}"/>
              </a:ext>
            </a:extLst>
          </p:cNvPr>
          <p:cNvSpPr txBox="1"/>
          <p:nvPr/>
        </p:nvSpPr>
        <p:spPr>
          <a:xfrm>
            <a:off x="5384986" y="4630424"/>
            <a:ext cx="3236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Titillium Thin"/>
              </a:rPr>
              <a:t>Agustín Gázquez Hurtado</a:t>
            </a:r>
          </a:p>
          <a:p>
            <a:pPr>
              <a:spcBef>
                <a:spcPts val="600"/>
              </a:spcBef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Titillium Thin"/>
              </a:rPr>
              <a:t>Aynaz Khoshkhoo</a:t>
            </a:r>
          </a:p>
          <a:p>
            <a:pPr>
              <a:spcBef>
                <a:spcPts val="600"/>
              </a:spcBef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Titillium Thin"/>
              </a:rPr>
              <a:t>Anusha Bangaru</a:t>
            </a:r>
          </a:p>
        </p:txBody>
      </p:sp>
      <p:pic>
        <p:nvPicPr>
          <p:cNvPr id="10" name="Imagen 30">
            <a:extLst>
              <a:ext uri="{FF2B5EF4-FFF2-40B4-BE49-F238E27FC236}">
                <a16:creationId xmlns:a16="http://schemas.microsoft.com/office/drawing/2014/main" id="{8D3EADA4-04BB-4151-B172-643A8233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8" y="4644893"/>
            <a:ext cx="904428" cy="1130535"/>
          </a:xfrm>
          <a:prstGeom prst="rect">
            <a:avLst/>
          </a:prstGeom>
        </p:spPr>
      </p:pic>
      <p:grpSp>
        <p:nvGrpSpPr>
          <p:cNvPr id="11" name="Group 1">
            <a:extLst>
              <a:ext uri="{FF2B5EF4-FFF2-40B4-BE49-F238E27FC236}">
                <a16:creationId xmlns:a16="http://schemas.microsoft.com/office/drawing/2014/main" id="{893E7149-79A6-4726-802E-DD34DC58A192}"/>
              </a:ext>
            </a:extLst>
          </p:cNvPr>
          <p:cNvGrpSpPr/>
          <p:nvPr/>
        </p:nvGrpSpPr>
        <p:grpSpPr>
          <a:xfrm>
            <a:off x="466462" y="1999902"/>
            <a:ext cx="11259075" cy="1684189"/>
            <a:chOff x="7720934" y="1464039"/>
            <a:chExt cx="10296400" cy="100229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FE1A95A0-9F57-435D-A9DE-73DBFC467E7B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720172"/>
              <a:chOff x="13566562" y="1343770"/>
              <a:chExt cx="10296400" cy="720172"/>
            </a:xfrm>
          </p:grpSpPr>
          <p:sp>
            <p:nvSpPr>
              <p:cNvPr id="14" name="TextBox 33">
                <a:extLst>
                  <a:ext uri="{FF2B5EF4-FFF2-40B4-BE49-F238E27FC236}">
                    <a16:creationId xmlns:a16="http://schemas.microsoft.com/office/drawing/2014/main" id="{93A6F17F-4DA5-48F2-A870-7F549B106F43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485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Titillium Thin"/>
                    <a:ea typeface="Roboto" panose="02000000000000000000" pitchFamily="2" charset="0"/>
                    <a:cs typeface="Lato Light" panose="020F0502020204030203" pitchFamily="34" charset="0"/>
                  </a:rPr>
                  <a:t>Interactive ASL</a:t>
                </a:r>
              </a:p>
            </p:txBody>
          </p:sp>
          <p:sp>
            <p:nvSpPr>
              <p:cNvPr id="15" name="TextBox 36">
                <a:extLst>
                  <a:ext uri="{FF2B5EF4-FFF2-40B4-BE49-F238E27FC236}">
                    <a16:creationId xmlns:a16="http://schemas.microsoft.com/office/drawing/2014/main" id="{B5F87885-9025-43EA-98A5-8FD2F20D6288}"/>
                  </a:ext>
                </a:extLst>
              </p:cNvPr>
              <p:cNvSpPr txBox="1"/>
              <p:nvPr/>
            </p:nvSpPr>
            <p:spPr>
              <a:xfrm>
                <a:off x="14540753" y="1825828"/>
                <a:ext cx="8348017" cy="238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Titillium Thin"/>
                    <a:ea typeface="Roboto" panose="02000000000000000000" pitchFamily="2" charset="0"/>
                    <a:cs typeface="Lato" panose="020F0502020204030203" pitchFamily="34" charset="0"/>
                  </a:rPr>
                  <a:t>An easy way to learn and improve your American Sign Language</a:t>
                </a:r>
              </a:p>
            </p:txBody>
          </p:sp>
        </p:grp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30330E-AF0B-4C1D-A99D-112ADBBD98CE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rgbClr val="004992"/>
            </a:solidFill>
            <a:ln>
              <a:solidFill>
                <a:srgbClr val="004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83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8F7F-5B84-40F4-9863-D0AA965A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6079-D1D4-478E-8F62-0B910221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C794B-4A7D-4B60-91FC-71AB0C27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657781D-A984-438C-BCE6-1FF017E0C7D5}"/>
              </a:ext>
            </a:extLst>
          </p:cNvPr>
          <p:cNvSpPr txBox="1"/>
          <p:nvPr/>
        </p:nvSpPr>
        <p:spPr>
          <a:xfrm>
            <a:off x="858126" y="1686905"/>
            <a:ext cx="1144120" cy="150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HOMEPAGE</a:t>
            </a:r>
          </a:p>
        </p:txBody>
      </p:sp>
      <p:sp>
        <p:nvSpPr>
          <p:cNvPr id="7" name="Shape 3598">
            <a:extLst>
              <a:ext uri="{FF2B5EF4-FFF2-40B4-BE49-F238E27FC236}">
                <a16:creationId xmlns:a16="http://schemas.microsoft.com/office/drawing/2014/main" id="{585157DE-0734-4933-86E9-CFC270561BEF}"/>
              </a:ext>
            </a:extLst>
          </p:cNvPr>
          <p:cNvSpPr/>
          <p:nvPr/>
        </p:nvSpPr>
        <p:spPr>
          <a:xfrm>
            <a:off x="1168094" y="1194213"/>
            <a:ext cx="455476" cy="356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F2179-84A8-4930-963B-51CEAACABEFC}"/>
              </a:ext>
            </a:extLst>
          </p:cNvPr>
          <p:cNvSpPr txBox="1"/>
          <p:nvPr/>
        </p:nvSpPr>
        <p:spPr>
          <a:xfrm>
            <a:off x="1168094" y="2425148"/>
            <a:ext cx="14441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1E0AD-B86D-46EC-916D-1ECD079F36E0}"/>
              </a:ext>
            </a:extLst>
          </p:cNvPr>
          <p:cNvSpPr/>
          <p:nvPr/>
        </p:nvSpPr>
        <p:spPr>
          <a:xfrm>
            <a:off x="1111400" y="2239616"/>
            <a:ext cx="6122520" cy="37954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A90E8-2781-4328-AA7E-4DF86E5AA140}"/>
              </a:ext>
            </a:extLst>
          </p:cNvPr>
          <p:cNvSpPr txBox="1"/>
          <p:nvPr/>
        </p:nvSpPr>
        <p:spPr>
          <a:xfrm>
            <a:off x="3699366" y="2425148"/>
            <a:ext cx="3124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Express + MongoDB.</a:t>
            </a:r>
          </a:p>
          <a:p>
            <a:r>
              <a:rPr lang="en-US" dirty="0"/>
              <a:t>	(Backend).</a:t>
            </a:r>
          </a:p>
          <a:p>
            <a:endParaRPr lang="en-US" dirty="0"/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EBB63EFC-B70E-4326-A050-1E4899CD3CAA}"/>
              </a:ext>
            </a:extLst>
          </p:cNvPr>
          <p:cNvSpPr txBox="1"/>
          <p:nvPr/>
        </p:nvSpPr>
        <p:spPr>
          <a:xfrm>
            <a:off x="1168094" y="4687305"/>
            <a:ext cx="1010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4F37BBBF-1C03-40E6-A774-25CDFEBED802}"/>
              </a:ext>
            </a:extLst>
          </p:cNvPr>
          <p:cNvSpPr txBox="1"/>
          <p:nvPr/>
        </p:nvSpPr>
        <p:spPr>
          <a:xfrm>
            <a:off x="3699366" y="4687305"/>
            <a:ext cx="9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2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258F-2D46-4E3F-98D9-DE54DF3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3CE34-41D4-4671-B1E4-72A2D4D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31705-0722-4F03-95E5-AA9732A5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5BA52-682F-4C68-A2C2-8C7CBD9B8426}"/>
              </a:ext>
            </a:extLst>
          </p:cNvPr>
          <p:cNvSpPr txBox="1"/>
          <p:nvPr/>
        </p:nvSpPr>
        <p:spPr>
          <a:xfrm>
            <a:off x="1193550" y="1773078"/>
            <a:ext cx="1081579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DASHBOARD</a:t>
            </a:r>
          </a:p>
        </p:txBody>
      </p:sp>
      <p:sp>
        <p:nvSpPr>
          <p:cNvPr id="7" name="Shape 3717">
            <a:extLst>
              <a:ext uri="{FF2B5EF4-FFF2-40B4-BE49-F238E27FC236}">
                <a16:creationId xmlns:a16="http://schemas.microsoft.com/office/drawing/2014/main" id="{6BA57F10-F128-4B22-8263-263782D6FAE8}"/>
              </a:ext>
            </a:extLst>
          </p:cNvPr>
          <p:cNvSpPr/>
          <p:nvPr/>
        </p:nvSpPr>
        <p:spPr>
          <a:xfrm>
            <a:off x="1528940" y="1149999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ADD0C-2B60-42D4-A055-62659FDA68BF}"/>
              </a:ext>
            </a:extLst>
          </p:cNvPr>
          <p:cNvSpPr txBox="1"/>
          <p:nvPr/>
        </p:nvSpPr>
        <p:spPr>
          <a:xfrm>
            <a:off x="1168094" y="2425148"/>
            <a:ext cx="154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9E873-35BB-4B6E-B8EE-0D0580B47E5D}"/>
              </a:ext>
            </a:extLst>
          </p:cNvPr>
          <p:cNvSpPr/>
          <p:nvPr/>
        </p:nvSpPr>
        <p:spPr>
          <a:xfrm>
            <a:off x="1111400" y="2239617"/>
            <a:ext cx="5712732" cy="253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8FD1B-8D28-4086-A511-1524D8D0C48C}"/>
              </a:ext>
            </a:extLst>
          </p:cNvPr>
          <p:cNvSpPr txBox="1"/>
          <p:nvPr/>
        </p:nvSpPr>
        <p:spPr>
          <a:xfrm>
            <a:off x="3699366" y="2425148"/>
            <a:ext cx="3124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Express + MongoDB.</a:t>
            </a:r>
          </a:p>
          <a:p>
            <a:r>
              <a:rPr lang="en-US" dirty="0"/>
              <a:t>	(Backend).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2C39-9DC9-4FFD-B683-AA73A905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8888-229D-448B-8EDF-7E0D2405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DE166-F9CE-43D3-8347-D5FC07323CE9}"/>
              </a:ext>
            </a:extLst>
          </p:cNvPr>
          <p:cNvSpPr txBox="1"/>
          <p:nvPr/>
        </p:nvSpPr>
        <p:spPr>
          <a:xfrm>
            <a:off x="312754" y="2549256"/>
            <a:ext cx="580287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LEARN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D5F25-1E9D-4BC7-9C1D-DFBCD003E1D2}"/>
              </a:ext>
            </a:extLst>
          </p:cNvPr>
          <p:cNvCxnSpPr>
            <a:cxnSpLocks/>
          </p:cNvCxnSpPr>
          <p:nvPr/>
        </p:nvCxnSpPr>
        <p:spPr>
          <a:xfrm>
            <a:off x="602897" y="2147449"/>
            <a:ext cx="2049780" cy="8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604">
            <a:extLst>
              <a:ext uri="{FF2B5EF4-FFF2-40B4-BE49-F238E27FC236}">
                <a16:creationId xmlns:a16="http://schemas.microsoft.com/office/drawing/2014/main" id="{4B19E03A-8BEB-4DD0-BD30-5F3ABCFF0782}"/>
              </a:ext>
            </a:extLst>
          </p:cNvPr>
          <p:cNvSpPr/>
          <p:nvPr/>
        </p:nvSpPr>
        <p:spPr>
          <a:xfrm>
            <a:off x="1474316" y="965492"/>
            <a:ext cx="327309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22C567B-369C-4A05-A28D-4B924318BB16}"/>
              </a:ext>
            </a:extLst>
          </p:cNvPr>
          <p:cNvSpPr txBox="1"/>
          <p:nvPr/>
        </p:nvSpPr>
        <p:spPr>
          <a:xfrm>
            <a:off x="1190251" y="1588571"/>
            <a:ext cx="895438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</a:rPr>
              <a:t>LEARNING</a:t>
            </a:r>
          </a:p>
        </p:txBody>
      </p:sp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F9E24A8B-196E-4E61-BBD2-8AD367D6E5F5}"/>
              </a:ext>
            </a:extLst>
          </p:cNvPr>
          <p:cNvCxnSpPr/>
          <p:nvPr/>
        </p:nvCxnSpPr>
        <p:spPr>
          <a:xfrm>
            <a:off x="1618123" y="186852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1FAAA32E-6316-4919-AF45-153831EF000E}"/>
              </a:ext>
            </a:extLst>
          </p:cNvPr>
          <p:cNvCxnSpPr/>
          <p:nvPr/>
        </p:nvCxnSpPr>
        <p:spPr>
          <a:xfrm>
            <a:off x="1618123" y="214744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22B54CF7-7C98-4FCB-AC78-B24F4CF38F71}"/>
              </a:ext>
            </a:extLst>
          </p:cNvPr>
          <p:cNvCxnSpPr/>
          <p:nvPr/>
        </p:nvCxnSpPr>
        <p:spPr>
          <a:xfrm>
            <a:off x="602897" y="2147448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8">
            <a:extLst>
              <a:ext uri="{FF2B5EF4-FFF2-40B4-BE49-F238E27FC236}">
                <a16:creationId xmlns:a16="http://schemas.microsoft.com/office/drawing/2014/main" id="{CF7818C0-CE3D-4A93-96C2-FBE24A30222B}"/>
              </a:ext>
            </a:extLst>
          </p:cNvPr>
          <p:cNvCxnSpPr/>
          <p:nvPr/>
        </p:nvCxnSpPr>
        <p:spPr>
          <a:xfrm>
            <a:off x="2651903" y="2155603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>
            <a:extLst>
              <a:ext uri="{FF2B5EF4-FFF2-40B4-BE49-F238E27FC236}">
                <a16:creationId xmlns:a16="http://schemas.microsoft.com/office/drawing/2014/main" id="{2770CCFB-43D2-4132-92B6-792BD8B44EC3}"/>
              </a:ext>
            </a:extLst>
          </p:cNvPr>
          <p:cNvSpPr txBox="1"/>
          <p:nvPr/>
        </p:nvSpPr>
        <p:spPr>
          <a:xfrm>
            <a:off x="2225189" y="2547164"/>
            <a:ext cx="854979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PRACTICE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04CC36A-6943-4E0B-9EDC-CC7B53557621}"/>
              </a:ext>
            </a:extLst>
          </p:cNvPr>
          <p:cNvSpPr txBox="1"/>
          <p:nvPr/>
        </p:nvSpPr>
        <p:spPr>
          <a:xfrm>
            <a:off x="1405596" y="2547164"/>
            <a:ext cx="425053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TEST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61E4E38-2858-41A6-94AE-2CEEA8D0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97E9-9869-47E1-8E0A-6B32CF552D4B}"/>
              </a:ext>
            </a:extLst>
          </p:cNvPr>
          <p:cNvCxnSpPr/>
          <p:nvPr/>
        </p:nvCxnSpPr>
        <p:spPr>
          <a:xfrm>
            <a:off x="602897" y="4253948"/>
            <a:ext cx="133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AEB809-91EA-43B5-B371-059D181BF549}"/>
              </a:ext>
            </a:extLst>
          </p:cNvPr>
          <p:cNvCxnSpPr/>
          <p:nvPr/>
        </p:nvCxnSpPr>
        <p:spPr>
          <a:xfrm>
            <a:off x="602897" y="2862470"/>
            <a:ext cx="0" cy="139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705AC1-98CF-480D-A986-E44D3E9821A7}"/>
              </a:ext>
            </a:extLst>
          </p:cNvPr>
          <p:cNvSpPr txBox="1"/>
          <p:nvPr/>
        </p:nvSpPr>
        <p:spPr>
          <a:xfrm>
            <a:off x="2353601" y="3278128"/>
            <a:ext cx="1473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Alphabets.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7469CA-EFBC-4379-B60C-C906FC00B45C}"/>
              </a:ext>
            </a:extLst>
          </p:cNvPr>
          <p:cNvSpPr/>
          <p:nvPr/>
        </p:nvSpPr>
        <p:spPr>
          <a:xfrm>
            <a:off x="2296907" y="3092597"/>
            <a:ext cx="4600287" cy="253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F2FE1-8D53-4C6E-968E-B233F5057C10}"/>
              </a:ext>
            </a:extLst>
          </p:cNvPr>
          <p:cNvSpPr txBox="1"/>
          <p:nvPr/>
        </p:nvSpPr>
        <p:spPr>
          <a:xfrm>
            <a:off x="4884873" y="3278128"/>
            <a:ext cx="145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Bootstrap.</a:t>
            </a:r>
          </a:p>
        </p:txBody>
      </p:sp>
    </p:spTree>
    <p:extLst>
      <p:ext uri="{BB962C8B-B14F-4D97-AF65-F5344CB8AC3E}">
        <p14:creationId xmlns:p14="http://schemas.microsoft.com/office/powerpoint/2010/main" val="236298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868E-DE8D-4046-9EFA-571AC4F8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FA0C2-3665-4BC6-BF50-3A538CD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76B4-629C-42F3-B83F-59F4F9C9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0E7B9-564C-4C72-922E-ECE9AB0A3ACE}"/>
              </a:ext>
            </a:extLst>
          </p:cNvPr>
          <p:cNvSpPr txBox="1"/>
          <p:nvPr/>
        </p:nvSpPr>
        <p:spPr>
          <a:xfrm>
            <a:off x="312754" y="2549256"/>
            <a:ext cx="580287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LEARN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9506F8-5E28-4ADB-B249-EDC6075165D2}"/>
              </a:ext>
            </a:extLst>
          </p:cNvPr>
          <p:cNvCxnSpPr>
            <a:cxnSpLocks/>
          </p:cNvCxnSpPr>
          <p:nvPr/>
        </p:nvCxnSpPr>
        <p:spPr>
          <a:xfrm>
            <a:off x="602897" y="2147449"/>
            <a:ext cx="2049780" cy="8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604">
            <a:extLst>
              <a:ext uri="{FF2B5EF4-FFF2-40B4-BE49-F238E27FC236}">
                <a16:creationId xmlns:a16="http://schemas.microsoft.com/office/drawing/2014/main" id="{64ECCCCE-D9C9-4DF6-9C78-25C8259C01ED}"/>
              </a:ext>
            </a:extLst>
          </p:cNvPr>
          <p:cNvSpPr/>
          <p:nvPr/>
        </p:nvSpPr>
        <p:spPr>
          <a:xfrm>
            <a:off x="1474316" y="965492"/>
            <a:ext cx="327309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0BDAF03-F29C-4E85-8663-6EF844E89FB2}"/>
              </a:ext>
            </a:extLst>
          </p:cNvPr>
          <p:cNvSpPr txBox="1"/>
          <p:nvPr/>
        </p:nvSpPr>
        <p:spPr>
          <a:xfrm>
            <a:off x="1190251" y="1588571"/>
            <a:ext cx="895438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</a:rPr>
              <a:t>LEARNING</a:t>
            </a:r>
          </a:p>
        </p:txBody>
      </p:sp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55B33F01-C429-4524-8F77-BBC1CF8F0D60}"/>
              </a:ext>
            </a:extLst>
          </p:cNvPr>
          <p:cNvCxnSpPr/>
          <p:nvPr/>
        </p:nvCxnSpPr>
        <p:spPr>
          <a:xfrm>
            <a:off x="1618123" y="186852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93C6115F-04B1-4E32-8DA3-080E6B47CA92}"/>
              </a:ext>
            </a:extLst>
          </p:cNvPr>
          <p:cNvCxnSpPr/>
          <p:nvPr/>
        </p:nvCxnSpPr>
        <p:spPr>
          <a:xfrm>
            <a:off x="1618123" y="214744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023DA106-7A65-43A4-9C36-A449AA0C7AAB}"/>
              </a:ext>
            </a:extLst>
          </p:cNvPr>
          <p:cNvCxnSpPr/>
          <p:nvPr/>
        </p:nvCxnSpPr>
        <p:spPr>
          <a:xfrm>
            <a:off x="602897" y="2147448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8">
            <a:extLst>
              <a:ext uri="{FF2B5EF4-FFF2-40B4-BE49-F238E27FC236}">
                <a16:creationId xmlns:a16="http://schemas.microsoft.com/office/drawing/2014/main" id="{77139CD4-0F25-497F-8CEA-09D7FA2F1259}"/>
              </a:ext>
            </a:extLst>
          </p:cNvPr>
          <p:cNvCxnSpPr/>
          <p:nvPr/>
        </p:nvCxnSpPr>
        <p:spPr>
          <a:xfrm>
            <a:off x="2651903" y="2155603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>
            <a:extLst>
              <a:ext uri="{FF2B5EF4-FFF2-40B4-BE49-F238E27FC236}">
                <a16:creationId xmlns:a16="http://schemas.microsoft.com/office/drawing/2014/main" id="{C4010B37-2888-4E5F-9A5B-98BE08058266}"/>
              </a:ext>
            </a:extLst>
          </p:cNvPr>
          <p:cNvSpPr txBox="1"/>
          <p:nvPr/>
        </p:nvSpPr>
        <p:spPr>
          <a:xfrm>
            <a:off x="2225188" y="2547164"/>
            <a:ext cx="854979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PRACTICE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B0884FE-5BC2-4CEE-98E5-8355F910CFBB}"/>
              </a:ext>
            </a:extLst>
          </p:cNvPr>
          <p:cNvSpPr txBox="1"/>
          <p:nvPr/>
        </p:nvSpPr>
        <p:spPr>
          <a:xfrm>
            <a:off x="1405596" y="2547164"/>
            <a:ext cx="425053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460168-CC91-4130-8284-2BA687E3D0CE}"/>
              </a:ext>
            </a:extLst>
          </p:cNvPr>
          <p:cNvCxnSpPr/>
          <p:nvPr/>
        </p:nvCxnSpPr>
        <p:spPr>
          <a:xfrm>
            <a:off x="1618123" y="4272697"/>
            <a:ext cx="133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3E00C1-E5A9-41BF-B33F-A4D4BC3770F2}"/>
              </a:ext>
            </a:extLst>
          </p:cNvPr>
          <p:cNvCxnSpPr/>
          <p:nvPr/>
        </p:nvCxnSpPr>
        <p:spPr>
          <a:xfrm>
            <a:off x="1618123" y="2881219"/>
            <a:ext cx="0" cy="139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C22FC2-FA2C-4FF6-BE26-33640AF27F74}"/>
              </a:ext>
            </a:extLst>
          </p:cNvPr>
          <p:cNvSpPr txBox="1"/>
          <p:nvPr/>
        </p:nvSpPr>
        <p:spPr>
          <a:xfrm>
            <a:off x="3195676" y="3192645"/>
            <a:ext cx="14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DFC751-8ACB-4273-ACF5-3CC998819F21}"/>
              </a:ext>
            </a:extLst>
          </p:cNvPr>
          <p:cNvSpPr/>
          <p:nvPr/>
        </p:nvSpPr>
        <p:spPr>
          <a:xfrm>
            <a:off x="3138982" y="3007113"/>
            <a:ext cx="6402578" cy="32479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A1B8D2-EE29-43C6-B2F7-BDA68909A0E1}"/>
              </a:ext>
            </a:extLst>
          </p:cNvPr>
          <p:cNvSpPr txBox="1"/>
          <p:nvPr/>
        </p:nvSpPr>
        <p:spPr>
          <a:xfrm>
            <a:off x="5726948" y="3192645"/>
            <a:ext cx="3124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Express + MongoDB.</a:t>
            </a:r>
          </a:p>
          <a:p>
            <a:r>
              <a:rPr lang="en-US" dirty="0"/>
              <a:t>	(Backend).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92F1C-A32C-4609-A1E2-F79758584456}"/>
              </a:ext>
            </a:extLst>
          </p:cNvPr>
          <p:cNvSpPr txBox="1"/>
          <p:nvPr/>
        </p:nvSpPr>
        <p:spPr>
          <a:xfrm>
            <a:off x="3195676" y="4617453"/>
            <a:ext cx="1137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5CB10-ED7D-4730-87C7-7C9759B5ACEE}"/>
              </a:ext>
            </a:extLst>
          </p:cNvPr>
          <p:cNvSpPr txBox="1"/>
          <p:nvPr/>
        </p:nvSpPr>
        <p:spPr>
          <a:xfrm>
            <a:off x="5742209" y="4625207"/>
            <a:ext cx="1517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quizConfig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0171-8EA2-4B62-84F6-B406B567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375F8-C1EC-4340-9DB0-BC95E9BD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0F527-7AB1-4B2C-B368-A20E8BF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14AF2-3F6C-4F33-9A8C-AAB1A56A4871}"/>
              </a:ext>
            </a:extLst>
          </p:cNvPr>
          <p:cNvSpPr txBox="1"/>
          <p:nvPr/>
        </p:nvSpPr>
        <p:spPr>
          <a:xfrm>
            <a:off x="312752" y="2549256"/>
            <a:ext cx="580287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LEARN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248D4-7DAE-4909-B976-F7AA83953E00}"/>
              </a:ext>
            </a:extLst>
          </p:cNvPr>
          <p:cNvCxnSpPr>
            <a:cxnSpLocks/>
          </p:cNvCxnSpPr>
          <p:nvPr/>
        </p:nvCxnSpPr>
        <p:spPr>
          <a:xfrm>
            <a:off x="602897" y="2147449"/>
            <a:ext cx="2049780" cy="8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604">
            <a:extLst>
              <a:ext uri="{FF2B5EF4-FFF2-40B4-BE49-F238E27FC236}">
                <a16:creationId xmlns:a16="http://schemas.microsoft.com/office/drawing/2014/main" id="{C46E9613-FF6B-4427-B2FB-B9480DE802D8}"/>
              </a:ext>
            </a:extLst>
          </p:cNvPr>
          <p:cNvSpPr/>
          <p:nvPr/>
        </p:nvSpPr>
        <p:spPr>
          <a:xfrm>
            <a:off x="1474316" y="965492"/>
            <a:ext cx="327309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BE15042-9168-4A33-82B9-15134E4A319E}"/>
              </a:ext>
            </a:extLst>
          </p:cNvPr>
          <p:cNvSpPr txBox="1"/>
          <p:nvPr/>
        </p:nvSpPr>
        <p:spPr>
          <a:xfrm>
            <a:off x="1190251" y="1588571"/>
            <a:ext cx="895438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</a:rPr>
              <a:t>LEARNING</a:t>
            </a:r>
          </a:p>
        </p:txBody>
      </p:sp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8E39A5B5-C989-4D4A-B2A4-2855CBA06D13}"/>
              </a:ext>
            </a:extLst>
          </p:cNvPr>
          <p:cNvCxnSpPr/>
          <p:nvPr/>
        </p:nvCxnSpPr>
        <p:spPr>
          <a:xfrm>
            <a:off x="1618123" y="186852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806F1D68-4ABD-4C28-A582-0E1ED0AE844F}"/>
              </a:ext>
            </a:extLst>
          </p:cNvPr>
          <p:cNvCxnSpPr/>
          <p:nvPr/>
        </p:nvCxnSpPr>
        <p:spPr>
          <a:xfrm>
            <a:off x="1618123" y="214744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CF9945FE-EE99-426B-BDD6-17F529665264}"/>
              </a:ext>
            </a:extLst>
          </p:cNvPr>
          <p:cNvCxnSpPr/>
          <p:nvPr/>
        </p:nvCxnSpPr>
        <p:spPr>
          <a:xfrm>
            <a:off x="602897" y="2147448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8">
            <a:extLst>
              <a:ext uri="{FF2B5EF4-FFF2-40B4-BE49-F238E27FC236}">
                <a16:creationId xmlns:a16="http://schemas.microsoft.com/office/drawing/2014/main" id="{C625AD0A-7939-46BB-A3C3-336B6949FE10}"/>
              </a:ext>
            </a:extLst>
          </p:cNvPr>
          <p:cNvCxnSpPr/>
          <p:nvPr/>
        </p:nvCxnSpPr>
        <p:spPr>
          <a:xfrm>
            <a:off x="2651903" y="2155603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>
            <a:extLst>
              <a:ext uri="{FF2B5EF4-FFF2-40B4-BE49-F238E27FC236}">
                <a16:creationId xmlns:a16="http://schemas.microsoft.com/office/drawing/2014/main" id="{46D664F8-1048-42D7-8F07-A1E4C0814425}"/>
              </a:ext>
            </a:extLst>
          </p:cNvPr>
          <p:cNvSpPr txBox="1"/>
          <p:nvPr/>
        </p:nvSpPr>
        <p:spPr>
          <a:xfrm>
            <a:off x="2225189" y="2547164"/>
            <a:ext cx="854979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PRACTICE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78B5530F-1AF5-4453-BF25-C6D5F06E3FA6}"/>
              </a:ext>
            </a:extLst>
          </p:cNvPr>
          <p:cNvSpPr txBox="1"/>
          <p:nvPr/>
        </p:nvSpPr>
        <p:spPr>
          <a:xfrm>
            <a:off x="1405596" y="2547164"/>
            <a:ext cx="425053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B8599E-9D7C-4C7A-B6D3-ACF67DBE89C9}"/>
              </a:ext>
            </a:extLst>
          </p:cNvPr>
          <p:cNvCxnSpPr/>
          <p:nvPr/>
        </p:nvCxnSpPr>
        <p:spPr>
          <a:xfrm>
            <a:off x="2651903" y="4197626"/>
            <a:ext cx="133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F1057-B354-4FC4-AAE0-9FD967B6FF90}"/>
              </a:ext>
            </a:extLst>
          </p:cNvPr>
          <p:cNvCxnSpPr/>
          <p:nvPr/>
        </p:nvCxnSpPr>
        <p:spPr>
          <a:xfrm>
            <a:off x="2651903" y="2806148"/>
            <a:ext cx="0" cy="139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DFBBA04F-1F9E-4D38-BCD8-2B53D5CC5B8E}"/>
              </a:ext>
            </a:extLst>
          </p:cNvPr>
          <p:cNvSpPr txBox="1"/>
          <p:nvPr/>
        </p:nvSpPr>
        <p:spPr>
          <a:xfrm>
            <a:off x="4211676" y="3030085"/>
            <a:ext cx="14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0A60752-072C-4FE3-9E62-05249FF3AEA4}"/>
              </a:ext>
            </a:extLst>
          </p:cNvPr>
          <p:cNvSpPr/>
          <p:nvPr/>
        </p:nvSpPr>
        <p:spPr>
          <a:xfrm>
            <a:off x="4154982" y="2844553"/>
            <a:ext cx="6402578" cy="32479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1722FED3-5DBB-4440-B142-0B60793F9031}"/>
              </a:ext>
            </a:extLst>
          </p:cNvPr>
          <p:cNvSpPr txBox="1"/>
          <p:nvPr/>
        </p:nvSpPr>
        <p:spPr>
          <a:xfrm>
            <a:off x="6742948" y="3030085"/>
            <a:ext cx="3124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Express + MongoDB.</a:t>
            </a:r>
          </a:p>
          <a:p>
            <a:r>
              <a:rPr lang="en-US" dirty="0"/>
              <a:t>	(Backend).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2614E099-5686-44AB-AF16-A6F23A40E24A}"/>
              </a:ext>
            </a:extLst>
          </p:cNvPr>
          <p:cNvSpPr txBox="1"/>
          <p:nvPr/>
        </p:nvSpPr>
        <p:spPr>
          <a:xfrm>
            <a:off x="4211676" y="4454893"/>
            <a:ext cx="1137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A12B2DCA-6F3A-4301-83E9-B93B743EF39C}"/>
              </a:ext>
            </a:extLst>
          </p:cNvPr>
          <p:cNvSpPr txBox="1"/>
          <p:nvPr/>
        </p:nvSpPr>
        <p:spPr>
          <a:xfrm>
            <a:off x="6758209" y="4462647"/>
            <a:ext cx="1517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quizConfig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A319-0CA4-4840-9FC9-A5095962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" y="304365"/>
            <a:ext cx="11443063" cy="649224"/>
          </a:xfrm>
        </p:spPr>
        <p:txBody>
          <a:bodyPr/>
          <a:lstStyle/>
          <a:p>
            <a:r>
              <a:rPr lang="en-US" dirty="0"/>
              <a:t>Used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1A247-DB96-4FDF-83ED-2CAD3B43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186" y="6487251"/>
            <a:ext cx="94187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3E134-9143-4B26-97F6-846C1FD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15</a:t>
            </a:fld>
            <a:endParaRPr lang="en-US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BC747-7572-4BA1-8C3B-4D56B9AD9540}"/>
              </a:ext>
            </a:extLst>
          </p:cNvPr>
          <p:cNvGrpSpPr/>
          <p:nvPr/>
        </p:nvGrpSpPr>
        <p:grpSpPr>
          <a:xfrm>
            <a:off x="3089437" y="912006"/>
            <a:ext cx="6013124" cy="5334000"/>
            <a:chOff x="2378357" y="762000"/>
            <a:chExt cx="6013124" cy="53340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FBCF1FD-3044-4964-AFD8-79D4A600D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386" y="762000"/>
              <a:ext cx="2415395" cy="2415392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28575">
              <a:solidFill>
                <a:srgbClr val="5580BD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7EE26E-1802-4D20-B283-0D68B117B8F3}"/>
                </a:ext>
              </a:extLst>
            </p:cNvPr>
            <p:cNvSpPr txBox="1"/>
            <p:nvPr/>
          </p:nvSpPr>
          <p:spPr>
            <a:xfrm>
              <a:off x="4515897" y="2011656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spc="200" dirty="0">
                  <a:solidFill>
                    <a:srgbClr val="000000"/>
                  </a:solidFill>
                  <a:latin typeface="Titillium" charset="0"/>
                </a:rPr>
                <a:t>MONGODB</a:t>
              </a:r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24B9680-DC66-49F9-BB2A-220A4C949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386" y="3680608"/>
              <a:ext cx="2415395" cy="2415392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28575">
              <a:solidFill>
                <a:srgbClr val="6A8EC5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8F638C47-414D-44F2-AA4A-B606CF952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357" y="2221304"/>
              <a:ext cx="2415395" cy="2415392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28575">
              <a:solidFill>
                <a:srgbClr val="6A8EC5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C902B1CD-E43D-4326-8C8C-D500AC9C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86" y="2221304"/>
              <a:ext cx="2415395" cy="2415392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28575">
              <a:solidFill>
                <a:srgbClr val="5F8DC6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1" name="Imagen 29">
              <a:extLst>
                <a:ext uri="{FF2B5EF4-FFF2-40B4-BE49-F238E27FC236}">
                  <a16:creationId xmlns:a16="http://schemas.microsoft.com/office/drawing/2014/main" id="{6B96DC30-5EE9-41C9-8738-7C37247F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098" y="1229633"/>
              <a:ext cx="1179140" cy="1179140"/>
            </a:xfrm>
            <a:prstGeom prst="rect">
              <a:avLst/>
            </a:prstGeom>
          </p:spPr>
        </p:pic>
        <p:grpSp>
          <p:nvGrpSpPr>
            <p:cNvPr id="12" name="Grupo 37">
              <a:extLst>
                <a:ext uri="{FF2B5EF4-FFF2-40B4-BE49-F238E27FC236}">
                  <a16:creationId xmlns:a16="http://schemas.microsoft.com/office/drawing/2014/main" id="{564D904C-98DB-41DB-9A69-291C36897C19}"/>
                </a:ext>
              </a:extLst>
            </p:cNvPr>
            <p:cNvGrpSpPr/>
            <p:nvPr/>
          </p:nvGrpSpPr>
          <p:grpSpPr>
            <a:xfrm>
              <a:off x="4584071" y="4449552"/>
              <a:ext cx="1754372" cy="877504"/>
              <a:chOff x="6843903" y="4092686"/>
              <a:chExt cx="1754372" cy="87750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62AAC2-84EF-4ADB-A9B7-E6319C5596C9}"/>
                  </a:ext>
                </a:extLst>
              </p:cNvPr>
              <p:cNvSpPr txBox="1"/>
              <p:nvPr/>
            </p:nvSpPr>
            <p:spPr>
              <a:xfrm>
                <a:off x="6843903" y="4818738"/>
                <a:ext cx="1754372" cy="151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spc="200" dirty="0">
                    <a:solidFill>
                      <a:srgbClr val="000000"/>
                    </a:solidFill>
                    <a:latin typeface="Titillium" charset="0"/>
                    <a:ea typeface="Titillium" charset="0"/>
                    <a:cs typeface="Titillium" charset="0"/>
                  </a:rPr>
                  <a:t>NODEJS</a:t>
                </a:r>
              </a:p>
            </p:txBody>
          </p:sp>
          <p:pic>
            <p:nvPicPr>
              <p:cNvPr id="14" name="Imagen 31">
                <a:extLst>
                  <a:ext uri="{FF2B5EF4-FFF2-40B4-BE49-F238E27FC236}">
                    <a16:creationId xmlns:a16="http://schemas.microsoft.com/office/drawing/2014/main" id="{43236EB5-D150-4CE5-A590-337F17F4D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0606" y="4092686"/>
                <a:ext cx="980966" cy="600928"/>
              </a:xfrm>
              <a:prstGeom prst="rect">
                <a:avLst/>
              </a:prstGeom>
            </p:spPr>
          </p:pic>
        </p:grpSp>
        <p:grpSp>
          <p:nvGrpSpPr>
            <p:cNvPr id="15" name="Grupo 38">
              <a:extLst>
                <a:ext uri="{FF2B5EF4-FFF2-40B4-BE49-F238E27FC236}">
                  <a16:creationId xmlns:a16="http://schemas.microsoft.com/office/drawing/2014/main" id="{B5012815-D3D5-423A-850D-3B0DD93E32A3}"/>
                </a:ext>
              </a:extLst>
            </p:cNvPr>
            <p:cNvGrpSpPr/>
            <p:nvPr/>
          </p:nvGrpSpPr>
          <p:grpSpPr>
            <a:xfrm>
              <a:off x="6338443" y="2988987"/>
              <a:ext cx="1754372" cy="915718"/>
              <a:chOff x="8634603" y="2595168"/>
              <a:chExt cx="1754372" cy="9157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8BA87A-42D0-4F0A-99BF-818307746C46}"/>
                  </a:ext>
                </a:extLst>
              </p:cNvPr>
              <p:cNvSpPr txBox="1"/>
              <p:nvPr/>
            </p:nvSpPr>
            <p:spPr>
              <a:xfrm>
                <a:off x="8634603" y="3359434"/>
                <a:ext cx="1754372" cy="151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spc="200" dirty="0">
                    <a:solidFill>
                      <a:srgbClr val="000000"/>
                    </a:solidFill>
                    <a:latin typeface="Titillium" charset="0"/>
                    <a:ea typeface="Titillium" charset="0"/>
                    <a:cs typeface="Titillium" charset="0"/>
                  </a:rPr>
                  <a:t>ANGULAR</a:t>
                </a:r>
              </a:p>
            </p:txBody>
          </p:sp>
          <p:pic>
            <p:nvPicPr>
              <p:cNvPr id="17" name="Gráfico 33">
                <a:extLst>
                  <a:ext uri="{FF2B5EF4-FFF2-40B4-BE49-F238E27FC236}">
                    <a16:creationId xmlns:a16="http://schemas.microsoft.com/office/drawing/2014/main" id="{96FCCAA6-8C30-42D2-BB4E-8CF1876B0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19565" y="2595168"/>
                <a:ext cx="572726" cy="606817"/>
              </a:xfrm>
              <a:prstGeom prst="rect">
                <a:avLst/>
              </a:prstGeom>
            </p:spPr>
          </p:pic>
        </p:grpSp>
        <p:grpSp>
          <p:nvGrpSpPr>
            <p:cNvPr id="18" name="Grupo 36">
              <a:extLst>
                <a:ext uri="{FF2B5EF4-FFF2-40B4-BE49-F238E27FC236}">
                  <a16:creationId xmlns:a16="http://schemas.microsoft.com/office/drawing/2014/main" id="{385053D6-4F90-477C-B4C7-0DFA2303719F}"/>
                </a:ext>
              </a:extLst>
            </p:cNvPr>
            <p:cNvGrpSpPr/>
            <p:nvPr/>
          </p:nvGrpSpPr>
          <p:grpSpPr>
            <a:xfrm>
              <a:off x="2675912" y="2996411"/>
              <a:ext cx="1754372" cy="877498"/>
              <a:chOff x="5036874" y="2633388"/>
              <a:chExt cx="1754372" cy="8774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817609-CE1C-4FF8-A70E-9F819B0D3DF3}"/>
                  </a:ext>
                </a:extLst>
              </p:cNvPr>
              <p:cNvSpPr txBox="1"/>
              <p:nvPr/>
            </p:nvSpPr>
            <p:spPr>
              <a:xfrm>
                <a:off x="5036874" y="3359434"/>
                <a:ext cx="1754372" cy="151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spc="200" dirty="0">
                    <a:solidFill>
                      <a:srgbClr val="000000"/>
                    </a:solidFill>
                    <a:latin typeface="Titillium" charset="0"/>
                    <a:ea typeface="Titillium" charset="0"/>
                    <a:cs typeface="Titillium" charset="0"/>
                  </a:rPr>
                  <a:t>EXPRESS</a:t>
                </a:r>
              </a:p>
            </p:txBody>
          </p:sp>
          <p:pic>
            <p:nvPicPr>
              <p:cNvPr id="20" name="Imagen 35">
                <a:extLst>
                  <a:ext uri="{FF2B5EF4-FFF2-40B4-BE49-F238E27FC236}">
                    <a16:creationId xmlns:a16="http://schemas.microsoft.com/office/drawing/2014/main" id="{C6FF5799-F122-4DF1-B207-20AFCF41D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2503" y="2633388"/>
                <a:ext cx="1078706" cy="6741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019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2663-E0A8-453E-9815-2F70DD3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" y="13613"/>
            <a:ext cx="11443063" cy="649224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C0355AF-1BAC-4871-86E7-AA8DBC0E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9" t="25000" r="34806" b="32476"/>
          <a:stretch/>
        </p:blipFill>
        <p:spPr>
          <a:xfrm>
            <a:off x="8364051" y="2738894"/>
            <a:ext cx="1206954" cy="1117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B3417-10EC-4901-B184-D9E55B95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96ACC-A9EC-44BE-A51D-48E3A15D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51E9780-5075-4B6C-8996-E613E764027E}"/>
              </a:ext>
            </a:extLst>
          </p:cNvPr>
          <p:cNvGrpSpPr/>
          <p:nvPr/>
        </p:nvGrpSpPr>
        <p:grpSpPr>
          <a:xfrm>
            <a:off x="1430186" y="1816658"/>
            <a:ext cx="2867548" cy="2867548"/>
            <a:chOff x="1790700" y="1890344"/>
            <a:chExt cx="2867548" cy="2867548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6841C0C-DADE-4BA0-8E9B-49FC9499F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1890344"/>
              <a:ext cx="2867548" cy="2867548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E7D5FB6-C9E8-4874-BE5F-7C107F91B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71" r="32591"/>
            <a:stretch/>
          </p:blipFill>
          <p:spPr>
            <a:xfrm>
              <a:off x="2685186" y="2697670"/>
              <a:ext cx="1078575" cy="1252896"/>
            </a:xfrm>
            <a:prstGeom prst="rect">
              <a:avLst/>
            </a:prstGeom>
          </p:spPr>
        </p:pic>
      </p:grpSp>
      <p:sp>
        <p:nvSpPr>
          <p:cNvPr id="10" name="AutoShape 3">
            <a:extLst>
              <a:ext uri="{FF2B5EF4-FFF2-40B4-BE49-F238E27FC236}">
                <a16:creationId xmlns:a16="http://schemas.microsoft.com/office/drawing/2014/main" id="{0CC11919-5F9A-48E2-9813-03A0B81886EC}"/>
              </a:ext>
            </a:extLst>
          </p:cNvPr>
          <p:cNvSpPr>
            <a:spLocks/>
          </p:cNvSpPr>
          <p:nvPr/>
        </p:nvSpPr>
        <p:spPr bwMode="auto">
          <a:xfrm>
            <a:off x="7533754" y="1846364"/>
            <a:ext cx="2867548" cy="28675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" name="Gráfico 15" descr="Flecha: curva ligera">
            <a:extLst>
              <a:ext uri="{FF2B5EF4-FFF2-40B4-BE49-F238E27FC236}">
                <a16:creationId xmlns:a16="http://schemas.microsoft.com/office/drawing/2014/main" id="{112B9491-F142-49A2-BA2C-608F8EB8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854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D7D-3D6A-4DE8-9D95-92A6DF7C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1526-20FE-4F16-A168-13290E1C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Project Idea.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Features.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Technical architectures.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Used Technologies.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37567-93E6-4744-8A9A-61F03F1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A32F6-5F46-4CD8-AB1A-6E5207E3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971F-E812-4986-B009-52E28113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F7C7-740C-43BB-80D3-97F113F2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953589"/>
            <a:ext cx="11077303" cy="4467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</a:rPr>
              <a:t>Over 5% of the world's population has disabling hearing loss 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</a:rPr>
              <a:t>Most of the web resources  for learning ASL are old or outdated.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</a:rPr>
              <a:t>For that reason we have created a web application based on MEAN  stack </a:t>
            </a:r>
            <a:r>
              <a:rPr lang="en-US">
                <a:latin typeface="+mj-lt"/>
              </a:rPr>
              <a:t>for learning </a:t>
            </a:r>
            <a:r>
              <a:rPr lang="en-US" dirty="0">
                <a:latin typeface="+mj-lt"/>
              </a:rPr>
              <a:t>ASL in a interactive way.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869BE-2959-4AC3-A0A2-1B885B88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9F064-28F1-435B-9B2B-5A0A7864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9DD2-3509-4727-97DF-F2A8097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2B33-C5CC-406C-8238-504E4781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latin typeface="+mj-lt"/>
              </a:rPr>
              <a:t> Learn.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latin typeface="+mj-lt"/>
              </a:rPr>
              <a:t> Practice.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latin typeface="+mj-lt"/>
              </a:rPr>
              <a:t> Test.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latin typeface="+mj-lt"/>
              </a:rPr>
              <a:t> User dashboard with scores, results and recommendations.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5C822-93BC-4CBB-A403-F55A6282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A7AC4-D6B7-4D05-AE6D-C939AF9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97E-54E4-4416-8F1E-BCEB2C7C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05A-7D1D-47CE-8004-FAA8262E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Titillium" charset="0"/>
                <a:cs typeface="Titillium" charset="0"/>
              </a:rPr>
              <a:t>				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alpha val="60000"/>
                </a:schemeClr>
              </a:solidFill>
              <a:ea typeface="Titillium" charset="0"/>
              <a:cs typeface="Titillium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EC792-0988-4CA1-A2E5-18F7C609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E6CCC-F85E-4530-9C93-5FA5E19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/>
          </a:p>
        </p:txBody>
      </p:sp>
      <p:sp>
        <p:nvSpPr>
          <p:cNvPr id="16" name="Shape 3614">
            <a:extLst>
              <a:ext uri="{FF2B5EF4-FFF2-40B4-BE49-F238E27FC236}">
                <a16:creationId xmlns:a16="http://schemas.microsoft.com/office/drawing/2014/main" id="{180CC17C-6FD7-4190-B754-6C6B1ADFCC40}"/>
              </a:ext>
            </a:extLst>
          </p:cNvPr>
          <p:cNvSpPr/>
          <p:nvPr/>
        </p:nvSpPr>
        <p:spPr>
          <a:xfrm>
            <a:off x="8272896" y="2979871"/>
            <a:ext cx="103294" cy="10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6D0342C-8253-4729-943E-256C4F63CD26}"/>
              </a:ext>
            </a:extLst>
          </p:cNvPr>
          <p:cNvGrpSpPr/>
          <p:nvPr/>
        </p:nvGrpSpPr>
        <p:grpSpPr>
          <a:xfrm>
            <a:off x="1505682" y="1558890"/>
            <a:ext cx="9812602" cy="2868223"/>
            <a:chOff x="1763823" y="3088606"/>
            <a:chExt cx="9812602" cy="2868223"/>
          </a:xfrm>
        </p:grpSpPr>
        <p:sp>
          <p:nvSpPr>
            <p:cNvPr id="18" name="Shape 3613">
              <a:extLst>
                <a:ext uri="{FF2B5EF4-FFF2-40B4-BE49-F238E27FC236}">
                  <a16:creationId xmlns:a16="http://schemas.microsoft.com/office/drawing/2014/main" id="{701B6AD0-21D7-4634-AFC6-998A407F2356}"/>
                </a:ext>
              </a:extLst>
            </p:cNvPr>
            <p:cNvSpPr/>
            <p:nvPr/>
          </p:nvSpPr>
          <p:spPr>
            <a:xfrm>
              <a:off x="1790700" y="3984794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F0131C82-73CC-46DE-B206-048E927AC9A5}"/>
                </a:ext>
              </a:extLst>
            </p:cNvPr>
            <p:cNvSpPr txBox="1"/>
            <p:nvPr/>
          </p:nvSpPr>
          <p:spPr>
            <a:xfrm>
              <a:off x="2231323" y="3971734"/>
              <a:ext cx="4335004" cy="198509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</a:rPr>
                <a:t>Allow the user to learn progressively  :</a:t>
              </a:r>
            </a:p>
            <a:p>
              <a:pPr marL="628650" lvl="3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</a:rPr>
                <a:t>Number.</a:t>
              </a:r>
            </a:p>
            <a:p>
              <a:pPr marL="628650" lvl="3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</a:rPr>
                <a:t>Alphabet.</a:t>
              </a:r>
            </a:p>
            <a:p>
              <a:pPr marL="628650" lvl="3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</a:rPr>
                <a:t>Phrases.</a:t>
              </a:r>
            </a:p>
            <a:p>
              <a:pPr marL="285750" lvl="2">
                <a:lnSpc>
                  <a:spcPct val="200000"/>
                </a:lnSpc>
              </a:pPr>
              <a:endParaRPr lang="en-US" sz="1400" b="1" dirty="0">
                <a:latin typeface="Titillium" charset="0"/>
              </a:endParaRP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E7954E32-E858-4460-823E-9AB2BB468046}"/>
                </a:ext>
              </a:extLst>
            </p:cNvPr>
            <p:cNvSpPr txBox="1"/>
            <p:nvPr/>
          </p:nvSpPr>
          <p:spPr>
            <a:xfrm>
              <a:off x="1763823" y="3088606"/>
              <a:ext cx="3684814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Learning</a:t>
              </a:r>
            </a:p>
          </p:txBody>
        </p:sp>
        <p:cxnSp>
          <p:nvCxnSpPr>
            <p:cNvPr id="22" name="Straight Connector 25">
              <a:extLst>
                <a:ext uri="{FF2B5EF4-FFF2-40B4-BE49-F238E27FC236}">
                  <a16:creationId xmlns:a16="http://schemas.microsoft.com/office/drawing/2014/main" id="{5BCCC4C6-0B75-4745-806C-9394378CC112}"/>
                </a:ext>
              </a:extLst>
            </p:cNvPr>
            <p:cNvCxnSpPr/>
            <p:nvPr/>
          </p:nvCxnSpPr>
          <p:spPr>
            <a:xfrm>
              <a:off x="1790700" y="3555292"/>
              <a:ext cx="691243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hape 3613">
              <a:extLst>
                <a:ext uri="{FF2B5EF4-FFF2-40B4-BE49-F238E27FC236}">
                  <a16:creationId xmlns:a16="http://schemas.microsoft.com/office/drawing/2014/main" id="{FB554530-5DE9-4AF8-AA0F-2D0D45F95C79}"/>
                </a:ext>
              </a:extLst>
            </p:cNvPr>
            <p:cNvSpPr/>
            <p:nvPr/>
          </p:nvSpPr>
          <p:spPr>
            <a:xfrm>
              <a:off x="6696865" y="3995999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D71A37C1-7DDC-4F3C-A4DB-D1827EE5B18A}"/>
                </a:ext>
              </a:extLst>
            </p:cNvPr>
            <p:cNvSpPr txBox="1"/>
            <p:nvPr/>
          </p:nvSpPr>
          <p:spPr>
            <a:xfrm>
              <a:off x="7107982" y="3967969"/>
              <a:ext cx="1423055" cy="341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  <a:ea typeface="Titillium" charset="0"/>
                  <a:cs typeface="Titillium" charset="0"/>
                </a:rPr>
                <a:t>In learning:</a:t>
              </a:r>
            </a:p>
          </p:txBody>
        </p: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8F284752-A262-4864-92E6-5D7D502498FC}"/>
                </a:ext>
              </a:extLst>
            </p:cNvPr>
            <p:cNvSpPr txBox="1"/>
            <p:nvPr/>
          </p:nvSpPr>
          <p:spPr>
            <a:xfrm>
              <a:off x="7336068" y="4328465"/>
              <a:ext cx="4240357" cy="120039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No score.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Progress is not metered.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No analysis.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331E428-2878-4F5B-ABD1-F0B9A2CBA784}"/>
              </a:ext>
            </a:extLst>
          </p:cNvPr>
          <p:cNvGrpSpPr/>
          <p:nvPr/>
        </p:nvGrpSpPr>
        <p:grpSpPr>
          <a:xfrm>
            <a:off x="595489" y="1398561"/>
            <a:ext cx="716050" cy="774950"/>
            <a:chOff x="1790700" y="1722008"/>
            <a:chExt cx="716050" cy="774950"/>
          </a:xfrm>
        </p:grpSpPr>
        <p:sp>
          <p:nvSpPr>
            <p:cNvPr id="27" name="AutoShape 2">
              <a:extLst>
                <a:ext uri="{FF2B5EF4-FFF2-40B4-BE49-F238E27FC236}">
                  <a16:creationId xmlns:a16="http://schemas.microsoft.com/office/drawing/2014/main" id="{1FFFE0E8-F3E8-4D46-8D67-5C6ACAD6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1722008"/>
              <a:ext cx="716050" cy="774950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/>
              <a:endParaRPr lang="en-US" sz="14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8" name="Shape 3603">
              <a:extLst>
                <a:ext uri="{FF2B5EF4-FFF2-40B4-BE49-F238E27FC236}">
                  <a16:creationId xmlns:a16="http://schemas.microsoft.com/office/drawing/2014/main" id="{167FBB2A-64F0-44D4-BEF0-71AE091FB603}"/>
                </a:ext>
              </a:extLst>
            </p:cNvPr>
            <p:cNvSpPr/>
            <p:nvPr/>
          </p:nvSpPr>
          <p:spPr>
            <a:xfrm>
              <a:off x="2031127" y="1969188"/>
              <a:ext cx="229565" cy="28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19636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6000" y="20617"/>
                  </a:lnTo>
                  <a:lnTo>
                    <a:pt x="6000" y="982"/>
                  </a:lnTo>
                  <a:lnTo>
                    <a:pt x="13200" y="982"/>
                  </a:lnTo>
                  <a:lnTo>
                    <a:pt x="13200" y="6872"/>
                  </a:lnTo>
                  <a:lnTo>
                    <a:pt x="15600" y="4909"/>
                  </a:lnTo>
                  <a:lnTo>
                    <a:pt x="18000" y="6872"/>
                  </a:lnTo>
                  <a:lnTo>
                    <a:pt x="18000" y="982"/>
                  </a:ln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cubicBezTo>
                    <a:pt x="20400" y="1964"/>
                    <a:pt x="20400" y="19636"/>
                    <a:pt x="20400" y="19636"/>
                  </a:cubicBezTo>
                  <a:close/>
                  <a:moveTo>
                    <a:pt x="4800" y="20617"/>
                  </a:moveTo>
                  <a:lnTo>
                    <a:pt x="2400" y="20617"/>
                  </a:lnTo>
                  <a:cubicBezTo>
                    <a:pt x="1738" y="20617"/>
                    <a:pt x="1200" y="20178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4800" y="982"/>
                  </a:lnTo>
                  <a:cubicBezTo>
                    <a:pt x="4800" y="982"/>
                    <a:pt x="4800" y="20617"/>
                    <a:pt x="4800" y="20617"/>
                  </a:cubicBezTo>
                  <a:close/>
                  <a:moveTo>
                    <a:pt x="14400" y="982"/>
                  </a:moveTo>
                  <a:lnTo>
                    <a:pt x="16800" y="982"/>
                  </a:lnTo>
                  <a:lnTo>
                    <a:pt x="16800" y="4418"/>
                  </a:lnTo>
                  <a:lnTo>
                    <a:pt x="15600" y="3436"/>
                  </a:lnTo>
                  <a:lnTo>
                    <a:pt x="14400" y="4418"/>
                  </a:lnTo>
                  <a:cubicBezTo>
                    <a:pt x="14400" y="4418"/>
                    <a:pt x="14400" y="982"/>
                    <a:pt x="14400" y="982"/>
                  </a:cubicBezTo>
                  <a:close/>
                  <a:moveTo>
                    <a:pt x="192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0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0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9" name="Shape 3614">
            <a:extLst>
              <a:ext uri="{FF2B5EF4-FFF2-40B4-BE49-F238E27FC236}">
                <a16:creationId xmlns:a16="http://schemas.microsoft.com/office/drawing/2014/main" id="{9495C5CC-5250-4C00-8D88-ED042BACA437}"/>
              </a:ext>
            </a:extLst>
          </p:cNvPr>
          <p:cNvSpPr/>
          <p:nvPr/>
        </p:nvSpPr>
        <p:spPr>
          <a:xfrm>
            <a:off x="9702448" y="3377113"/>
            <a:ext cx="103294" cy="10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614">
            <a:extLst>
              <a:ext uri="{FF2B5EF4-FFF2-40B4-BE49-F238E27FC236}">
                <a16:creationId xmlns:a16="http://schemas.microsoft.com/office/drawing/2014/main" id="{9DB38740-6EFC-41BD-A1E6-4243253526EB}"/>
              </a:ext>
            </a:extLst>
          </p:cNvPr>
          <p:cNvSpPr/>
          <p:nvPr/>
        </p:nvSpPr>
        <p:spPr>
          <a:xfrm>
            <a:off x="8486256" y="3784179"/>
            <a:ext cx="103294" cy="10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97E-54E4-4416-8F1E-BCEB2C7C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05A-7D1D-47CE-8004-FAA8262E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Titillium" charset="0"/>
                <a:cs typeface="Titillium" charset="0"/>
              </a:rPr>
              <a:t>				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alpha val="60000"/>
                </a:schemeClr>
              </a:solidFill>
              <a:ea typeface="Titillium" charset="0"/>
              <a:cs typeface="Titillium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EC792-0988-4CA1-A2E5-18F7C609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E6CCC-F85E-4530-9C93-5FA5E19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/>
          </a:p>
        </p:txBody>
      </p:sp>
      <p:sp>
        <p:nvSpPr>
          <p:cNvPr id="16" name="Shape 3614">
            <a:extLst>
              <a:ext uri="{FF2B5EF4-FFF2-40B4-BE49-F238E27FC236}">
                <a16:creationId xmlns:a16="http://schemas.microsoft.com/office/drawing/2014/main" id="{180CC17C-6FD7-4190-B754-6C6B1ADFCC40}"/>
              </a:ext>
            </a:extLst>
          </p:cNvPr>
          <p:cNvSpPr/>
          <p:nvPr/>
        </p:nvSpPr>
        <p:spPr>
          <a:xfrm>
            <a:off x="8272896" y="2979871"/>
            <a:ext cx="103294" cy="10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6D0342C-8253-4729-943E-256C4F63CD26}"/>
              </a:ext>
            </a:extLst>
          </p:cNvPr>
          <p:cNvGrpSpPr/>
          <p:nvPr/>
        </p:nvGrpSpPr>
        <p:grpSpPr>
          <a:xfrm>
            <a:off x="1505682" y="1558890"/>
            <a:ext cx="9812602" cy="2440252"/>
            <a:chOff x="1763823" y="3088606"/>
            <a:chExt cx="9812602" cy="2440252"/>
          </a:xfrm>
        </p:grpSpPr>
        <p:sp>
          <p:nvSpPr>
            <p:cNvPr id="18" name="Shape 3613">
              <a:extLst>
                <a:ext uri="{FF2B5EF4-FFF2-40B4-BE49-F238E27FC236}">
                  <a16:creationId xmlns:a16="http://schemas.microsoft.com/office/drawing/2014/main" id="{701B6AD0-21D7-4634-AFC6-998A407F2356}"/>
                </a:ext>
              </a:extLst>
            </p:cNvPr>
            <p:cNvSpPr/>
            <p:nvPr/>
          </p:nvSpPr>
          <p:spPr>
            <a:xfrm>
              <a:off x="1790700" y="3984794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F0131C82-73CC-46DE-B206-048E927AC9A5}"/>
                </a:ext>
              </a:extLst>
            </p:cNvPr>
            <p:cNvSpPr txBox="1"/>
            <p:nvPr/>
          </p:nvSpPr>
          <p:spPr>
            <a:xfrm>
              <a:off x="2231323" y="3971734"/>
              <a:ext cx="4335004" cy="1449179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</a:rPr>
                <a:t>The user can reinforce the knowledge acquired.</a:t>
              </a:r>
            </a:p>
            <a:p>
              <a:pPr>
                <a:lnSpc>
                  <a:spcPct val="120000"/>
                </a:lnSpc>
              </a:pPr>
              <a:endParaRPr lang="en-US" sz="2000" dirty="0">
                <a:latin typeface="Titillium" charset="0"/>
              </a:endParaRPr>
            </a:p>
            <a:p>
              <a:pPr>
                <a:lnSpc>
                  <a:spcPct val="120000"/>
                </a:lnSpc>
              </a:pPr>
              <a:endParaRPr lang="en-US" sz="2000" dirty="0">
                <a:latin typeface="Titillium" charset="0"/>
              </a:endParaRP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E7954E32-E858-4460-823E-9AB2BB468046}"/>
                </a:ext>
              </a:extLst>
            </p:cNvPr>
            <p:cNvSpPr txBox="1"/>
            <p:nvPr/>
          </p:nvSpPr>
          <p:spPr>
            <a:xfrm>
              <a:off x="1763823" y="3088606"/>
              <a:ext cx="3684814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Practice</a:t>
              </a:r>
            </a:p>
          </p:txBody>
        </p:sp>
        <p:cxnSp>
          <p:nvCxnSpPr>
            <p:cNvPr id="22" name="Straight Connector 25">
              <a:extLst>
                <a:ext uri="{FF2B5EF4-FFF2-40B4-BE49-F238E27FC236}">
                  <a16:creationId xmlns:a16="http://schemas.microsoft.com/office/drawing/2014/main" id="{5BCCC4C6-0B75-4745-806C-9394378CC112}"/>
                </a:ext>
              </a:extLst>
            </p:cNvPr>
            <p:cNvCxnSpPr/>
            <p:nvPr/>
          </p:nvCxnSpPr>
          <p:spPr>
            <a:xfrm>
              <a:off x="1790700" y="3555292"/>
              <a:ext cx="691243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hape 3613">
              <a:extLst>
                <a:ext uri="{FF2B5EF4-FFF2-40B4-BE49-F238E27FC236}">
                  <a16:creationId xmlns:a16="http://schemas.microsoft.com/office/drawing/2014/main" id="{FB554530-5DE9-4AF8-AA0F-2D0D45F95C79}"/>
                </a:ext>
              </a:extLst>
            </p:cNvPr>
            <p:cNvSpPr/>
            <p:nvPr/>
          </p:nvSpPr>
          <p:spPr>
            <a:xfrm>
              <a:off x="6696865" y="3995999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D71A37C1-7DDC-4F3C-A4DB-D1827EE5B18A}"/>
                </a:ext>
              </a:extLst>
            </p:cNvPr>
            <p:cNvSpPr txBox="1"/>
            <p:nvPr/>
          </p:nvSpPr>
          <p:spPr>
            <a:xfrm>
              <a:off x="7107982" y="3967969"/>
              <a:ext cx="1423055" cy="341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  <a:ea typeface="Titillium" charset="0"/>
                  <a:cs typeface="Titillium" charset="0"/>
                </a:rPr>
                <a:t>In learning:</a:t>
              </a:r>
            </a:p>
          </p:txBody>
        </p: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8F284752-A262-4864-92E6-5D7D502498FC}"/>
                </a:ext>
              </a:extLst>
            </p:cNvPr>
            <p:cNvSpPr txBox="1"/>
            <p:nvPr/>
          </p:nvSpPr>
          <p:spPr>
            <a:xfrm>
              <a:off x="7336068" y="4328465"/>
              <a:ext cx="4240357" cy="120039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No score.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Progress is  metered.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No analysis.</a:t>
              </a:r>
            </a:p>
          </p:txBody>
        </p:sp>
      </p:grpSp>
      <p:sp>
        <p:nvSpPr>
          <p:cNvPr id="30" name="Shape 3614">
            <a:extLst>
              <a:ext uri="{FF2B5EF4-FFF2-40B4-BE49-F238E27FC236}">
                <a16:creationId xmlns:a16="http://schemas.microsoft.com/office/drawing/2014/main" id="{9DB38740-6EFC-41BD-A1E6-4243253526EB}"/>
              </a:ext>
            </a:extLst>
          </p:cNvPr>
          <p:cNvSpPr/>
          <p:nvPr/>
        </p:nvSpPr>
        <p:spPr>
          <a:xfrm>
            <a:off x="8486256" y="3784179"/>
            <a:ext cx="103294" cy="10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7DBE5F2-0288-44AD-85F2-195C26CE473E}"/>
              </a:ext>
            </a:extLst>
          </p:cNvPr>
          <p:cNvGrpSpPr/>
          <p:nvPr/>
        </p:nvGrpSpPr>
        <p:grpSpPr>
          <a:xfrm>
            <a:off x="595489" y="1398561"/>
            <a:ext cx="716050" cy="774950"/>
            <a:chOff x="1790700" y="1722008"/>
            <a:chExt cx="716050" cy="774950"/>
          </a:xfrm>
        </p:grpSpPr>
        <p:sp>
          <p:nvSpPr>
            <p:cNvPr id="32" name="AutoShape 2">
              <a:extLst>
                <a:ext uri="{FF2B5EF4-FFF2-40B4-BE49-F238E27FC236}">
                  <a16:creationId xmlns:a16="http://schemas.microsoft.com/office/drawing/2014/main" id="{5C03C5DA-E72D-4609-8ED1-D1F821A99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1722008"/>
              <a:ext cx="716050" cy="774950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/>
              <a:endParaRPr lang="en-US" sz="14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3" name="Shape 3623">
              <a:extLst>
                <a:ext uri="{FF2B5EF4-FFF2-40B4-BE49-F238E27FC236}">
                  <a16:creationId xmlns:a16="http://schemas.microsoft.com/office/drawing/2014/main" id="{951E8793-1D71-498C-8E0F-770148A88F31}"/>
                </a:ext>
              </a:extLst>
            </p:cNvPr>
            <p:cNvSpPr/>
            <p:nvPr/>
          </p:nvSpPr>
          <p:spPr>
            <a:xfrm>
              <a:off x="2008435" y="1962760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5" name="Shape 3613">
            <a:extLst>
              <a:ext uri="{FF2B5EF4-FFF2-40B4-BE49-F238E27FC236}">
                <a16:creationId xmlns:a16="http://schemas.microsoft.com/office/drawing/2014/main" id="{CF21A196-C318-4DA5-ADCE-104BB7344983}"/>
              </a:ext>
            </a:extLst>
          </p:cNvPr>
          <p:cNvSpPr/>
          <p:nvPr/>
        </p:nvSpPr>
        <p:spPr>
          <a:xfrm>
            <a:off x="9511582" y="3330920"/>
            <a:ext cx="169964" cy="196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9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97E-54E4-4416-8F1E-BCEB2C7C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05A-7D1D-47CE-8004-FAA8262E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Titillium" charset="0"/>
                <a:cs typeface="Titillium" charset="0"/>
              </a:rPr>
              <a:t>				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alpha val="60000"/>
                </a:schemeClr>
              </a:solidFill>
              <a:ea typeface="Titillium" charset="0"/>
              <a:cs typeface="Titillium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EC792-0988-4CA1-A2E5-18F7C609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E6CCC-F85E-4530-9C93-5FA5E19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6D0342C-8253-4729-943E-256C4F63CD26}"/>
              </a:ext>
            </a:extLst>
          </p:cNvPr>
          <p:cNvGrpSpPr/>
          <p:nvPr/>
        </p:nvGrpSpPr>
        <p:grpSpPr>
          <a:xfrm>
            <a:off x="1505682" y="1558890"/>
            <a:ext cx="8005900" cy="2443878"/>
            <a:chOff x="1763823" y="3088606"/>
            <a:chExt cx="8005900" cy="2443878"/>
          </a:xfrm>
        </p:grpSpPr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8F284752-A262-4864-92E6-5D7D502498FC}"/>
                </a:ext>
              </a:extLst>
            </p:cNvPr>
            <p:cNvSpPr txBox="1"/>
            <p:nvPr/>
          </p:nvSpPr>
          <p:spPr>
            <a:xfrm>
              <a:off x="7336068" y="4332091"/>
              <a:ext cx="2433655" cy="120039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Score.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Progress is  metered.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Analysis.</a:t>
              </a:r>
            </a:p>
          </p:txBody>
        </p:sp>
        <p:sp>
          <p:nvSpPr>
            <p:cNvPr id="18" name="Shape 3613">
              <a:extLst>
                <a:ext uri="{FF2B5EF4-FFF2-40B4-BE49-F238E27FC236}">
                  <a16:creationId xmlns:a16="http://schemas.microsoft.com/office/drawing/2014/main" id="{701B6AD0-21D7-4634-AFC6-998A407F2356}"/>
                </a:ext>
              </a:extLst>
            </p:cNvPr>
            <p:cNvSpPr/>
            <p:nvPr/>
          </p:nvSpPr>
          <p:spPr>
            <a:xfrm>
              <a:off x="1790700" y="3984794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F0131C82-73CC-46DE-B206-048E927AC9A5}"/>
                </a:ext>
              </a:extLst>
            </p:cNvPr>
            <p:cNvSpPr txBox="1"/>
            <p:nvPr/>
          </p:nvSpPr>
          <p:spPr>
            <a:xfrm>
              <a:off x="2231323" y="3971734"/>
              <a:ext cx="4335004" cy="1449179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</a:rPr>
                <a:t>Test and consolidate what has been learned.</a:t>
              </a:r>
            </a:p>
            <a:p>
              <a:pPr>
                <a:lnSpc>
                  <a:spcPct val="120000"/>
                </a:lnSpc>
              </a:pPr>
              <a:endParaRPr lang="en-US" sz="2000" dirty="0">
                <a:latin typeface="Titillium" charset="0"/>
              </a:endParaRPr>
            </a:p>
            <a:p>
              <a:pPr>
                <a:lnSpc>
                  <a:spcPct val="120000"/>
                </a:lnSpc>
              </a:pPr>
              <a:endParaRPr lang="en-US" sz="2000" dirty="0">
                <a:latin typeface="Titillium" charset="0"/>
              </a:endParaRP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E7954E32-E858-4460-823E-9AB2BB468046}"/>
                </a:ext>
              </a:extLst>
            </p:cNvPr>
            <p:cNvSpPr txBox="1"/>
            <p:nvPr/>
          </p:nvSpPr>
          <p:spPr>
            <a:xfrm>
              <a:off x="1763823" y="3088606"/>
              <a:ext cx="3684814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Test</a:t>
              </a:r>
            </a:p>
          </p:txBody>
        </p:sp>
        <p:cxnSp>
          <p:nvCxnSpPr>
            <p:cNvPr id="22" name="Straight Connector 25">
              <a:extLst>
                <a:ext uri="{FF2B5EF4-FFF2-40B4-BE49-F238E27FC236}">
                  <a16:creationId xmlns:a16="http://schemas.microsoft.com/office/drawing/2014/main" id="{5BCCC4C6-0B75-4745-806C-9394378CC112}"/>
                </a:ext>
              </a:extLst>
            </p:cNvPr>
            <p:cNvCxnSpPr/>
            <p:nvPr/>
          </p:nvCxnSpPr>
          <p:spPr>
            <a:xfrm>
              <a:off x="1790700" y="3555292"/>
              <a:ext cx="691243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hape 3613">
              <a:extLst>
                <a:ext uri="{FF2B5EF4-FFF2-40B4-BE49-F238E27FC236}">
                  <a16:creationId xmlns:a16="http://schemas.microsoft.com/office/drawing/2014/main" id="{FB554530-5DE9-4AF8-AA0F-2D0D45F95C79}"/>
                </a:ext>
              </a:extLst>
            </p:cNvPr>
            <p:cNvSpPr/>
            <p:nvPr/>
          </p:nvSpPr>
          <p:spPr>
            <a:xfrm>
              <a:off x="6696865" y="3995999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D71A37C1-7DDC-4F3C-A4DB-D1827EE5B18A}"/>
                </a:ext>
              </a:extLst>
            </p:cNvPr>
            <p:cNvSpPr txBox="1"/>
            <p:nvPr/>
          </p:nvSpPr>
          <p:spPr>
            <a:xfrm>
              <a:off x="7107982" y="3967969"/>
              <a:ext cx="1423055" cy="341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  <a:ea typeface="Titillium" charset="0"/>
                  <a:cs typeface="Titillium" charset="0"/>
                </a:rPr>
                <a:t>In learning:</a:t>
              </a:r>
            </a:p>
          </p:txBody>
        </p:sp>
      </p:grpSp>
      <p:sp>
        <p:nvSpPr>
          <p:cNvPr id="15" name="Shape 3613">
            <a:extLst>
              <a:ext uri="{FF2B5EF4-FFF2-40B4-BE49-F238E27FC236}">
                <a16:creationId xmlns:a16="http://schemas.microsoft.com/office/drawing/2014/main" id="{CF21A196-C318-4DA5-ADCE-104BB7344983}"/>
              </a:ext>
            </a:extLst>
          </p:cNvPr>
          <p:cNvSpPr/>
          <p:nvPr/>
        </p:nvSpPr>
        <p:spPr>
          <a:xfrm>
            <a:off x="9511582" y="3330920"/>
            <a:ext cx="169964" cy="196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9" name="Shape 3613">
            <a:extLst>
              <a:ext uri="{FF2B5EF4-FFF2-40B4-BE49-F238E27FC236}">
                <a16:creationId xmlns:a16="http://schemas.microsoft.com/office/drawing/2014/main" id="{DDDA8E5E-240B-4BBE-A1D4-7A4881449A4C}"/>
              </a:ext>
            </a:extLst>
          </p:cNvPr>
          <p:cNvSpPr/>
          <p:nvPr/>
        </p:nvSpPr>
        <p:spPr>
          <a:xfrm>
            <a:off x="8419586" y="2933678"/>
            <a:ext cx="169964" cy="196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4" name="Shape 3613">
            <a:extLst>
              <a:ext uri="{FF2B5EF4-FFF2-40B4-BE49-F238E27FC236}">
                <a16:creationId xmlns:a16="http://schemas.microsoft.com/office/drawing/2014/main" id="{46863466-AA2A-4077-9179-D82E33C097C9}"/>
              </a:ext>
            </a:extLst>
          </p:cNvPr>
          <p:cNvSpPr/>
          <p:nvPr/>
        </p:nvSpPr>
        <p:spPr>
          <a:xfrm>
            <a:off x="8669209" y="3737986"/>
            <a:ext cx="169964" cy="196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7350026-FD86-41F0-A60D-DC10A0B8DAFD}"/>
              </a:ext>
            </a:extLst>
          </p:cNvPr>
          <p:cNvGrpSpPr/>
          <p:nvPr/>
        </p:nvGrpSpPr>
        <p:grpSpPr>
          <a:xfrm>
            <a:off x="595489" y="1398561"/>
            <a:ext cx="716050" cy="774950"/>
            <a:chOff x="1790700" y="3041525"/>
            <a:chExt cx="716050" cy="774950"/>
          </a:xfrm>
        </p:grpSpPr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A3C584A7-AE4F-4B09-AA88-E691E1AEA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3041525"/>
              <a:ext cx="716050" cy="774950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/>
              <a:endParaRPr lang="en-US" sz="14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7" name="Shape 3613">
              <a:extLst>
                <a:ext uri="{FF2B5EF4-FFF2-40B4-BE49-F238E27FC236}">
                  <a16:creationId xmlns:a16="http://schemas.microsoft.com/office/drawing/2014/main" id="{1604FBD7-C781-41E1-9AAD-B2B6C8D65A75}"/>
                </a:ext>
              </a:extLst>
            </p:cNvPr>
            <p:cNvSpPr/>
            <p:nvPr/>
          </p:nvSpPr>
          <p:spPr>
            <a:xfrm>
              <a:off x="2008591" y="3288710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84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05A-7D1D-47CE-8004-FAA8262E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Titillium" charset="0"/>
                <a:cs typeface="Titillium" charset="0"/>
              </a:rPr>
              <a:t>				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alpha val="60000"/>
                </a:schemeClr>
              </a:solidFill>
              <a:ea typeface="Titillium" charset="0"/>
              <a:cs typeface="Titillium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497E-54E4-4416-8F1E-BCEB2C7C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EC792-0988-4CA1-A2E5-18F7C609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E6CCC-F85E-4530-9C93-5FA5E19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8</a:t>
            </a:fld>
            <a:endParaRPr lang="en-US"/>
          </a:p>
        </p:txBody>
      </p:sp>
      <p:sp>
        <p:nvSpPr>
          <p:cNvPr id="18" name="Shape 3613">
            <a:extLst>
              <a:ext uri="{FF2B5EF4-FFF2-40B4-BE49-F238E27FC236}">
                <a16:creationId xmlns:a16="http://schemas.microsoft.com/office/drawing/2014/main" id="{701B6AD0-21D7-4634-AFC6-998A407F2356}"/>
              </a:ext>
            </a:extLst>
          </p:cNvPr>
          <p:cNvSpPr/>
          <p:nvPr/>
        </p:nvSpPr>
        <p:spPr>
          <a:xfrm>
            <a:off x="1532559" y="2455078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F0131C82-73CC-46DE-B206-048E927AC9A5}"/>
              </a:ext>
            </a:extLst>
          </p:cNvPr>
          <p:cNvSpPr txBox="1"/>
          <p:nvPr/>
        </p:nvSpPr>
        <p:spPr>
          <a:xfrm>
            <a:off x="1973182" y="2442018"/>
            <a:ext cx="4335004" cy="14491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tillium" charset="0"/>
              </a:rPr>
              <a:t>Access to learn, practice and test features.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Titillium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itillium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E7954E32-E858-4460-823E-9AB2BB468046}"/>
              </a:ext>
            </a:extLst>
          </p:cNvPr>
          <p:cNvSpPr txBox="1"/>
          <p:nvPr/>
        </p:nvSpPr>
        <p:spPr>
          <a:xfrm>
            <a:off x="1505682" y="1558890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Dashboard</a:t>
            </a:r>
          </a:p>
        </p:txBody>
      </p:sp>
      <p:cxnSp>
        <p:nvCxnSpPr>
          <p:cNvPr id="22" name="Straight Connector 25">
            <a:extLst>
              <a:ext uri="{FF2B5EF4-FFF2-40B4-BE49-F238E27FC236}">
                <a16:creationId xmlns:a16="http://schemas.microsoft.com/office/drawing/2014/main" id="{5BCCC4C6-0B75-4745-806C-9394378CC112}"/>
              </a:ext>
            </a:extLst>
          </p:cNvPr>
          <p:cNvCxnSpPr/>
          <p:nvPr/>
        </p:nvCxnSpPr>
        <p:spPr>
          <a:xfrm>
            <a:off x="1532559" y="202557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3613">
            <a:extLst>
              <a:ext uri="{FF2B5EF4-FFF2-40B4-BE49-F238E27FC236}">
                <a16:creationId xmlns:a16="http://schemas.microsoft.com/office/drawing/2014/main" id="{FB554530-5DE9-4AF8-AA0F-2D0D45F95C79}"/>
              </a:ext>
            </a:extLst>
          </p:cNvPr>
          <p:cNvSpPr/>
          <p:nvPr/>
        </p:nvSpPr>
        <p:spPr>
          <a:xfrm>
            <a:off x="6438724" y="2466283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D71A37C1-7DDC-4F3C-A4DB-D1827EE5B18A}"/>
              </a:ext>
            </a:extLst>
          </p:cNvPr>
          <p:cNvSpPr txBox="1"/>
          <p:nvPr/>
        </p:nvSpPr>
        <p:spPr>
          <a:xfrm>
            <a:off x="6849841" y="2438253"/>
            <a:ext cx="3368977" cy="710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tillium" charset="0"/>
                <a:ea typeface="Titillium" charset="0"/>
                <a:cs typeface="Titillium" charset="0"/>
              </a:rPr>
              <a:t>Charts and analytic to see the progress.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C223A88-6A2B-48B0-9690-8F2AF92D1153}"/>
              </a:ext>
            </a:extLst>
          </p:cNvPr>
          <p:cNvGrpSpPr/>
          <p:nvPr/>
        </p:nvGrpSpPr>
        <p:grpSpPr>
          <a:xfrm>
            <a:off x="595489" y="1398561"/>
            <a:ext cx="716050" cy="774950"/>
            <a:chOff x="1790700" y="1722008"/>
            <a:chExt cx="716050" cy="774950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8E7C77E5-6BF6-4A32-B6A5-DEC027455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1722008"/>
              <a:ext cx="716050" cy="774950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/>
              <a:endParaRPr lang="en-US" sz="14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0" name="Shape 3717">
              <a:extLst>
                <a:ext uri="{FF2B5EF4-FFF2-40B4-BE49-F238E27FC236}">
                  <a16:creationId xmlns:a16="http://schemas.microsoft.com/office/drawing/2014/main" id="{76070A5A-F34D-46FB-B176-8C1B2F84196E}"/>
                </a:ext>
              </a:extLst>
            </p:cNvPr>
            <p:cNvSpPr/>
            <p:nvPr/>
          </p:nvSpPr>
          <p:spPr>
            <a:xfrm>
              <a:off x="1943326" y="1910626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9"/>
                    <a:pt x="6873" y="21109"/>
                  </a:cubicBezTo>
                  <a:cubicBezTo>
                    <a:pt x="6873" y="21380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0"/>
                    <a:pt x="14727" y="21109"/>
                  </a:cubicBezTo>
                  <a:cubicBezTo>
                    <a:pt x="14727" y="20839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497C6707-C217-45D0-B94C-78B6C1E88ECC}"/>
              </a:ext>
            </a:extLst>
          </p:cNvPr>
          <p:cNvGrpSpPr/>
          <p:nvPr/>
        </p:nvGrpSpPr>
        <p:grpSpPr>
          <a:xfrm>
            <a:off x="6438724" y="3429000"/>
            <a:ext cx="3759588" cy="341184"/>
            <a:chOff x="6438724" y="3429000"/>
            <a:chExt cx="3759588" cy="341184"/>
          </a:xfrm>
        </p:grpSpPr>
        <p:sp>
          <p:nvSpPr>
            <p:cNvPr id="31" name="TextBox 28">
              <a:extLst>
                <a:ext uri="{FF2B5EF4-FFF2-40B4-BE49-F238E27FC236}">
                  <a16:creationId xmlns:a16="http://schemas.microsoft.com/office/drawing/2014/main" id="{5A5541F0-6D6D-4AD0-96CE-B842BD6C97DD}"/>
                </a:ext>
              </a:extLst>
            </p:cNvPr>
            <p:cNvSpPr txBox="1"/>
            <p:nvPr/>
          </p:nvSpPr>
          <p:spPr>
            <a:xfrm>
              <a:off x="6829335" y="3429000"/>
              <a:ext cx="3368977" cy="341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  <a:ea typeface="Titillium" charset="0"/>
                  <a:cs typeface="Titillium" charset="0"/>
                </a:rPr>
                <a:t>Tables with results of last tests.</a:t>
              </a:r>
            </a:p>
          </p:txBody>
        </p:sp>
        <p:sp>
          <p:nvSpPr>
            <p:cNvPr id="33" name="Shape 3613">
              <a:extLst>
                <a:ext uri="{FF2B5EF4-FFF2-40B4-BE49-F238E27FC236}">
                  <a16:creationId xmlns:a16="http://schemas.microsoft.com/office/drawing/2014/main" id="{A8C4ADA1-53D1-4ACF-84C4-910ABCB127DE}"/>
                </a:ext>
              </a:extLst>
            </p:cNvPr>
            <p:cNvSpPr/>
            <p:nvPr/>
          </p:nvSpPr>
          <p:spPr>
            <a:xfrm>
              <a:off x="6438724" y="3459302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B6E0346-AA6B-44E6-9A2F-07D2CD3266DB}"/>
              </a:ext>
            </a:extLst>
          </p:cNvPr>
          <p:cNvGrpSpPr/>
          <p:nvPr/>
        </p:nvGrpSpPr>
        <p:grpSpPr>
          <a:xfrm>
            <a:off x="1532559" y="3429000"/>
            <a:ext cx="3759588" cy="341184"/>
            <a:chOff x="6438724" y="3429000"/>
            <a:chExt cx="3759588" cy="341184"/>
          </a:xfrm>
        </p:grpSpPr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16E8D22B-C008-409E-B612-DACE19D528D8}"/>
                </a:ext>
              </a:extLst>
            </p:cNvPr>
            <p:cNvSpPr txBox="1"/>
            <p:nvPr/>
          </p:nvSpPr>
          <p:spPr>
            <a:xfrm>
              <a:off x="6829335" y="3429000"/>
              <a:ext cx="3368977" cy="341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itillium" charset="0"/>
                  <a:ea typeface="Titillium" charset="0"/>
                  <a:cs typeface="Titillium" charset="0"/>
                </a:rPr>
                <a:t>Recommendations and hints.</a:t>
              </a:r>
            </a:p>
          </p:txBody>
        </p:sp>
        <p:sp>
          <p:nvSpPr>
            <p:cNvPr id="41" name="Shape 3613">
              <a:extLst>
                <a:ext uri="{FF2B5EF4-FFF2-40B4-BE49-F238E27FC236}">
                  <a16:creationId xmlns:a16="http://schemas.microsoft.com/office/drawing/2014/main" id="{5A7358B7-D295-4485-9BD4-91C127ED5F88}"/>
                </a:ext>
              </a:extLst>
            </p:cNvPr>
            <p:cNvSpPr/>
            <p:nvPr/>
          </p:nvSpPr>
          <p:spPr>
            <a:xfrm>
              <a:off x="6438724" y="3459302"/>
              <a:ext cx="280580" cy="2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8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5F44-32A6-4E94-AA01-F47099F4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41E8E-E691-4DC6-A1AB-AEBA2754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2B7DF-6BE5-4721-BFB5-50B665E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42471-D03D-490E-AE9F-E77A1673F0CC}"/>
              </a:ext>
            </a:extLst>
          </p:cNvPr>
          <p:cNvSpPr txBox="1"/>
          <p:nvPr/>
        </p:nvSpPr>
        <p:spPr>
          <a:xfrm>
            <a:off x="4575100" y="1498537"/>
            <a:ext cx="990656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HOMEPAGE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536E1-1F8D-4E42-9551-A443DE989AF9}"/>
              </a:ext>
            </a:extLst>
          </p:cNvPr>
          <p:cNvSpPr txBox="1"/>
          <p:nvPr/>
        </p:nvSpPr>
        <p:spPr>
          <a:xfrm>
            <a:off x="4540273" y="2987094"/>
            <a:ext cx="1081579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E8397-A71C-4F4C-9CB7-6EAEE4F1E844}"/>
              </a:ext>
            </a:extLst>
          </p:cNvPr>
          <p:cNvSpPr txBox="1"/>
          <p:nvPr/>
        </p:nvSpPr>
        <p:spPr>
          <a:xfrm>
            <a:off x="6881519" y="2932719"/>
            <a:ext cx="889667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B1731-86E7-4CEA-90AF-0874E605554F}"/>
              </a:ext>
            </a:extLst>
          </p:cNvPr>
          <p:cNvSpPr txBox="1"/>
          <p:nvPr/>
        </p:nvSpPr>
        <p:spPr>
          <a:xfrm>
            <a:off x="8752412" y="2932719"/>
            <a:ext cx="806311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CONTACT</a:t>
            </a:r>
          </a:p>
        </p:txBody>
      </p:sp>
      <p:sp>
        <p:nvSpPr>
          <p:cNvPr id="11" name="Shape 3598">
            <a:extLst>
              <a:ext uri="{FF2B5EF4-FFF2-40B4-BE49-F238E27FC236}">
                <a16:creationId xmlns:a16="http://schemas.microsoft.com/office/drawing/2014/main" id="{92D1F7F2-8BF5-4AAD-8895-BA55609E8B1F}"/>
              </a:ext>
            </a:extLst>
          </p:cNvPr>
          <p:cNvSpPr/>
          <p:nvPr/>
        </p:nvSpPr>
        <p:spPr>
          <a:xfrm>
            <a:off x="4865023" y="907553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2" name="Shape 3690">
            <a:extLst>
              <a:ext uri="{FF2B5EF4-FFF2-40B4-BE49-F238E27FC236}">
                <a16:creationId xmlns:a16="http://schemas.microsoft.com/office/drawing/2014/main" id="{47DFD603-7553-4DEA-95C6-9B37849BF33B}"/>
              </a:ext>
            </a:extLst>
          </p:cNvPr>
          <p:cNvSpPr/>
          <p:nvPr/>
        </p:nvSpPr>
        <p:spPr>
          <a:xfrm>
            <a:off x="7159462" y="2415462"/>
            <a:ext cx="410797" cy="336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Shape 3717">
            <a:extLst>
              <a:ext uri="{FF2B5EF4-FFF2-40B4-BE49-F238E27FC236}">
                <a16:creationId xmlns:a16="http://schemas.microsoft.com/office/drawing/2014/main" id="{30B9F041-DE7D-43DB-A353-75E57711FDDE}"/>
              </a:ext>
            </a:extLst>
          </p:cNvPr>
          <p:cNvSpPr/>
          <p:nvPr/>
        </p:nvSpPr>
        <p:spPr>
          <a:xfrm>
            <a:off x="4869614" y="2364015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Shape 3702">
            <a:extLst>
              <a:ext uri="{FF2B5EF4-FFF2-40B4-BE49-F238E27FC236}">
                <a16:creationId xmlns:a16="http://schemas.microsoft.com/office/drawing/2014/main" id="{8BC5E5B2-1350-442C-BC12-16EAFCC393F8}"/>
              </a:ext>
            </a:extLst>
          </p:cNvPr>
          <p:cNvSpPr/>
          <p:nvPr/>
        </p:nvSpPr>
        <p:spPr>
          <a:xfrm>
            <a:off x="8950113" y="2378134"/>
            <a:ext cx="41090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7" y="20482"/>
                  <a:pt x="14661" y="20215"/>
                </a:cubicBezTo>
                <a:cubicBezTo>
                  <a:pt x="14607" y="20190"/>
                  <a:pt x="14553" y="20169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0"/>
                  <a:pt x="4887" y="1296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4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7"/>
                  <a:pt x="7168" y="7230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8"/>
                </a:cubicBezTo>
                <a:cubicBezTo>
                  <a:pt x="11538" y="14478"/>
                  <a:pt x="11552" y="14488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1" y="14839"/>
                  <a:pt x="14297" y="14479"/>
                </a:cubicBezTo>
                <a:cubicBezTo>
                  <a:pt x="14316" y="14463"/>
                  <a:pt x="14335" y="14445"/>
                  <a:pt x="14352" y="14427"/>
                </a:cubicBezTo>
                <a:lnTo>
                  <a:pt x="15452" y="13320"/>
                </a:lnTo>
                <a:cubicBezTo>
                  <a:pt x="15529" y="13272"/>
                  <a:pt x="15611" y="13247"/>
                  <a:pt x="15697" y="13247"/>
                </a:cubicBezTo>
                <a:cubicBezTo>
                  <a:pt x="15874" y="13247"/>
                  <a:pt x="15991" y="13337"/>
                  <a:pt x="16044" y="13391"/>
                </a:cubicBezTo>
                <a:cubicBezTo>
                  <a:pt x="16073" y="13419"/>
                  <a:pt x="16104" y="13446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5"/>
                  <a:pt x="20374" y="16762"/>
                </a:cubicBezTo>
                <a:cubicBezTo>
                  <a:pt x="20426" y="16794"/>
                  <a:pt x="20449" y="16816"/>
                  <a:pt x="20461" y="16827"/>
                </a:cubicBezTo>
                <a:cubicBezTo>
                  <a:pt x="20515" y="16881"/>
                  <a:pt x="20605" y="16998"/>
                  <a:pt x="20605" y="17174"/>
                </a:cubicBezTo>
                <a:cubicBezTo>
                  <a:pt x="20605" y="17208"/>
                  <a:pt x="20607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7" y="17174"/>
                </a:moveTo>
                <a:cubicBezTo>
                  <a:pt x="21587" y="16768"/>
                  <a:pt x="21422" y="16399"/>
                  <a:pt x="21155" y="16133"/>
                </a:cubicBezTo>
                <a:cubicBezTo>
                  <a:pt x="21077" y="16054"/>
                  <a:pt x="20988" y="15988"/>
                  <a:pt x="20894" y="15930"/>
                </a:cubicBezTo>
                <a:lnTo>
                  <a:pt x="16738" y="12697"/>
                </a:lnTo>
                <a:cubicBezTo>
                  <a:pt x="16472" y="12430"/>
                  <a:pt x="16104" y="12265"/>
                  <a:pt x="15697" y="12265"/>
                </a:cubicBezTo>
                <a:cubicBezTo>
                  <a:pt x="15365" y="12265"/>
                  <a:pt x="15061" y="12380"/>
                  <a:pt x="14815" y="12567"/>
                </a:cubicBezTo>
                <a:lnTo>
                  <a:pt x="13656" y="13736"/>
                </a:lnTo>
                <a:lnTo>
                  <a:pt x="13652" y="13733"/>
                </a:lnTo>
                <a:cubicBezTo>
                  <a:pt x="13473" y="13934"/>
                  <a:pt x="13215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4"/>
                  <a:pt x="12101" y="13674"/>
                </a:cubicBezTo>
                <a:cubicBezTo>
                  <a:pt x="10497" y="12510"/>
                  <a:pt x="9076" y="11109"/>
                  <a:pt x="7914" y="9503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8"/>
                  <a:pt x="7660" y="8101"/>
                  <a:pt x="7871" y="7920"/>
                </a:cubicBezTo>
                <a:lnTo>
                  <a:pt x="7870" y="7918"/>
                </a:lnTo>
                <a:lnTo>
                  <a:pt x="9024" y="6773"/>
                </a:lnTo>
                <a:cubicBezTo>
                  <a:pt x="9211" y="6528"/>
                  <a:pt x="9325" y="6225"/>
                  <a:pt x="9325" y="5891"/>
                </a:cubicBezTo>
                <a:cubicBezTo>
                  <a:pt x="9325" y="5484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1"/>
                </a:cubicBezTo>
                <a:cubicBezTo>
                  <a:pt x="5192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4"/>
                  <a:pt x="183" y="6688"/>
                  <a:pt x="499" y="7356"/>
                </a:cubicBezTo>
                <a:lnTo>
                  <a:pt x="482" y="7372"/>
                </a:lnTo>
                <a:cubicBezTo>
                  <a:pt x="3435" y="13255"/>
                  <a:pt x="8343" y="18164"/>
                  <a:pt x="14224" y="21118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80"/>
                  <a:pt x="21594" y="17177"/>
                  <a:pt x="21594" y="17174"/>
                </a:cubicBezTo>
                <a:cubicBezTo>
                  <a:pt x="21594" y="17174"/>
                  <a:pt x="21587" y="17174"/>
                  <a:pt x="21587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3" y="10309"/>
                  <a:pt x="16692" y="10090"/>
                  <a:pt x="16692" y="9819"/>
                </a:cubicBezTo>
                <a:cubicBezTo>
                  <a:pt x="16692" y="7108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1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1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721221-EA2D-4118-A3A2-081A211C7004}"/>
              </a:ext>
            </a:extLst>
          </p:cNvPr>
          <p:cNvCxnSpPr>
            <a:cxnSpLocks/>
          </p:cNvCxnSpPr>
          <p:nvPr/>
        </p:nvCxnSpPr>
        <p:spPr>
          <a:xfrm flipV="1">
            <a:off x="2775529" y="1920817"/>
            <a:ext cx="6380037" cy="4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FC14B-BE40-4267-A619-E4A4E99C9B01}"/>
              </a:ext>
            </a:extLst>
          </p:cNvPr>
          <p:cNvCxnSpPr/>
          <p:nvPr/>
        </p:nvCxnSpPr>
        <p:spPr>
          <a:xfrm>
            <a:off x="5081060" y="1782802"/>
            <a:ext cx="0" cy="19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F44E08-2736-457A-A010-77CA309ED53E}"/>
              </a:ext>
            </a:extLst>
          </p:cNvPr>
          <p:cNvCxnSpPr/>
          <p:nvPr/>
        </p:nvCxnSpPr>
        <p:spPr>
          <a:xfrm>
            <a:off x="2775529" y="1975193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DB3137-CC23-4870-BF3F-313B4514B779}"/>
              </a:ext>
            </a:extLst>
          </p:cNvPr>
          <p:cNvCxnSpPr/>
          <p:nvPr/>
        </p:nvCxnSpPr>
        <p:spPr>
          <a:xfrm>
            <a:off x="9155566" y="1920817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5D5CC-51C0-4C03-8940-E93BD5EE1E52}"/>
              </a:ext>
            </a:extLst>
          </p:cNvPr>
          <p:cNvCxnSpPr/>
          <p:nvPr/>
        </p:nvCxnSpPr>
        <p:spPr>
          <a:xfrm>
            <a:off x="7364861" y="1920817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B5075-F05F-4049-AA60-88ECCA4EEA6D}"/>
              </a:ext>
            </a:extLst>
          </p:cNvPr>
          <p:cNvCxnSpPr/>
          <p:nvPr/>
        </p:nvCxnSpPr>
        <p:spPr>
          <a:xfrm>
            <a:off x="5081060" y="1975193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12540946-E68C-437C-90E6-0A5B4FFD5D00}"/>
              </a:ext>
            </a:extLst>
          </p:cNvPr>
          <p:cNvSpPr txBox="1"/>
          <p:nvPr/>
        </p:nvSpPr>
        <p:spPr>
          <a:xfrm>
            <a:off x="2510580" y="2912785"/>
            <a:ext cx="524182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HOME</a:t>
            </a:r>
          </a:p>
        </p:txBody>
      </p:sp>
      <p:sp>
        <p:nvSpPr>
          <p:cNvPr id="32" name="Shape 3598">
            <a:extLst>
              <a:ext uri="{FF2B5EF4-FFF2-40B4-BE49-F238E27FC236}">
                <a16:creationId xmlns:a16="http://schemas.microsoft.com/office/drawing/2014/main" id="{5336A491-664E-420C-AA68-66FD20010E95}"/>
              </a:ext>
            </a:extLst>
          </p:cNvPr>
          <p:cNvSpPr/>
          <p:nvPr/>
        </p:nvSpPr>
        <p:spPr>
          <a:xfrm>
            <a:off x="2567273" y="2378134"/>
            <a:ext cx="410797" cy="28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E23A3D-3CEC-49C7-B1A1-38C73F008728}"/>
              </a:ext>
            </a:extLst>
          </p:cNvPr>
          <p:cNvSpPr txBox="1"/>
          <p:nvPr/>
        </p:nvSpPr>
        <p:spPr>
          <a:xfrm>
            <a:off x="3775691" y="4247190"/>
            <a:ext cx="580287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LEARN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E39304-F269-43F1-AD69-A2D4E8EAD97B}"/>
              </a:ext>
            </a:extLst>
          </p:cNvPr>
          <p:cNvCxnSpPr/>
          <p:nvPr/>
        </p:nvCxnSpPr>
        <p:spPr>
          <a:xfrm>
            <a:off x="5081060" y="3283446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D114E6-1DAF-4E37-AE21-6FB41322C0EE}"/>
              </a:ext>
            </a:extLst>
          </p:cNvPr>
          <p:cNvCxnSpPr>
            <a:cxnSpLocks/>
          </p:cNvCxnSpPr>
          <p:nvPr/>
        </p:nvCxnSpPr>
        <p:spPr>
          <a:xfrm>
            <a:off x="4065834" y="3845383"/>
            <a:ext cx="2049780" cy="8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7D4ACA96-5B01-4688-974C-14448E4DBFCE}"/>
              </a:ext>
            </a:extLst>
          </p:cNvPr>
          <p:cNvCxnSpPr/>
          <p:nvPr/>
        </p:nvCxnSpPr>
        <p:spPr>
          <a:xfrm>
            <a:off x="5081060" y="3566458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9C213916-4E44-46C5-BBD9-D42210F6D53F}"/>
              </a:ext>
            </a:extLst>
          </p:cNvPr>
          <p:cNvCxnSpPr/>
          <p:nvPr/>
        </p:nvCxnSpPr>
        <p:spPr>
          <a:xfrm>
            <a:off x="5081060" y="3845383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223CCB54-A9D7-4D9E-8A49-CCBB9E89EE1B}"/>
              </a:ext>
            </a:extLst>
          </p:cNvPr>
          <p:cNvCxnSpPr/>
          <p:nvPr/>
        </p:nvCxnSpPr>
        <p:spPr>
          <a:xfrm>
            <a:off x="4065834" y="3845382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AF423356-947D-4D28-B4AF-E740E294E549}"/>
              </a:ext>
            </a:extLst>
          </p:cNvPr>
          <p:cNvCxnSpPr/>
          <p:nvPr/>
        </p:nvCxnSpPr>
        <p:spPr>
          <a:xfrm>
            <a:off x="6114840" y="3853537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">
            <a:extLst>
              <a:ext uri="{FF2B5EF4-FFF2-40B4-BE49-F238E27FC236}">
                <a16:creationId xmlns:a16="http://schemas.microsoft.com/office/drawing/2014/main" id="{88D70812-FDA8-4577-8A10-6F6594A76901}"/>
              </a:ext>
            </a:extLst>
          </p:cNvPr>
          <p:cNvSpPr txBox="1"/>
          <p:nvPr/>
        </p:nvSpPr>
        <p:spPr>
          <a:xfrm>
            <a:off x="5688126" y="4245098"/>
            <a:ext cx="854978" cy="150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PRACTICE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CD208493-CC7F-4629-A26E-B71F519C123F}"/>
              </a:ext>
            </a:extLst>
          </p:cNvPr>
          <p:cNvSpPr txBox="1"/>
          <p:nvPr/>
        </p:nvSpPr>
        <p:spPr>
          <a:xfrm>
            <a:off x="4868533" y="4245098"/>
            <a:ext cx="425053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490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 Presentation Template</Template>
  <TotalTime>857</TotalTime>
  <Words>386</Words>
  <Application>Microsoft Office PowerPoint</Application>
  <PresentationFormat>Panorámica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 Light</vt:lpstr>
      <vt:lpstr>Roboto</vt:lpstr>
      <vt:lpstr>Titillium</vt:lpstr>
      <vt:lpstr>Titillium Light</vt:lpstr>
      <vt:lpstr>Titillium Thin</vt:lpstr>
      <vt:lpstr>Office Theme</vt:lpstr>
      <vt:lpstr>Presentación de PowerPoint</vt:lpstr>
      <vt:lpstr>Agenda</vt:lpstr>
      <vt:lpstr>Project Idea</vt:lpstr>
      <vt:lpstr>Features</vt:lpstr>
      <vt:lpstr>Features </vt:lpstr>
      <vt:lpstr>Features </vt:lpstr>
      <vt:lpstr>Features </vt:lpstr>
      <vt:lpstr>Features </vt:lpstr>
      <vt:lpstr>Technical Architecture</vt:lpstr>
      <vt:lpstr>Technical Architecture</vt:lpstr>
      <vt:lpstr>Technical Architecture</vt:lpstr>
      <vt:lpstr>Technical Architecture</vt:lpstr>
      <vt:lpstr>Technical Architecture</vt:lpstr>
      <vt:lpstr>Technical Architecture</vt:lpstr>
      <vt:lpstr>Used Technologies </vt:lpstr>
      <vt:lpstr>Used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Aynaz Khoshkhoo</dc:creator>
  <cp:lastModifiedBy>Agustin Gazquez</cp:lastModifiedBy>
  <cp:revision>30</cp:revision>
  <dcterms:created xsi:type="dcterms:W3CDTF">2019-07-07T17:21:51Z</dcterms:created>
  <dcterms:modified xsi:type="dcterms:W3CDTF">2019-07-08T09:42:28Z</dcterms:modified>
</cp:coreProperties>
</file>