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Inter Tight Medium"/>
      <p:regular r:id="rId10"/>
      <p:bold r:id="rId11"/>
      <p:italic r:id="rId12"/>
      <p:boldItalic r:id="rId13"/>
    </p:embeddedFont>
    <p:embeddedFont>
      <p:font typeface="Inter Tight"/>
      <p:regular r:id="rId14"/>
      <p:bold r:id="rId15"/>
      <p:italic r:id="rId16"/>
      <p:boldItalic r:id="rId17"/>
    </p:embeddedFont>
    <p:embeddedFont>
      <p:font typeface="Inter Tight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SemiBold-italic.fntdata"/><Relationship Id="rId21" Type="http://schemas.openxmlformats.org/officeDocument/2006/relationships/font" Target="fonts/InterTigh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InterTightMedium-bold.fntdata"/><Relationship Id="rId10" Type="http://schemas.openxmlformats.org/officeDocument/2006/relationships/font" Target="fonts/InterTightMedium-regular.fntdata"/><Relationship Id="rId13" Type="http://schemas.openxmlformats.org/officeDocument/2006/relationships/font" Target="fonts/InterTightMedium-boldItalic.fntdata"/><Relationship Id="rId12" Type="http://schemas.openxmlformats.org/officeDocument/2006/relationships/font" Target="fonts/InterTightMedium-italic.fntdata"/><Relationship Id="rId15" Type="http://schemas.openxmlformats.org/officeDocument/2006/relationships/font" Target="fonts/InterTight-bold.fntdata"/><Relationship Id="rId14" Type="http://schemas.openxmlformats.org/officeDocument/2006/relationships/font" Target="fonts/InterTight-regular.fntdata"/><Relationship Id="rId17" Type="http://schemas.openxmlformats.org/officeDocument/2006/relationships/font" Target="fonts/InterTight-boldItalic.fntdata"/><Relationship Id="rId16" Type="http://schemas.openxmlformats.org/officeDocument/2006/relationships/font" Target="fonts/InterTight-italic.fntdata"/><Relationship Id="rId19" Type="http://schemas.openxmlformats.org/officeDocument/2006/relationships/font" Target="fonts/InterTightSemiBold-bold.fntdata"/><Relationship Id="rId18" Type="http://schemas.openxmlformats.org/officeDocument/2006/relationships/font" Target="fonts/InterTigh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f57b2be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f57b2b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f57b2be1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f57b2be1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f57b2be1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f57b2be1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3f57b2be1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3f57b2be1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1826325" y="1559575"/>
            <a:ext cx="54948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1510525" y="2757250"/>
            <a:ext cx="5494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Save-It App is Designed to help users manage and store notes, links, and documents efficiently.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26" name="Google Shape;326;p41"/>
          <p:cNvSpPr txBox="1"/>
          <p:nvPr>
            <p:ph idx="1" type="subTitle"/>
          </p:nvPr>
        </p:nvSpPr>
        <p:spPr>
          <a:xfrm>
            <a:off x="1149126" y="2348550"/>
            <a:ext cx="32343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User-friendly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41"/>
          <p:cNvSpPr txBox="1"/>
          <p:nvPr>
            <p:ph idx="2" type="subTitle"/>
          </p:nvPr>
        </p:nvSpPr>
        <p:spPr>
          <a:xfrm>
            <a:off x="1149126" y="2802869"/>
            <a:ext cx="32343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Note-taking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 txBox="1"/>
          <p:nvPr>
            <p:ph idx="3" type="subTitle"/>
          </p:nvPr>
        </p:nvSpPr>
        <p:spPr>
          <a:xfrm>
            <a:off x="1149126" y="3257187"/>
            <a:ext cx="32343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Bookmarking 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 txBox="1"/>
          <p:nvPr>
            <p:ph idx="4" type="subTitle"/>
          </p:nvPr>
        </p:nvSpPr>
        <p:spPr>
          <a:xfrm>
            <a:off x="1149126" y="3711506"/>
            <a:ext cx="32343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 Document upload and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2"/>
          <p:cNvSpPr txBox="1"/>
          <p:nvPr>
            <p:ph type="title"/>
          </p:nvPr>
        </p:nvSpPr>
        <p:spPr>
          <a:xfrm>
            <a:off x="2376725" y="1192108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Timeline and Milestones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2075275" y="2384715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elit, sed do eiusmod tempor incididunt ut labore et dolore magna aliqua. Ut enim ad minim veniam.</a:t>
            </a:r>
            <a:endParaRPr/>
          </a:p>
        </p:txBody>
      </p:sp>
      <p:sp>
        <p:nvSpPr>
          <p:cNvPr id="337" name="Google Shape;337;p42"/>
          <p:cNvSpPr/>
          <p:nvPr/>
        </p:nvSpPr>
        <p:spPr>
          <a:xfrm flipH="1" rot="5098785">
            <a:off x="804926" y="290537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2479675" y="2291377"/>
            <a:ext cx="41847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elit, sed do eiusmod tempor incididunt ut labore et dolore magna aliqua. Ut enim ad minim veniam.</a:t>
            </a:r>
            <a:endParaRPr/>
          </a:p>
        </p:txBody>
      </p:sp>
      <p:sp>
        <p:nvSpPr>
          <p:cNvPr id="344" name="Google Shape;344;p43"/>
          <p:cNvSpPr txBox="1"/>
          <p:nvPr>
            <p:ph type="title"/>
          </p:nvPr>
        </p:nvSpPr>
        <p:spPr>
          <a:xfrm>
            <a:off x="2479675" y="1637413"/>
            <a:ext cx="41847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