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E2DD7-0653-7577-5EA2-38A9205CDB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7F52204-014D-6305-E8C2-619C06A4C5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70A8BD7-FC19-A804-2A3A-000CB3659D97}"/>
              </a:ext>
            </a:extLst>
          </p:cNvPr>
          <p:cNvSpPr>
            <a:spLocks noGrp="1"/>
          </p:cNvSpPr>
          <p:nvPr>
            <p:ph type="dt" sz="half" idx="10"/>
          </p:nvPr>
        </p:nvSpPr>
        <p:spPr/>
        <p:txBody>
          <a:bodyPr/>
          <a:lstStyle/>
          <a:p>
            <a:fld id="{D14BE540-02E5-4C95-B1F9-31CED191E507}" type="datetimeFigureOut">
              <a:rPr lang="en-GB" smtClean="0"/>
              <a:t>03/12/2022</a:t>
            </a:fld>
            <a:endParaRPr lang="en-GB"/>
          </a:p>
        </p:txBody>
      </p:sp>
      <p:sp>
        <p:nvSpPr>
          <p:cNvPr id="5" name="Footer Placeholder 4">
            <a:extLst>
              <a:ext uri="{FF2B5EF4-FFF2-40B4-BE49-F238E27FC236}">
                <a16:creationId xmlns:a16="http://schemas.microsoft.com/office/drawing/2014/main" id="{25CCBFB2-A871-0D4A-ECF8-54C67A6BE1A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D3B692-9236-215B-569A-65C40FE02F17}"/>
              </a:ext>
            </a:extLst>
          </p:cNvPr>
          <p:cNvSpPr>
            <a:spLocks noGrp="1"/>
          </p:cNvSpPr>
          <p:nvPr>
            <p:ph type="sldNum" sz="quarter" idx="12"/>
          </p:nvPr>
        </p:nvSpPr>
        <p:spPr/>
        <p:txBody>
          <a:bodyPr/>
          <a:lstStyle/>
          <a:p>
            <a:fld id="{EE80215E-FE66-4F9E-9A80-CF24D48A6966}" type="slidenum">
              <a:rPr lang="en-GB" smtClean="0"/>
              <a:t>‹#›</a:t>
            </a:fld>
            <a:endParaRPr lang="en-GB"/>
          </a:p>
        </p:txBody>
      </p:sp>
    </p:spTree>
    <p:extLst>
      <p:ext uri="{BB962C8B-B14F-4D97-AF65-F5344CB8AC3E}">
        <p14:creationId xmlns:p14="http://schemas.microsoft.com/office/powerpoint/2010/main" val="507099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85C2E-7733-9668-96D2-47A4405F399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F09B731-112C-1B13-A818-55FDD01D7C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8C5E0CE-64BC-BC48-DFDD-8E7CE576A6AC}"/>
              </a:ext>
            </a:extLst>
          </p:cNvPr>
          <p:cNvSpPr>
            <a:spLocks noGrp="1"/>
          </p:cNvSpPr>
          <p:nvPr>
            <p:ph type="dt" sz="half" idx="10"/>
          </p:nvPr>
        </p:nvSpPr>
        <p:spPr/>
        <p:txBody>
          <a:bodyPr/>
          <a:lstStyle/>
          <a:p>
            <a:fld id="{D14BE540-02E5-4C95-B1F9-31CED191E507}" type="datetimeFigureOut">
              <a:rPr lang="en-GB" smtClean="0"/>
              <a:t>03/12/2022</a:t>
            </a:fld>
            <a:endParaRPr lang="en-GB"/>
          </a:p>
        </p:txBody>
      </p:sp>
      <p:sp>
        <p:nvSpPr>
          <p:cNvPr id="5" name="Footer Placeholder 4">
            <a:extLst>
              <a:ext uri="{FF2B5EF4-FFF2-40B4-BE49-F238E27FC236}">
                <a16:creationId xmlns:a16="http://schemas.microsoft.com/office/drawing/2014/main" id="{8F5FE1A0-6444-6A75-2288-7FC73D0BCD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35EDD2-57C1-88F7-36FF-0C2E9B14A3CF}"/>
              </a:ext>
            </a:extLst>
          </p:cNvPr>
          <p:cNvSpPr>
            <a:spLocks noGrp="1"/>
          </p:cNvSpPr>
          <p:nvPr>
            <p:ph type="sldNum" sz="quarter" idx="12"/>
          </p:nvPr>
        </p:nvSpPr>
        <p:spPr/>
        <p:txBody>
          <a:bodyPr/>
          <a:lstStyle/>
          <a:p>
            <a:fld id="{EE80215E-FE66-4F9E-9A80-CF24D48A6966}" type="slidenum">
              <a:rPr lang="en-GB" smtClean="0"/>
              <a:t>‹#›</a:t>
            </a:fld>
            <a:endParaRPr lang="en-GB"/>
          </a:p>
        </p:txBody>
      </p:sp>
    </p:spTree>
    <p:extLst>
      <p:ext uri="{BB962C8B-B14F-4D97-AF65-F5344CB8AC3E}">
        <p14:creationId xmlns:p14="http://schemas.microsoft.com/office/powerpoint/2010/main" val="99462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3DE372-D6BD-2428-27E9-D36F206028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D4C3ECE-9497-DCCE-B762-68B3B04F92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29D6BB-CC38-2C85-EADA-65BA2B218305}"/>
              </a:ext>
            </a:extLst>
          </p:cNvPr>
          <p:cNvSpPr>
            <a:spLocks noGrp="1"/>
          </p:cNvSpPr>
          <p:nvPr>
            <p:ph type="dt" sz="half" idx="10"/>
          </p:nvPr>
        </p:nvSpPr>
        <p:spPr/>
        <p:txBody>
          <a:bodyPr/>
          <a:lstStyle/>
          <a:p>
            <a:fld id="{D14BE540-02E5-4C95-B1F9-31CED191E507}" type="datetimeFigureOut">
              <a:rPr lang="en-GB" smtClean="0"/>
              <a:t>03/12/2022</a:t>
            </a:fld>
            <a:endParaRPr lang="en-GB"/>
          </a:p>
        </p:txBody>
      </p:sp>
      <p:sp>
        <p:nvSpPr>
          <p:cNvPr id="5" name="Footer Placeholder 4">
            <a:extLst>
              <a:ext uri="{FF2B5EF4-FFF2-40B4-BE49-F238E27FC236}">
                <a16:creationId xmlns:a16="http://schemas.microsoft.com/office/drawing/2014/main" id="{4A421CC9-A509-35E7-FCB9-6A2D83B7ED3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4925C77-C9A6-96EE-3B75-457AB7C86E64}"/>
              </a:ext>
            </a:extLst>
          </p:cNvPr>
          <p:cNvSpPr>
            <a:spLocks noGrp="1"/>
          </p:cNvSpPr>
          <p:nvPr>
            <p:ph type="sldNum" sz="quarter" idx="12"/>
          </p:nvPr>
        </p:nvSpPr>
        <p:spPr/>
        <p:txBody>
          <a:bodyPr/>
          <a:lstStyle/>
          <a:p>
            <a:fld id="{EE80215E-FE66-4F9E-9A80-CF24D48A6966}" type="slidenum">
              <a:rPr lang="en-GB" smtClean="0"/>
              <a:t>‹#›</a:t>
            </a:fld>
            <a:endParaRPr lang="en-GB"/>
          </a:p>
        </p:txBody>
      </p:sp>
    </p:spTree>
    <p:extLst>
      <p:ext uri="{BB962C8B-B14F-4D97-AF65-F5344CB8AC3E}">
        <p14:creationId xmlns:p14="http://schemas.microsoft.com/office/powerpoint/2010/main" val="761071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07D8-74F1-D612-1FED-0FA50F0051D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F5D0080-24AB-306D-F7FB-8A019F95D3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99F4BF9-C7D4-1143-F48E-28D73DCD10A3}"/>
              </a:ext>
            </a:extLst>
          </p:cNvPr>
          <p:cNvSpPr>
            <a:spLocks noGrp="1"/>
          </p:cNvSpPr>
          <p:nvPr>
            <p:ph type="dt" sz="half" idx="10"/>
          </p:nvPr>
        </p:nvSpPr>
        <p:spPr/>
        <p:txBody>
          <a:bodyPr/>
          <a:lstStyle/>
          <a:p>
            <a:fld id="{D14BE540-02E5-4C95-B1F9-31CED191E507}" type="datetimeFigureOut">
              <a:rPr lang="en-GB" smtClean="0"/>
              <a:t>03/12/2022</a:t>
            </a:fld>
            <a:endParaRPr lang="en-GB"/>
          </a:p>
        </p:txBody>
      </p:sp>
      <p:sp>
        <p:nvSpPr>
          <p:cNvPr id="5" name="Footer Placeholder 4">
            <a:extLst>
              <a:ext uri="{FF2B5EF4-FFF2-40B4-BE49-F238E27FC236}">
                <a16:creationId xmlns:a16="http://schemas.microsoft.com/office/drawing/2014/main" id="{E4BF5134-ED84-9419-7CAC-151BBC019F2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E3D9798-F2A8-C9AB-D504-724F795D67ED}"/>
              </a:ext>
            </a:extLst>
          </p:cNvPr>
          <p:cNvSpPr>
            <a:spLocks noGrp="1"/>
          </p:cNvSpPr>
          <p:nvPr>
            <p:ph type="sldNum" sz="quarter" idx="12"/>
          </p:nvPr>
        </p:nvSpPr>
        <p:spPr/>
        <p:txBody>
          <a:bodyPr/>
          <a:lstStyle/>
          <a:p>
            <a:fld id="{EE80215E-FE66-4F9E-9A80-CF24D48A6966}" type="slidenum">
              <a:rPr lang="en-GB" smtClean="0"/>
              <a:t>‹#›</a:t>
            </a:fld>
            <a:endParaRPr lang="en-GB"/>
          </a:p>
        </p:txBody>
      </p:sp>
    </p:spTree>
    <p:extLst>
      <p:ext uri="{BB962C8B-B14F-4D97-AF65-F5344CB8AC3E}">
        <p14:creationId xmlns:p14="http://schemas.microsoft.com/office/powerpoint/2010/main" val="3474365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C8A0-AF3B-F87A-9068-CC0AE7215F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16BC8AE-51BF-2A9C-602E-332E0A0CC6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5ADCB6-3878-3303-1991-FC1B934D6932}"/>
              </a:ext>
            </a:extLst>
          </p:cNvPr>
          <p:cNvSpPr>
            <a:spLocks noGrp="1"/>
          </p:cNvSpPr>
          <p:nvPr>
            <p:ph type="dt" sz="half" idx="10"/>
          </p:nvPr>
        </p:nvSpPr>
        <p:spPr/>
        <p:txBody>
          <a:bodyPr/>
          <a:lstStyle/>
          <a:p>
            <a:fld id="{D14BE540-02E5-4C95-B1F9-31CED191E507}" type="datetimeFigureOut">
              <a:rPr lang="en-GB" smtClean="0"/>
              <a:t>03/12/2022</a:t>
            </a:fld>
            <a:endParaRPr lang="en-GB"/>
          </a:p>
        </p:txBody>
      </p:sp>
      <p:sp>
        <p:nvSpPr>
          <p:cNvPr id="5" name="Footer Placeholder 4">
            <a:extLst>
              <a:ext uri="{FF2B5EF4-FFF2-40B4-BE49-F238E27FC236}">
                <a16:creationId xmlns:a16="http://schemas.microsoft.com/office/drawing/2014/main" id="{63DEA461-8F4E-A965-BC42-1B017F9A16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5BBF2B-153F-AD80-2D5D-04B9DB684F1B}"/>
              </a:ext>
            </a:extLst>
          </p:cNvPr>
          <p:cNvSpPr>
            <a:spLocks noGrp="1"/>
          </p:cNvSpPr>
          <p:nvPr>
            <p:ph type="sldNum" sz="quarter" idx="12"/>
          </p:nvPr>
        </p:nvSpPr>
        <p:spPr/>
        <p:txBody>
          <a:bodyPr/>
          <a:lstStyle/>
          <a:p>
            <a:fld id="{EE80215E-FE66-4F9E-9A80-CF24D48A6966}" type="slidenum">
              <a:rPr lang="en-GB" smtClean="0"/>
              <a:t>‹#›</a:t>
            </a:fld>
            <a:endParaRPr lang="en-GB"/>
          </a:p>
        </p:txBody>
      </p:sp>
    </p:spTree>
    <p:extLst>
      <p:ext uri="{BB962C8B-B14F-4D97-AF65-F5344CB8AC3E}">
        <p14:creationId xmlns:p14="http://schemas.microsoft.com/office/powerpoint/2010/main" val="4054370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83B8-1A8A-CAD5-52E8-CE1E9B57F6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CA02214-59B5-FAAF-BD29-EFBB039999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810233F-B4B0-752C-FB3F-91B17476E0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1952466-2932-3BA4-C443-90D8B6642B79}"/>
              </a:ext>
            </a:extLst>
          </p:cNvPr>
          <p:cNvSpPr>
            <a:spLocks noGrp="1"/>
          </p:cNvSpPr>
          <p:nvPr>
            <p:ph type="dt" sz="half" idx="10"/>
          </p:nvPr>
        </p:nvSpPr>
        <p:spPr/>
        <p:txBody>
          <a:bodyPr/>
          <a:lstStyle/>
          <a:p>
            <a:fld id="{D14BE540-02E5-4C95-B1F9-31CED191E507}" type="datetimeFigureOut">
              <a:rPr lang="en-GB" smtClean="0"/>
              <a:t>03/12/2022</a:t>
            </a:fld>
            <a:endParaRPr lang="en-GB"/>
          </a:p>
        </p:txBody>
      </p:sp>
      <p:sp>
        <p:nvSpPr>
          <p:cNvPr id="6" name="Footer Placeholder 5">
            <a:extLst>
              <a:ext uri="{FF2B5EF4-FFF2-40B4-BE49-F238E27FC236}">
                <a16:creationId xmlns:a16="http://schemas.microsoft.com/office/drawing/2014/main" id="{BE044B94-633F-C5A9-6708-C163A898513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46A6CA7-9947-FDB0-EB57-EFA9E5E670FD}"/>
              </a:ext>
            </a:extLst>
          </p:cNvPr>
          <p:cNvSpPr>
            <a:spLocks noGrp="1"/>
          </p:cNvSpPr>
          <p:nvPr>
            <p:ph type="sldNum" sz="quarter" idx="12"/>
          </p:nvPr>
        </p:nvSpPr>
        <p:spPr/>
        <p:txBody>
          <a:bodyPr/>
          <a:lstStyle/>
          <a:p>
            <a:fld id="{EE80215E-FE66-4F9E-9A80-CF24D48A6966}" type="slidenum">
              <a:rPr lang="en-GB" smtClean="0"/>
              <a:t>‹#›</a:t>
            </a:fld>
            <a:endParaRPr lang="en-GB"/>
          </a:p>
        </p:txBody>
      </p:sp>
    </p:spTree>
    <p:extLst>
      <p:ext uri="{BB962C8B-B14F-4D97-AF65-F5344CB8AC3E}">
        <p14:creationId xmlns:p14="http://schemas.microsoft.com/office/powerpoint/2010/main" val="4187570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19D0E-B9A5-666A-AF5A-83A90CB15A8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E7B6B9C-C601-9165-720A-AD199A0FEE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710B26-653A-3F6C-2711-8D15B3AFA3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F1A9F63-BDD5-1D72-0757-B6A247C8EF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80071D-BB5F-FBD4-FEA2-692215655C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98751E6-25E3-0911-02E1-10788A4A0611}"/>
              </a:ext>
            </a:extLst>
          </p:cNvPr>
          <p:cNvSpPr>
            <a:spLocks noGrp="1"/>
          </p:cNvSpPr>
          <p:nvPr>
            <p:ph type="dt" sz="half" idx="10"/>
          </p:nvPr>
        </p:nvSpPr>
        <p:spPr/>
        <p:txBody>
          <a:bodyPr/>
          <a:lstStyle/>
          <a:p>
            <a:fld id="{D14BE540-02E5-4C95-B1F9-31CED191E507}" type="datetimeFigureOut">
              <a:rPr lang="en-GB" smtClean="0"/>
              <a:t>03/12/2022</a:t>
            </a:fld>
            <a:endParaRPr lang="en-GB"/>
          </a:p>
        </p:txBody>
      </p:sp>
      <p:sp>
        <p:nvSpPr>
          <p:cNvPr id="8" name="Footer Placeholder 7">
            <a:extLst>
              <a:ext uri="{FF2B5EF4-FFF2-40B4-BE49-F238E27FC236}">
                <a16:creationId xmlns:a16="http://schemas.microsoft.com/office/drawing/2014/main" id="{2C28FA4E-D527-98AB-48C2-17D227AF9C4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A4F6E60-52BD-A923-FD72-06D91C6D871F}"/>
              </a:ext>
            </a:extLst>
          </p:cNvPr>
          <p:cNvSpPr>
            <a:spLocks noGrp="1"/>
          </p:cNvSpPr>
          <p:nvPr>
            <p:ph type="sldNum" sz="quarter" idx="12"/>
          </p:nvPr>
        </p:nvSpPr>
        <p:spPr/>
        <p:txBody>
          <a:bodyPr/>
          <a:lstStyle/>
          <a:p>
            <a:fld id="{EE80215E-FE66-4F9E-9A80-CF24D48A6966}" type="slidenum">
              <a:rPr lang="en-GB" smtClean="0"/>
              <a:t>‹#›</a:t>
            </a:fld>
            <a:endParaRPr lang="en-GB"/>
          </a:p>
        </p:txBody>
      </p:sp>
    </p:spTree>
    <p:extLst>
      <p:ext uri="{BB962C8B-B14F-4D97-AF65-F5344CB8AC3E}">
        <p14:creationId xmlns:p14="http://schemas.microsoft.com/office/powerpoint/2010/main" val="296619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3E095-D870-450A-64B5-F7C8831F4B3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FF37A19-E176-E733-A588-5688EA979A33}"/>
              </a:ext>
            </a:extLst>
          </p:cNvPr>
          <p:cNvSpPr>
            <a:spLocks noGrp="1"/>
          </p:cNvSpPr>
          <p:nvPr>
            <p:ph type="dt" sz="half" idx="10"/>
          </p:nvPr>
        </p:nvSpPr>
        <p:spPr/>
        <p:txBody>
          <a:bodyPr/>
          <a:lstStyle/>
          <a:p>
            <a:fld id="{D14BE540-02E5-4C95-B1F9-31CED191E507}" type="datetimeFigureOut">
              <a:rPr lang="en-GB" smtClean="0"/>
              <a:t>03/12/2022</a:t>
            </a:fld>
            <a:endParaRPr lang="en-GB"/>
          </a:p>
        </p:txBody>
      </p:sp>
      <p:sp>
        <p:nvSpPr>
          <p:cNvPr id="4" name="Footer Placeholder 3">
            <a:extLst>
              <a:ext uri="{FF2B5EF4-FFF2-40B4-BE49-F238E27FC236}">
                <a16:creationId xmlns:a16="http://schemas.microsoft.com/office/drawing/2014/main" id="{8263E81A-3B8C-42FE-824A-7ABB95CBDB2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45F231F-7A51-EAB2-AB49-243AF08B2CB4}"/>
              </a:ext>
            </a:extLst>
          </p:cNvPr>
          <p:cNvSpPr>
            <a:spLocks noGrp="1"/>
          </p:cNvSpPr>
          <p:nvPr>
            <p:ph type="sldNum" sz="quarter" idx="12"/>
          </p:nvPr>
        </p:nvSpPr>
        <p:spPr/>
        <p:txBody>
          <a:bodyPr/>
          <a:lstStyle/>
          <a:p>
            <a:fld id="{EE80215E-FE66-4F9E-9A80-CF24D48A6966}" type="slidenum">
              <a:rPr lang="en-GB" smtClean="0"/>
              <a:t>‹#›</a:t>
            </a:fld>
            <a:endParaRPr lang="en-GB"/>
          </a:p>
        </p:txBody>
      </p:sp>
    </p:spTree>
    <p:extLst>
      <p:ext uri="{BB962C8B-B14F-4D97-AF65-F5344CB8AC3E}">
        <p14:creationId xmlns:p14="http://schemas.microsoft.com/office/powerpoint/2010/main" val="759624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E86F38-9795-B5B6-D19F-6EF7DEEBE66C}"/>
              </a:ext>
            </a:extLst>
          </p:cNvPr>
          <p:cNvSpPr>
            <a:spLocks noGrp="1"/>
          </p:cNvSpPr>
          <p:nvPr>
            <p:ph type="dt" sz="half" idx="10"/>
          </p:nvPr>
        </p:nvSpPr>
        <p:spPr/>
        <p:txBody>
          <a:bodyPr/>
          <a:lstStyle/>
          <a:p>
            <a:fld id="{D14BE540-02E5-4C95-B1F9-31CED191E507}" type="datetimeFigureOut">
              <a:rPr lang="en-GB" smtClean="0"/>
              <a:t>03/12/2022</a:t>
            </a:fld>
            <a:endParaRPr lang="en-GB"/>
          </a:p>
        </p:txBody>
      </p:sp>
      <p:sp>
        <p:nvSpPr>
          <p:cNvPr id="3" name="Footer Placeholder 2">
            <a:extLst>
              <a:ext uri="{FF2B5EF4-FFF2-40B4-BE49-F238E27FC236}">
                <a16:creationId xmlns:a16="http://schemas.microsoft.com/office/drawing/2014/main" id="{69677272-694F-C8D7-A985-F3500C889D8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EBB702F-D9E4-182A-D115-6CC9B62BE896}"/>
              </a:ext>
            </a:extLst>
          </p:cNvPr>
          <p:cNvSpPr>
            <a:spLocks noGrp="1"/>
          </p:cNvSpPr>
          <p:nvPr>
            <p:ph type="sldNum" sz="quarter" idx="12"/>
          </p:nvPr>
        </p:nvSpPr>
        <p:spPr/>
        <p:txBody>
          <a:bodyPr/>
          <a:lstStyle/>
          <a:p>
            <a:fld id="{EE80215E-FE66-4F9E-9A80-CF24D48A6966}" type="slidenum">
              <a:rPr lang="en-GB" smtClean="0"/>
              <a:t>‹#›</a:t>
            </a:fld>
            <a:endParaRPr lang="en-GB"/>
          </a:p>
        </p:txBody>
      </p:sp>
    </p:spTree>
    <p:extLst>
      <p:ext uri="{BB962C8B-B14F-4D97-AF65-F5344CB8AC3E}">
        <p14:creationId xmlns:p14="http://schemas.microsoft.com/office/powerpoint/2010/main" val="3766487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0CABE-1497-EA0D-A930-F9860CC475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6EF23EA-8650-D1CF-0347-2EEC9A01B2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EDF2955-C0A4-B518-CB65-8D3E7EE3AE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B3F5F9-0C8B-8610-04DC-573AC77E6760}"/>
              </a:ext>
            </a:extLst>
          </p:cNvPr>
          <p:cNvSpPr>
            <a:spLocks noGrp="1"/>
          </p:cNvSpPr>
          <p:nvPr>
            <p:ph type="dt" sz="half" idx="10"/>
          </p:nvPr>
        </p:nvSpPr>
        <p:spPr/>
        <p:txBody>
          <a:bodyPr/>
          <a:lstStyle/>
          <a:p>
            <a:fld id="{D14BE540-02E5-4C95-B1F9-31CED191E507}" type="datetimeFigureOut">
              <a:rPr lang="en-GB" smtClean="0"/>
              <a:t>03/12/2022</a:t>
            </a:fld>
            <a:endParaRPr lang="en-GB"/>
          </a:p>
        </p:txBody>
      </p:sp>
      <p:sp>
        <p:nvSpPr>
          <p:cNvPr id="6" name="Footer Placeholder 5">
            <a:extLst>
              <a:ext uri="{FF2B5EF4-FFF2-40B4-BE49-F238E27FC236}">
                <a16:creationId xmlns:a16="http://schemas.microsoft.com/office/drawing/2014/main" id="{37AC04F0-7911-6210-F480-CBB22EF4844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D8CC6E9-4E3B-E496-87B3-E0E02F6F9323}"/>
              </a:ext>
            </a:extLst>
          </p:cNvPr>
          <p:cNvSpPr>
            <a:spLocks noGrp="1"/>
          </p:cNvSpPr>
          <p:nvPr>
            <p:ph type="sldNum" sz="quarter" idx="12"/>
          </p:nvPr>
        </p:nvSpPr>
        <p:spPr/>
        <p:txBody>
          <a:bodyPr/>
          <a:lstStyle/>
          <a:p>
            <a:fld id="{EE80215E-FE66-4F9E-9A80-CF24D48A6966}" type="slidenum">
              <a:rPr lang="en-GB" smtClean="0"/>
              <a:t>‹#›</a:t>
            </a:fld>
            <a:endParaRPr lang="en-GB"/>
          </a:p>
        </p:txBody>
      </p:sp>
    </p:spTree>
    <p:extLst>
      <p:ext uri="{BB962C8B-B14F-4D97-AF65-F5344CB8AC3E}">
        <p14:creationId xmlns:p14="http://schemas.microsoft.com/office/powerpoint/2010/main" val="2623223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EB947-F46D-2C1D-FF80-487CD810D8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F48DB4C-AC67-6A9C-36F9-3B9CD50E99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839A638-9D26-821F-A0A9-8D6EE10573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7C70CD-1FD7-AB84-517A-49674511F5B1}"/>
              </a:ext>
            </a:extLst>
          </p:cNvPr>
          <p:cNvSpPr>
            <a:spLocks noGrp="1"/>
          </p:cNvSpPr>
          <p:nvPr>
            <p:ph type="dt" sz="half" idx="10"/>
          </p:nvPr>
        </p:nvSpPr>
        <p:spPr/>
        <p:txBody>
          <a:bodyPr/>
          <a:lstStyle/>
          <a:p>
            <a:fld id="{D14BE540-02E5-4C95-B1F9-31CED191E507}" type="datetimeFigureOut">
              <a:rPr lang="en-GB" smtClean="0"/>
              <a:t>03/12/2022</a:t>
            </a:fld>
            <a:endParaRPr lang="en-GB"/>
          </a:p>
        </p:txBody>
      </p:sp>
      <p:sp>
        <p:nvSpPr>
          <p:cNvPr id="6" name="Footer Placeholder 5">
            <a:extLst>
              <a:ext uri="{FF2B5EF4-FFF2-40B4-BE49-F238E27FC236}">
                <a16:creationId xmlns:a16="http://schemas.microsoft.com/office/drawing/2014/main" id="{057D48DE-C80E-CD16-3625-F4EE8AED00D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3A49AB5-BA59-0506-7629-98C534533EB9}"/>
              </a:ext>
            </a:extLst>
          </p:cNvPr>
          <p:cNvSpPr>
            <a:spLocks noGrp="1"/>
          </p:cNvSpPr>
          <p:nvPr>
            <p:ph type="sldNum" sz="quarter" idx="12"/>
          </p:nvPr>
        </p:nvSpPr>
        <p:spPr/>
        <p:txBody>
          <a:bodyPr/>
          <a:lstStyle/>
          <a:p>
            <a:fld id="{EE80215E-FE66-4F9E-9A80-CF24D48A6966}" type="slidenum">
              <a:rPr lang="en-GB" smtClean="0"/>
              <a:t>‹#›</a:t>
            </a:fld>
            <a:endParaRPr lang="en-GB"/>
          </a:p>
        </p:txBody>
      </p:sp>
    </p:spTree>
    <p:extLst>
      <p:ext uri="{BB962C8B-B14F-4D97-AF65-F5344CB8AC3E}">
        <p14:creationId xmlns:p14="http://schemas.microsoft.com/office/powerpoint/2010/main" val="2114778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9C49B2-11ED-B7AC-D6B9-BB5DFF67DA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854A75B-EF46-A9AC-09E1-969F179172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AAE95C8-CF84-1614-18B6-D90F312166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4BE540-02E5-4C95-B1F9-31CED191E507}" type="datetimeFigureOut">
              <a:rPr lang="en-GB" smtClean="0"/>
              <a:t>03/12/2022</a:t>
            </a:fld>
            <a:endParaRPr lang="en-GB"/>
          </a:p>
        </p:txBody>
      </p:sp>
      <p:sp>
        <p:nvSpPr>
          <p:cNvPr id="5" name="Footer Placeholder 4">
            <a:extLst>
              <a:ext uri="{FF2B5EF4-FFF2-40B4-BE49-F238E27FC236}">
                <a16:creationId xmlns:a16="http://schemas.microsoft.com/office/drawing/2014/main" id="{87B8C09D-882B-E32D-78FD-B483932656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C53FF05-1764-38B6-9825-08BA8ACB2E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80215E-FE66-4F9E-9A80-CF24D48A6966}" type="slidenum">
              <a:rPr lang="en-GB" smtClean="0"/>
              <a:t>‹#›</a:t>
            </a:fld>
            <a:endParaRPr lang="en-GB"/>
          </a:p>
        </p:txBody>
      </p:sp>
    </p:spTree>
    <p:extLst>
      <p:ext uri="{BB962C8B-B14F-4D97-AF65-F5344CB8AC3E}">
        <p14:creationId xmlns:p14="http://schemas.microsoft.com/office/powerpoint/2010/main" val="43007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B8FD41FE-9898-A94D-D354-14DE16466B84}"/>
              </a:ext>
            </a:extLst>
          </p:cNvPr>
          <p:cNvPicPr>
            <a:picLocks noChangeAspect="1"/>
          </p:cNvPicPr>
          <p:nvPr/>
        </p:nvPicPr>
        <p:blipFill>
          <a:blip r:embed="rId2"/>
          <a:stretch>
            <a:fillRect/>
          </a:stretch>
        </p:blipFill>
        <p:spPr>
          <a:xfrm>
            <a:off x="8275323" y="3695387"/>
            <a:ext cx="3390851" cy="2008631"/>
          </a:xfrm>
          <a:prstGeom prst="rect">
            <a:avLst/>
          </a:prstGeom>
        </p:spPr>
      </p:pic>
      <p:sp>
        <p:nvSpPr>
          <p:cNvPr id="5" name="Rectangle 4">
            <a:extLst>
              <a:ext uri="{FF2B5EF4-FFF2-40B4-BE49-F238E27FC236}">
                <a16:creationId xmlns:a16="http://schemas.microsoft.com/office/drawing/2014/main" id="{93261599-FAE5-135A-AB10-C0EB3C05612D}"/>
              </a:ext>
            </a:extLst>
          </p:cNvPr>
          <p:cNvSpPr/>
          <p:nvPr/>
        </p:nvSpPr>
        <p:spPr>
          <a:xfrm>
            <a:off x="179832" y="3063240"/>
            <a:ext cx="3867912" cy="3410712"/>
          </a:xfrm>
          <a:prstGeom prst="rect">
            <a:avLst/>
          </a:prstGeom>
          <a:solidFill>
            <a:schemeClr val="bg1">
              <a:lumMod val="85000"/>
              <a:alpha val="5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Bell MT" panose="02020503060305020303" pitchFamily="18" charset="0"/>
              </a:rPr>
              <a:t>Black-Scholes</a:t>
            </a:r>
          </a:p>
          <a:p>
            <a:pPr algn="ctr"/>
            <a:endParaRPr lang="en-US" sz="1200" b="1" dirty="0">
              <a:solidFill>
                <a:schemeClr val="tx1"/>
              </a:solidFill>
              <a:latin typeface="Bell MT" panose="02020503060305020303" pitchFamily="18" charset="0"/>
            </a:endParaRPr>
          </a:p>
          <a:p>
            <a:pPr marL="285750" indent="-285750">
              <a:buFont typeface="Arial" panose="020B0604020202020204" pitchFamily="34" charset="0"/>
              <a:buChar char="•"/>
            </a:pPr>
            <a:r>
              <a:rPr lang="en-US" sz="1000" dirty="0">
                <a:solidFill>
                  <a:schemeClr val="tx1"/>
                </a:solidFill>
                <a:latin typeface="Bell MT" panose="02020503060305020303" pitchFamily="18" charset="0"/>
              </a:rPr>
              <a:t>The two graphs compare the Black-Scholes model output of fair prices of call options vs the actual call values of the stock for DIS and NFLX</a:t>
            </a:r>
          </a:p>
          <a:p>
            <a:pPr marL="285750" indent="-285750">
              <a:buFont typeface="Arial" panose="020B0604020202020204" pitchFamily="34" charset="0"/>
              <a:buChar char="•"/>
            </a:pPr>
            <a:r>
              <a:rPr lang="en-US" sz="1000" dirty="0">
                <a:solidFill>
                  <a:schemeClr val="tx1"/>
                </a:solidFill>
                <a:latin typeface="Bell MT" panose="02020503060305020303" pitchFamily="18" charset="0"/>
              </a:rPr>
              <a:t>Interestingly, the Black Scholes model of the NFLX, which appeared to be the more volatile stock has captured the trends in price movement, while the model prices on DIS are closer to the actual market values</a:t>
            </a:r>
          </a:p>
          <a:p>
            <a:pPr marL="285750" indent="-285750">
              <a:buFont typeface="Arial" panose="020B0604020202020204" pitchFamily="34" charset="0"/>
              <a:buChar char="•"/>
            </a:pPr>
            <a:r>
              <a:rPr lang="en-US" sz="1000" dirty="0">
                <a:solidFill>
                  <a:schemeClr val="tx1"/>
                </a:solidFill>
                <a:latin typeface="Bell MT" panose="02020503060305020303" pitchFamily="18" charset="0"/>
              </a:rPr>
              <a:t>The graphs highlight the </a:t>
            </a:r>
            <a:r>
              <a:rPr lang="en-US" sz="1000" b="1" dirty="0">
                <a:solidFill>
                  <a:schemeClr val="tx1"/>
                </a:solidFill>
                <a:latin typeface="Bell MT" panose="02020503060305020303" pitchFamily="18" charset="0"/>
              </a:rPr>
              <a:t>main limitation of Black-Scholes </a:t>
            </a:r>
            <a:r>
              <a:rPr lang="en-US" sz="1000" dirty="0">
                <a:solidFill>
                  <a:schemeClr val="tx1"/>
                </a:solidFill>
                <a:latin typeface="Bell MT" panose="02020503060305020303" pitchFamily="18" charset="0"/>
              </a:rPr>
              <a:t>– </a:t>
            </a:r>
            <a:r>
              <a:rPr lang="en-US" sz="1000" b="1" dirty="0">
                <a:solidFill>
                  <a:schemeClr val="tx1"/>
                </a:solidFill>
                <a:latin typeface="Bell MT" panose="02020503060305020303" pitchFamily="18" charset="0"/>
              </a:rPr>
              <a:t>assuming constant volatility over the option’s life and constant risk-free interest rates</a:t>
            </a:r>
            <a:endParaRPr lang="en-GB" sz="1000" b="1" dirty="0">
              <a:solidFill>
                <a:schemeClr val="tx1"/>
              </a:solidFill>
              <a:latin typeface="Bell MT" panose="02020503060305020303" pitchFamily="18" charset="0"/>
            </a:endParaRPr>
          </a:p>
        </p:txBody>
      </p:sp>
      <p:sp>
        <p:nvSpPr>
          <p:cNvPr id="8" name="Rectangle 7">
            <a:extLst>
              <a:ext uri="{FF2B5EF4-FFF2-40B4-BE49-F238E27FC236}">
                <a16:creationId xmlns:a16="http://schemas.microsoft.com/office/drawing/2014/main" id="{F30CDCAC-77A7-CD08-8F97-1865EEF18A2C}"/>
              </a:ext>
            </a:extLst>
          </p:cNvPr>
          <p:cNvSpPr/>
          <p:nvPr/>
        </p:nvSpPr>
        <p:spPr>
          <a:xfrm>
            <a:off x="179832" y="231648"/>
            <a:ext cx="3867912" cy="2602992"/>
          </a:xfrm>
          <a:prstGeom prst="rect">
            <a:avLst/>
          </a:prstGeom>
          <a:solidFill>
            <a:schemeClr val="bg1">
              <a:lumMod val="85000"/>
              <a:alpha val="5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Bell MT" panose="02020503060305020303" pitchFamily="18" charset="0"/>
              </a:rPr>
              <a:t>Stock and Options Trends</a:t>
            </a:r>
          </a:p>
          <a:p>
            <a:pPr algn="ctr"/>
            <a:endParaRPr lang="en-US" sz="1000" b="1" dirty="0">
              <a:solidFill>
                <a:schemeClr val="tx1"/>
              </a:solidFill>
              <a:latin typeface="Bell MT" panose="02020503060305020303" pitchFamily="18" charset="0"/>
            </a:endParaRPr>
          </a:p>
          <a:p>
            <a:pPr marL="285750" indent="-285750">
              <a:buFont typeface="Arial" panose="020B0604020202020204" pitchFamily="34" charset="0"/>
              <a:buChar char="•"/>
            </a:pPr>
            <a:r>
              <a:rPr lang="en-US" sz="1000" dirty="0">
                <a:solidFill>
                  <a:schemeClr val="tx1"/>
                </a:solidFill>
                <a:latin typeface="Bell MT" panose="02020503060305020303" pitchFamily="18" charset="0"/>
              </a:rPr>
              <a:t>Graphs on the left compare the stock prices and options prices of two media companies in S&amp;P 500 – </a:t>
            </a:r>
            <a:r>
              <a:rPr lang="en-US" sz="1000" dirty="0">
                <a:solidFill>
                  <a:srgbClr val="0070C0"/>
                </a:solidFill>
                <a:latin typeface="Bell MT" panose="02020503060305020303" pitchFamily="18" charset="0"/>
              </a:rPr>
              <a:t>Disney (DIS) </a:t>
            </a:r>
            <a:r>
              <a:rPr lang="en-US" sz="1000" dirty="0">
                <a:solidFill>
                  <a:schemeClr val="tx1"/>
                </a:solidFill>
                <a:latin typeface="Bell MT" panose="02020503060305020303" pitchFamily="18" charset="0"/>
              </a:rPr>
              <a:t>and </a:t>
            </a:r>
            <a:r>
              <a:rPr lang="en-US" sz="1000" dirty="0">
                <a:solidFill>
                  <a:srgbClr val="FF0000"/>
                </a:solidFill>
                <a:latin typeface="Bell MT" panose="02020503060305020303" pitchFamily="18" charset="0"/>
              </a:rPr>
              <a:t>Netflix</a:t>
            </a:r>
            <a:r>
              <a:rPr lang="en-US" sz="1000" dirty="0">
                <a:solidFill>
                  <a:schemeClr val="tx1"/>
                </a:solidFill>
                <a:latin typeface="Bell MT" panose="02020503060305020303" pitchFamily="18" charset="0"/>
              </a:rPr>
              <a:t> </a:t>
            </a:r>
            <a:r>
              <a:rPr lang="en-US" sz="1000" dirty="0">
                <a:solidFill>
                  <a:srgbClr val="FF0000"/>
                </a:solidFill>
                <a:latin typeface="Bell MT" panose="02020503060305020303" pitchFamily="18" charset="0"/>
              </a:rPr>
              <a:t>(NFLX)</a:t>
            </a:r>
            <a:endParaRPr lang="en-GB" sz="1000" dirty="0">
              <a:solidFill>
                <a:srgbClr val="FF0000"/>
              </a:solidFill>
              <a:latin typeface="Bell MT" panose="02020503060305020303" pitchFamily="18" charset="0"/>
            </a:endParaRPr>
          </a:p>
          <a:p>
            <a:pPr marL="285750" indent="-285750">
              <a:buFont typeface="Arial" panose="020B0604020202020204" pitchFamily="34" charset="0"/>
              <a:buChar char="•"/>
            </a:pPr>
            <a:r>
              <a:rPr lang="en-GB" sz="1000" dirty="0">
                <a:solidFill>
                  <a:schemeClr val="tx1"/>
                </a:solidFill>
                <a:latin typeface="Bell MT" panose="02020503060305020303" pitchFamily="18" charset="0"/>
              </a:rPr>
              <a:t>These companies have comparable market capital; however, stock prices and options prices do not move in tandem along the same timelines </a:t>
            </a:r>
          </a:p>
          <a:p>
            <a:pPr marL="285750" indent="-285750">
              <a:buFont typeface="Arial" panose="020B0604020202020204" pitchFamily="34" charset="0"/>
              <a:buChar char="•"/>
            </a:pPr>
            <a:r>
              <a:rPr lang="en-GB" sz="1000" dirty="0">
                <a:solidFill>
                  <a:schemeClr val="tx1"/>
                </a:solidFill>
                <a:latin typeface="Bell MT" panose="02020503060305020303" pitchFamily="18" charset="0"/>
              </a:rPr>
              <a:t>Based on observation of historical values, NFLX’s stock and options prices appear to be more volatile compared to DIS. </a:t>
            </a:r>
            <a:endParaRPr lang="en-US" sz="1000" dirty="0">
              <a:solidFill>
                <a:schemeClr val="tx1"/>
              </a:solidFill>
              <a:latin typeface="Bell MT" panose="02020503060305020303" pitchFamily="18" charset="0"/>
            </a:endParaRPr>
          </a:p>
        </p:txBody>
      </p:sp>
      <p:pic>
        <p:nvPicPr>
          <p:cNvPr id="9" name="Picture 8">
            <a:extLst>
              <a:ext uri="{FF2B5EF4-FFF2-40B4-BE49-F238E27FC236}">
                <a16:creationId xmlns:a16="http://schemas.microsoft.com/office/drawing/2014/main" id="{5AB59F0D-7995-162D-B0E7-A1E521195819}"/>
              </a:ext>
            </a:extLst>
          </p:cNvPr>
          <p:cNvPicPr>
            <a:picLocks noChangeAspect="1"/>
          </p:cNvPicPr>
          <p:nvPr/>
        </p:nvPicPr>
        <p:blipFill>
          <a:blip r:embed="rId3"/>
          <a:stretch>
            <a:fillRect/>
          </a:stretch>
        </p:blipFill>
        <p:spPr>
          <a:xfrm>
            <a:off x="4343873" y="579278"/>
            <a:ext cx="3422902" cy="2063808"/>
          </a:xfrm>
          <a:prstGeom prst="rect">
            <a:avLst/>
          </a:prstGeom>
        </p:spPr>
      </p:pic>
      <p:pic>
        <p:nvPicPr>
          <p:cNvPr id="1026" name="Picture 2">
            <a:extLst>
              <a:ext uri="{FF2B5EF4-FFF2-40B4-BE49-F238E27FC236}">
                <a16:creationId xmlns:a16="http://schemas.microsoft.com/office/drawing/2014/main" id="{515F0859-AB71-2113-A3F2-B2C730B5A5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4647" y="606866"/>
            <a:ext cx="3382030" cy="20086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0F026AB-5B7C-27AE-762A-ACAEFE2D4205}"/>
              </a:ext>
            </a:extLst>
          </p:cNvPr>
          <p:cNvSpPr txBox="1"/>
          <p:nvPr/>
        </p:nvSpPr>
        <p:spPr>
          <a:xfrm>
            <a:off x="5998623" y="579434"/>
            <a:ext cx="1517904" cy="230832"/>
          </a:xfrm>
          <a:prstGeom prst="rect">
            <a:avLst/>
          </a:prstGeom>
          <a:noFill/>
        </p:spPr>
        <p:txBody>
          <a:bodyPr wrap="square" rtlCol="0">
            <a:spAutoFit/>
          </a:bodyPr>
          <a:lstStyle/>
          <a:p>
            <a:pPr algn="r"/>
            <a:r>
              <a:rPr lang="en-US" sz="900" dirty="0">
                <a:latin typeface="Times New Roman" panose="02020603050405020304" pitchFamily="18" charset="0"/>
                <a:cs typeface="Times New Roman" panose="02020603050405020304" pitchFamily="18" charset="0"/>
              </a:rPr>
              <a:t>Stock prices 2021-22</a:t>
            </a:r>
            <a:endParaRPr lang="en-GB" sz="9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8E3FB66-1A0E-8F6D-8DBA-000B23AC275D}"/>
              </a:ext>
            </a:extLst>
          </p:cNvPr>
          <p:cNvSpPr txBox="1"/>
          <p:nvPr/>
        </p:nvSpPr>
        <p:spPr>
          <a:xfrm>
            <a:off x="9277060" y="606866"/>
            <a:ext cx="2065922" cy="230832"/>
          </a:xfrm>
          <a:prstGeom prst="rect">
            <a:avLst/>
          </a:prstGeom>
          <a:noFill/>
        </p:spPr>
        <p:txBody>
          <a:bodyPr wrap="square" rtlCol="0">
            <a:spAutoFit/>
          </a:bodyPr>
          <a:lstStyle/>
          <a:p>
            <a:pPr algn="r"/>
            <a:r>
              <a:rPr lang="en-US" sz="900" dirty="0">
                <a:latin typeface="Times New Roman" panose="02020603050405020304" pitchFamily="18" charset="0"/>
                <a:cs typeface="Times New Roman" panose="02020603050405020304" pitchFamily="18" charset="0"/>
              </a:rPr>
              <a:t>Options Prices (Mat: Dec ‘22)</a:t>
            </a:r>
            <a:endParaRPr lang="en-GB" sz="9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B290CBA-9103-8698-B005-68CDCE117BF3}"/>
              </a:ext>
            </a:extLst>
          </p:cNvPr>
          <p:cNvSpPr txBox="1"/>
          <p:nvPr/>
        </p:nvSpPr>
        <p:spPr>
          <a:xfrm>
            <a:off x="8979408" y="3695388"/>
            <a:ext cx="2459114" cy="230832"/>
          </a:xfrm>
          <a:prstGeom prst="rect">
            <a:avLst/>
          </a:prstGeom>
          <a:noFill/>
        </p:spPr>
        <p:txBody>
          <a:bodyPr wrap="square" rtlCol="0">
            <a:spAutoFit/>
          </a:bodyPr>
          <a:lstStyle/>
          <a:p>
            <a:pPr algn="r"/>
            <a:r>
              <a:rPr lang="en-US" sz="900" dirty="0">
                <a:latin typeface="Times New Roman" panose="02020603050405020304" pitchFamily="18" charset="0"/>
                <a:cs typeface="Times New Roman" panose="02020603050405020304" pitchFamily="18" charset="0"/>
              </a:rPr>
              <a:t>DIS: Black Scholes vs Market Price</a:t>
            </a:r>
            <a:endParaRPr lang="en-GB" sz="900" dirty="0">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3BF71D81-7B24-9842-95E0-76473AD41C1B}"/>
              </a:ext>
            </a:extLst>
          </p:cNvPr>
          <p:cNvGrpSpPr/>
          <p:nvPr/>
        </p:nvGrpSpPr>
        <p:grpSpPr>
          <a:xfrm>
            <a:off x="4343873" y="3690148"/>
            <a:ext cx="3390851" cy="2013870"/>
            <a:chOff x="4416600" y="2419132"/>
            <a:chExt cx="3390851" cy="2013870"/>
          </a:xfrm>
        </p:grpSpPr>
        <p:pic>
          <p:nvPicPr>
            <p:cNvPr id="1036" name="Picture 12">
              <a:extLst>
                <a:ext uri="{FF2B5EF4-FFF2-40B4-BE49-F238E27FC236}">
                  <a16:creationId xmlns:a16="http://schemas.microsoft.com/office/drawing/2014/main" id="{2EB75D91-7896-341B-EEC7-593F0ACEBE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6600" y="2419132"/>
              <a:ext cx="3390851" cy="201387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A16DFC8-3866-3258-AAA0-3BAE504BBD0E}"/>
                </a:ext>
              </a:extLst>
            </p:cNvPr>
            <p:cNvSpPr txBox="1"/>
            <p:nvPr/>
          </p:nvSpPr>
          <p:spPr>
            <a:xfrm>
              <a:off x="5221224" y="2419132"/>
              <a:ext cx="2290577" cy="230832"/>
            </a:xfrm>
            <a:prstGeom prst="rect">
              <a:avLst/>
            </a:prstGeom>
            <a:noFill/>
          </p:spPr>
          <p:txBody>
            <a:bodyPr wrap="square" rtlCol="0">
              <a:spAutoFit/>
            </a:bodyPr>
            <a:lstStyle/>
            <a:p>
              <a:pPr algn="r"/>
              <a:r>
                <a:rPr lang="en-US" sz="900" dirty="0">
                  <a:latin typeface="Times New Roman" panose="02020603050405020304" pitchFamily="18" charset="0"/>
                  <a:cs typeface="Times New Roman" panose="02020603050405020304" pitchFamily="18" charset="0"/>
                </a:rPr>
                <a:t>NFLX: Black Scholes vs Market Price</a:t>
              </a:r>
              <a:endParaRPr lang="en-GB" sz="9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36829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191</Words>
  <Application>Microsoft Office PowerPoint</Application>
  <PresentationFormat>Widescreen</PresentationFormat>
  <Paragraphs>14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Bell MT</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Anusha Ganapathi</dc:creator>
  <cp:lastModifiedBy>Anusha Ganapathi</cp:lastModifiedBy>
  <cp:revision>19</cp:revision>
  <dcterms:created xsi:type="dcterms:W3CDTF">2022-12-03T11:02:49Z</dcterms:created>
  <dcterms:modified xsi:type="dcterms:W3CDTF">2022-12-03T20:09:25Z</dcterms:modified>
</cp:coreProperties>
</file>