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a0083f5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8a0083f5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a0083f5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8a0083f5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99d2aa9d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99d2aa9d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a0083f59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a0083f59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99d2aa9d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99d2aa9d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99d2aa9d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99d2aa9d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a0083f5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8a0083f5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8a0083f5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8a0083f5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8a0083f5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8a0083f5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a0083f59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8a0083f59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244900" y="39660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ASE Project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572000" y="377753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Anusha Jasti - 18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Joshmitha Tammareddy - 49</a:t>
            </a:r>
            <a:endParaRPr/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329400" y="14583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Shop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Work: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integrate more API’s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provide directions to the nearby store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Adding wishlist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Integrating the reviews from API’s and firebase.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Integrate API’s and show the results in a  single window.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make the search easy using camera integration.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600" y="152400"/>
            <a:ext cx="42116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22175" y="2922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used: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Android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Firebase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API’s used: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Walmart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Ebay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IBM Watson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 using Google or Facebook and user registration and login using firebase.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Camara Integration for the product search and also keyword 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 Recognition using IBM Watson API.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Integration of API’s : Walmart and Ebay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Product Description and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Reviews by authenticated users are stored in database.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Navigation to the merchandile website.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383524" cy="476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962" y="152400"/>
            <a:ext cx="24193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7349" y="152400"/>
            <a:ext cx="2419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193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2325" y="152400"/>
            <a:ext cx="24193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6850" y="108275"/>
            <a:ext cx="2419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193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6950" y="152400"/>
            <a:ext cx="2419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