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>
      <p:cViewPr>
        <p:scale>
          <a:sx n="110" d="100"/>
          <a:sy n="110" d="100"/>
        </p:scale>
        <p:origin x="1411" y="-50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F3BA-1FFC-4F5C-93EC-23A25A13C85B}" type="datetimeFigureOut">
              <a:rPr lang="en-US" smtClean="0"/>
              <a:t>08/23/2019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55E72-BC0D-4AD9-A649-26C6C5A7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44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55E72-BC0D-4AD9-A649-26C6C5A741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7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</a:t>
            </a:r>
            <a:r>
              <a:rPr lang="en-US" dirty="0"/>
              <a:t>concept of </a:t>
            </a:r>
            <a:r>
              <a:rPr lang="en-US" b="1" dirty="0"/>
              <a:t>metadata</a:t>
            </a:r>
            <a:r>
              <a:rPr lang="en-US" dirty="0"/>
              <a:t> (data about data), which they presumably understand, to illustrate how they must apply PM to their PM analysis of their </a:t>
            </a:r>
            <a:r>
              <a:rPr lang="en-US"/>
              <a:t>topic</a:t>
            </a:r>
            <a:r>
              <a:rPr lang="en-US" smtClean="0"/>
              <a:t>.(!)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55E72-BC0D-4AD9-A649-26C6C5A741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0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69F4-4A7E-444A-852F-51E214CA09C6}" type="datetimeFigureOut">
              <a:rPr lang="en-US" smtClean="0"/>
              <a:t>08/23/2019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ACA-A621-49A7-8C0B-9470AC7B08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6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69F4-4A7E-444A-852F-51E214CA09C6}" type="datetimeFigureOut">
              <a:rPr lang="en-US" smtClean="0"/>
              <a:t>08/23/2019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ACA-A621-49A7-8C0B-9470AC7B08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9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69F4-4A7E-444A-852F-51E214CA09C6}" type="datetimeFigureOut">
              <a:rPr lang="en-US" smtClean="0"/>
              <a:t>08/23/2019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ACA-A621-49A7-8C0B-9470AC7B08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4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69F4-4A7E-444A-852F-51E214CA09C6}" type="datetimeFigureOut">
              <a:rPr lang="en-US" smtClean="0"/>
              <a:t>08/23/2019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ACA-A621-49A7-8C0B-9470AC7B08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5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69F4-4A7E-444A-852F-51E214CA09C6}" type="datetimeFigureOut">
              <a:rPr lang="en-US" smtClean="0"/>
              <a:t>08/23/2019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ACA-A621-49A7-8C0B-9470AC7B08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4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69F4-4A7E-444A-852F-51E214CA09C6}" type="datetimeFigureOut">
              <a:rPr lang="en-US" smtClean="0"/>
              <a:t>08/23/2019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ACA-A621-49A7-8C0B-9470AC7B08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6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69F4-4A7E-444A-852F-51E214CA09C6}" type="datetimeFigureOut">
              <a:rPr lang="en-US" smtClean="0"/>
              <a:t>08/23/2019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ACA-A621-49A7-8C0B-9470AC7B08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2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69F4-4A7E-444A-852F-51E214CA09C6}" type="datetimeFigureOut">
              <a:rPr lang="en-US" smtClean="0"/>
              <a:t>08/23/2019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ACA-A621-49A7-8C0B-9470AC7B08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0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69F4-4A7E-444A-852F-51E214CA09C6}" type="datetimeFigureOut">
              <a:rPr lang="en-US" smtClean="0"/>
              <a:t>08/23/2019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ACA-A621-49A7-8C0B-9470AC7B08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7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69F4-4A7E-444A-852F-51E214CA09C6}" type="datetimeFigureOut">
              <a:rPr lang="en-US" smtClean="0"/>
              <a:t>08/23/2019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ACA-A621-49A7-8C0B-9470AC7B08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0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69F4-4A7E-444A-852F-51E214CA09C6}" type="datetimeFigureOut">
              <a:rPr lang="en-US" smtClean="0"/>
              <a:t>08/23/2019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AACA-A621-49A7-8C0B-9470AC7B08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069F4-4A7E-444A-852F-51E214CA09C6}" type="datetimeFigureOut">
              <a:rPr lang="en-US" smtClean="0"/>
              <a:t>08/23/2019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AACA-A621-49A7-8C0B-9470AC7B08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6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9150" y="844630"/>
            <a:ext cx="1007745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1200"/>
              </a:spcBef>
              <a:spcAft>
                <a:spcPts val="0"/>
              </a:spcAft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teams?</a:t>
            </a:r>
          </a:p>
          <a:p>
            <a:pPr marL="742950" marR="0" lvl="1" indent="-285750"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 course concepts in a conversational mode with peers</a:t>
            </a:r>
          </a:p>
          <a:p>
            <a:pPr marL="742950" marR="0" lvl="1" indent="-285750"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benefit from each other’s ideas</a:t>
            </a:r>
          </a:p>
          <a:p>
            <a:pPr marL="742950" marR="0" lvl="1" indent="-285750"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boredom from just listening to lectures</a:t>
            </a:r>
          </a:p>
          <a:p>
            <a:pPr marL="742950" marR="0" lvl="1" indent="-285750"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activity in class is unfamiliar to most, but standard for projects</a:t>
            </a:r>
          </a:p>
          <a:p>
            <a:pPr marL="742950" marR="0" lvl="1" indent="-285750"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all teams work at the same pace, so be patient if others are catching up.  I will keep everyone busy.</a:t>
            </a:r>
          </a:p>
          <a:p>
            <a:pPr marL="742950" marR="0" lvl="1" indent="-285750">
              <a:spcBef>
                <a:spcPts val="1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teams are for you, so </a:t>
            </a:r>
            <a:r>
              <a:rPr lang="en-US" sz="2400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it’s up to you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make the best use and take full advantage.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1728" y="844630"/>
            <a:ext cx="1007745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/>
              <a:t>For the team projects, </a:t>
            </a:r>
            <a:r>
              <a:rPr lang="en-US" sz="2000" dirty="0" smtClean="0"/>
              <a:t>you are </a:t>
            </a:r>
            <a:r>
              <a:rPr lang="en-US" sz="2000" b="1" dirty="0"/>
              <a:t>consultants</a:t>
            </a:r>
            <a:r>
              <a:rPr lang="en-US" sz="2000" dirty="0"/>
              <a:t> for the target enterprise (rather than employees of the enterprise</a:t>
            </a:r>
            <a:r>
              <a:rPr lang="en-US" sz="2000" dirty="0" smtClean="0"/>
              <a:t>).  In that context, you will approach the case from two perspectives:</a:t>
            </a:r>
            <a:endParaRPr lang="en-US" sz="20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External analysis of the </a:t>
            </a:r>
            <a:r>
              <a:rPr lang="en-US" sz="2000" u="sng" dirty="0"/>
              <a:t>target organization</a:t>
            </a:r>
            <a:r>
              <a:rPr lang="en-US" sz="2000" dirty="0"/>
              <a:t> </a:t>
            </a:r>
            <a:r>
              <a:rPr lang="en-US" sz="2000" dirty="0" smtClean="0"/>
              <a:t>using the </a:t>
            </a:r>
            <a:r>
              <a:rPr lang="en-US" sz="2000" dirty="0"/>
              <a:t>course materials: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what PM practices did </a:t>
            </a:r>
            <a:r>
              <a:rPr lang="en-US" sz="2000" i="1" dirty="0"/>
              <a:t>they</a:t>
            </a:r>
            <a:r>
              <a:rPr lang="en-US" sz="2000" dirty="0"/>
              <a:t> follow and how did it affect their </a:t>
            </a:r>
            <a:r>
              <a:rPr lang="en-US" sz="2000" dirty="0" smtClean="0"/>
              <a:t>success?</a:t>
            </a:r>
            <a:endParaRPr lang="en-US" sz="2000" dirty="0"/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what PM practices did </a:t>
            </a:r>
            <a:r>
              <a:rPr lang="en-US" sz="2000" i="1" dirty="0"/>
              <a:t>they</a:t>
            </a:r>
            <a:r>
              <a:rPr lang="en-US" sz="2000" dirty="0"/>
              <a:t> </a:t>
            </a:r>
            <a:r>
              <a:rPr lang="en-US" sz="2000" dirty="0" smtClean="0"/>
              <a:t>not </a:t>
            </a:r>
            <a:r>
              <a:rPr lang="en-US" sz="2000" dirty="0"/>
              <a:t>follow (properly or not at all) and how did that lead to failure?</a:t>
            </a:r>
          </a:p>
          <a:p>
            <a:pPr lvl="1" indent="-457200">
              <a:spcBef>
                <a:spcPts val="1200"/>
              </a:spcBef>
              <a:buFont typeface="+mj-lt"/>
              <a:buAutoNum type="arabicPeriod" startAt="2"/>
            </a:pPr>
            <a:r>
              <a:rPr lang="en-US" sz="2000" dirty="0"/>
              <a:t>Internal </a:t>
            </a:r>
            <a:r>
              <a:rPr lang="en-US" sz="2000" u="sng" dirty="0"/>
              <a:t>self-analysis</a:t>
            </a:r>
            <a:r>
              <a:rPr lang="en-US" sz="2000" dirty="0"/>
              <a:t> of </a:t>
            </a:r>
            <a:r>
              <a:rPr lang="en-US" sz="2000" dirty="0" smtClean="0"/>
              <a:t>your class </a:t>
            </a:r>
            <a:r>
              <a:rPr lang="en-US" sz="2000" dirty="0"/>
              <a:t>team in terms of how </a:t>
            </a:r>
            <a:r>
              <a:rPr lang="en-US" sz="2000" i="1" dirty="0" smtClean="0"/>
              <a:t>you</a:t>
            </a:r>
            <a:r>
              <a:rPr lang="en-US" sz="2000" dirty="0" smtClean="0"/>
              <a:t> applied </a:t>
            </a:r>
            <a:r>
              <a:rPr lang="en-US" sz="2000" dirty="0"/>
              <a:t>the course materials to </a:t>
            </a:r>
            <a:r>
              <a:rPr lang="en-US" sz="2000" i="1" dirty="0" smtClean="0"/>
              <a:t>your</a:t>
            </a:r>
            <a:r>
              <a:rPr lang="en-US" sz="2000" dirty="0" smtClean="0"/>
              <a:t> teamwork </a:t>
            </a:r>
            <a:r>
              <a:rPr lang="en-US" sz="2000" dirty="0"/>
              <a:t>on the case: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tasks for the </a:t>
            </a:r>
            <a:r>
              <a:rPr lang="en-US" sz="2000" dirty="0" smtClean="0"/>
              <a:t>team</a:t>
            </a:r>
            <a:endParaRPr lang="en-US" sz="2000" dirty="0"/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schedule for the team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budget for the team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risk management (log, tracking, resolving) 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438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238</Words>
  <Application>Microsoft Office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MZambruski</dc:creator>
  <cp:lastModifiedBy>MZambruski</cp:lastModifiedBy>
  <cp:revision>7</cp:revision>
  <dcterms:created xsi:type="dcterms:W3CDTF">2018-09-06T13:07:08Z</dcterms:created>
  <dcterms:modified xsi:type="dcterms:W3CDTF">2019-08-23T12:24:57Z</dcterms:modified>
</cp:coreProperties>
</file>