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66" r:id="rId4"/>
    <p:sldId id="259" r:id="rId5"/>
    <p:sldId id="260" r:id="rId6"/>
    <p:sldId id="261" r:id="rId7"/>
    <p:sldId id="257" r:id="rId8"/>
    <p:sldId id="258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24CD2B7-188A-C14F-ADFA-7CE97337C35D}">
          <p14:sldIdLst>
            <p14:sldId id="256"/>
            <p14:sldId id="262"/>
          </p14:sldIdLst>
        </p14:section>
        <p14:section name="Customer Review Analysis" id="{B52EDBDF-F44C-F541-9473-300F83E9D7E4}">
          <p14:sldIdLst>
            <p14:sldId id="266"/>
            <p14:sldId id="259"/>
            <p14:sldId id="260"/>
            <p14:sldId id="261"/>
          </p14:sldIdLst>
        </p14:section>
        <p14:section name="RFM Analysis" id="{0D58868B-0CA2-294B-8852-3CDCA0038F33}">
          <p14:sldIdLst>
            <p14:sldId id="257"/>
            <p14:sldId id="258"/>
            <p14:sldId id="265"/>
          </p14:sldIdLst>
        </p14:section>
        <p14:section name="Conclusion" id="{880BE53E-4796-FF42-89EC-77ACCD3E1AB8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2995"/>
  </p:normalViewPr>
  <p:slideViewPr>
    <p:cSldViewPr snapToGrid="0" snapToObjects="1">
      <p:cViewPr varScale="1">
        <p:scale>
          <a:sx n="105" d="100"/>
          <a:sy n="105" d="100"/>
        </p:scale>
        <p:origin x="8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08B5C-E4B6-1B44-969A-B918424A23B9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62D89-6044-A848-B785-966DE8912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35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Customer Loyalty is questioned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62D89-6044-A848-B785-966DE89120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90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 Cloud is a data visualization technique used for representing text data in which the size of each word indicates its frequency or importance. The above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wordcloud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was generated from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Grubhub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Review in the Google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Play Store.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62D89-6044-A848-B785-966DE89120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0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Helps identify least and most profitable customers, thus helping the business to concentrate marketing activities on those most likely to buy your products or services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Helps build loyal relationships with customers by developing and offering them the products and services they want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Helps improve customer service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Helps maximize use of your resources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Helps improve or tweak products to meet customer requirements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Helps increase profit by keeping costs down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62D89-6044-A848-B785-966DE89120C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3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62D89-6044-A848-B785-966DE89120C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3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B5A8F-FD7F-1344-93F4-821A61300C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Grubhub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4F72CA-C9F1-AC4D-A43E-22445E833E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954341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25B4-D5FD-B148-B74B-68A628440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8AA16-8AD6-7746-B137-AF1AEFEF2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now, delivery companies must place an emphasis on </a:t>
            </a:r>
            <a:r>
              <a:rPr lang="en-US" b="1" dirty="0"/>
              <a:t>customer service</a:t>
            </a:r>
            <a:r>
              <a:rPr lang="en-US" dirty="0"/>
              <a:t>. They must be courteous and professional if they’re to earn customer loyalty. Until there are drones delivering our food, this is still a people business. </a:t>
            </a:r>
          </a:p>
          <a:p>
            <a:r>
              <a:rPr lang="en-US" dirty="0"/>
              <a:t>That human element is vital for any company looking to carve out a piece of the market.</a:t>
            </a:r>
          </a:p>
        </p:txBody>
      </p:sp>
    </p:spTree>
    <p:extLst>
      <p:ext uri="{BB962C8B-B14F-4D97-AF65-F5344CB8AC3E}">
        <p14:creationId xmlns:p14="http://schemas.microsoft.com/office/powerpoint/2010/main" val="1051479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91656-B7B6-3C40-97F0-65FE3DECF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Obstacles to growth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B0DED-64EA-CC4F-90EB-B0EFDF31B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Drivers</a:t>
            </a:r>
          </a:p>
          <a:p>
            <a:r>
              <a:rPr lang="en-US" dirty="0"/>
              <a:t>Partnership with Restaurants</a:t>
            </a:r>
          </a:p>
          <a:p>
            <a:r>
              <a:rPr lang="en-US" dirty="0"/>
              <a:t>Customer Loyalty</a:t>
            </a:r>
          </a:p>
        </p:txBody>
      </p:sp>
    </p:spTree>
    <p:extLst>
      <p:ext uri="{BB962C8B-B14F-4D97-AF65-F5344CB8AC3E}">
        <p14:creationId xmlns:p14="http://schemas.microsoft.com/office/powerpoint/2010/main" val="1460668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3F83048-8669-9046-9310-0B8145D7B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1009650"/>
            <a:ext cx="95631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613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CC545-3CFE-0C45-A941-7AC8E545A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worked so far?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03394-477E-8B45-B2BC-F8EFD1C3D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Flawless App Experience</a:t>
            </a:r>
          </a:p>
          <a:p>
            <a:r>
              <a:rPr lang="en-US" dirty="0"/>
              <a:t>Great discounts and refunds</a:t>
            </a:r>
          </a:p>
          <a:p>
            <a:r>
              <a:rPr lang="en-US" dirty="0"/>
              <a:t>Saves previous orders for faster ordering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148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27D5A-4182-D545-AACB-807D43A5E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didn’t work so far?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7D579-339C-6843-AC89-D4ACA3B73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9516" y="1755228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High Delivery Fee when compared to competitors</a:t>
            </a:r>
          </a:p>
          <a:p>
            <a:r>
              <a:rPr lang="en-US" dirty="0"/>
              <a:t>Late Delivery</a:t>
            </a:r>
          </a:p>
          <a:p>
            <a:r>
              <a:rPr lang="en-US" dirty="0"/>
              <a:t>Less communication on the status/tracking of the order and visibility of Driver Progress</a:t>
            </a:r>
          </a:p>
          <a:p>
            <a:r>
              <a:rPr lang="en-US" dirty="0"/>
              <a:t>GPS part of the app are not always accurate</a:t>
            </a:r>
          </a:p>
          <a:p>
            <a:r>
              <a:rPr lang="en-US" dirty="0"/>
              <a:t>Promo code during checkout never works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338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70A3E-83F6-D343-8272-A74E99A5E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B8B0C-E34F-B749-98B2-BEE894F7D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1557" y="1540189"/>
            <a:ext cx="8915400" cy="3777622"/>
          </a:xfrm>
        </p:spPr>
        <p:txBody>
          <a:bodyPr/>
          <a:lstStyle/>
          <a:p>
            <a:r>
              <a:rPr lang="en-US" dirty="0"/>
              <a:t>Ensure Faster Delivery and reduced delivery charges</a:t>
            </a:r>
          </a:p>
          <a:p>
            <a:r>
              <a:rPr lang="en-US" b="1" u="sng" dirty="0"/>
              <a:t>Feature Improvement </a:t>
            </a:r>
            <a:r>
              <a:rPr lang="en-US" dirty="0"/>
              <a:t>: Offer itemized lists of restaurants sorted by the cost of delivery, making it easy to seek out a cost-effective option without clicking through a menu first</a:t>
            </a:r>
          </a:p>
          <a:p>
            <a:r>
              <a:rPr lang="en-US" b="1" u="sng" dirty="0"/>
              <a:t>Cost Transparency </a:t>
            </a:r>
            <a:r>
              <a:rPr lang="en-US" dirty="0"/>
              <a:t>: Categorized restaurants with upfront delivery charges</a:t>
            </a:r>
          </a:p>
          <a:p>
            <a:r>
              <a:rPr lang="en-US" b="1" u="sng" dirty="0"/>
              <a:t>Targeted Campaigns </a:t>
            </a:r>
            <a:r>
              <a:rPr lang="en-US" dirty="0"/>
              <a:t>: Provide more offers and promotions to loyal customers </a:t>
            </a:r>
          </a:p>
          <a:p>
            <a:r>
              <a:rPr lang="en-US" b="1" u="sng" dirty="0"/>
              <a:t>Search Engine Optimizations </a:t>
            </a:r>
            <a:r>
              <a:rPr lang="en-US" dirty="0"/>
              <a:t>: </a:t>
            </a:r>
          </a:p>
          <a:p>
            <a:r>
              <a:rPr lang="en-US" dirty="0"/>
              <a:t>Support more local restaurants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895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C9033-E686-4341-89EA-348CCF304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Loyal Customers – RFM Analysis</a:t>
            </a:r>
          </a:p>
        </p:txBody>
      </p:sp>
      <p:pic>
        <p:nvPicPr>
          <p:cNvPr id="1028" name="Picture 4" descr="RFM Analysis: An Effective Customer Segmentation technique using Python |  by Anand Singh | Capillary Data Science | Medium">
            <a:extLst>
              <a:ext uri="{FF2B5EF4-FFF2-40B4-BE49-F238E27FC236}">
                <a16:creationId xmlns:a16="http://schemas.microsoft.com/office/drawing/2014/main" id="{B885F59E-553A-8E46-9B87-AB3884F67A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675" y="1905000"/>
            <a:ext cx="5870650" cy="309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783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FFD43-F77A-CF40-AE54-35CFBB034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 Activity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4062B7F-EA28-E141-ACF8-20E606A0F53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233" y="2133600"/>
            <a:ext cx="8585359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076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B027A-5BD3-8C43-9580-980F30858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Segmentation</a:t>
            </a:r>
          </a:p>
        </p:txBody>
      </p:sp>
      <p:pic>
        <p:nvPicPr>
          <p:cNvPr id="3074" name="Picture 2" descr="customersegment2">
            <a:extLst>
              <a:ext uri="{FF2B5EF4-FFF2-40B4-BE49-F238E27FC236}">
                <a16:creationId xmlns:a16="http://schemas.microsoft.com/office/drawing/2014/main" id="{15FEEAD2-C58B-D841-A0C2-B697B58B1F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981" y="1905000"/>
            <a:ext cx="3066696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93046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3414</TotalTime>
  <Words>327</Words>
  <Application>Microsoft Macintosh PowerPoint</Application>
  <PresentationFormat>Widescreen</PresentationFormat>
  <Paragraphs>48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Wisp</vt:lpstr>
      <vt:lpstr>Grubhub</vt:lpstr>
      <vt:lpstr>Obstacles to growth</vt:lpstr>
      <vt:lpstr>PowerPoint Presentation</vt:lpstr>
      <vt:lpstr>What worked so far?</vt:lpstr>
      <vt:lpstr>What didn’t work so far?</vt:lpstr>
      <vt:lpstr>Recommendations</vt:lpstr>
      <vt:lpstr>Loyal Customers – RFM Analysis</vt:lpstr>
      <vt:lpstr>Email Activity</vt:lpstr>
      <vt:lpstr>Customer Segmentation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Grubhub</dc:title>
  <dc:creator>Microsoft Office User</dc:creator>
  <cp:lastModifiedBy>Microsoft Office User</cp:lastModifiedBy>
  <cp:revision>16</cp:revision>
  <dcterms:created xsi:type="dcterms:W3CDTF">2020-12-19T01:16:34Z</dcterms:created>
  <dcterms:modified xsi:type="dcterms:W3CDTF">2020-12-21T18:25:34Z</dcterms:modified>
</cp:coreProperties>
</file>