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8a7f9b7c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8a7f9b7c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8a7f9b7c0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8a7f9b7c0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8a7f9b7c0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8a7f9b7c0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8a7f9b7c0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8a7f9b7c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8a7f9b7c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8a7f9b7c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8a7f9b7c0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8a7f9b7c0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8a7f9b7c0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8a7f9b7c0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8a7f9b7c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8a7f9b7c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8a7f9b7c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8a7f9b7c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8a7f9b7c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8a7f9b7c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8a7f9b7c0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8a7f9b7c0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8a7f9b7c0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8a7f9b7c0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On Crime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19150" y="285550"/>
            <a:ext cx="75057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Find evidence of substantial differences in reporting crime data since 2013:</a:t>
            </a:r>
            <a:endParaRPr b="1" sz="1800"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488775" y="722975"/>
            <a:ext cx="4016400" cy="3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Personal Crimes</a:t>
            </a:r>
            <a:endParaRPr b="1" sz="1400"/>
          </a:p>
        </p:txBody>
      </p:sp>
      <p:sp>
        <p:nvSpPr>
          <p:cNvPr id="193" name="Google Shape;193;p22"/>
          <p:cNvSpPr txBox="1"/>
          <p:nvPr>
            <p:ph idx="2" type="body"/>
          </p:nvPr>
        </p:nvSpPr>
        <p:spPr>
          <a:xfrm>
            <a:off x="4638675" y="722825"/>
            <a:ext cx="4179600" cy="3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Property Crimes</a:t>
            </a:r>
            <a:endParaRPr b="1" sz="1400"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00" y="1245900"/>
            <a:ext cx="3852800" cy="319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575" y="1276025"/>
            <a:ext cx="3852800" cy="31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What about Homicide crime rate since 2013?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575" y="1425575"/>
            <a:ext cx="5651377" cy="30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test_1samp Result: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819150" y="1364475"/>
            <a:ext cx="3686100" cy="3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 [2.49591088 0.03717818]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 [1.83446617 0.10392335]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 [4.63480444e+00 1.67751911e-03]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 [4.02234258e+00 3.82864659e-03]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 [4.41494397e+00 2.24156286e-03]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 [-0.23363273  0.82113759]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 [4.11362157e+00 3.37373940e-03]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 [2.84320227 0.02170478]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 [4.40683339e+00 2.26596900e-03]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 [5.69487012e+00 4.57076333e-04]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11 [8.83196796e+00 2.12806818e-05]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District 15 has the lowest p-value. Does that mean there is significant decrease in crime rate?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→ If so, Is 15th district safe to live?</a:t>
            </a:r>
            <a:endParaRPr/>
          </a:p>
        </p:txBody>
      </p:sp>
      <p:sp>
        <p:nvSpPr>
          <p:cNvPr id="208" name="Google Shape;208;p24"/>
          <p:cNvSpPr txBox="1"/>
          <p:nvPr>
            <p:ph idx="2" type="body"/>
          </p:nvPr>
        </p:nvSpPr>
        <p:spPr>
          <a:xfrm>
            <a:off x="4638675" y="1313550"/>
            <a:ext cx="36861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12 [4.71291676e+00 1.51595611e-03]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14 [4.16585517e+00 3.13989412e-03]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15 [1.03501082e+01 6.56125307e-06]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16 [3.31174059 0.01067051]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17 [7.36932476e+00 7.84683815e-05]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18 [4.43391307e+00 2.18558593e-03]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19 [5.72493732e+00 4.41519622e-04]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 [6.61927931e+00 1.66020060e-04]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22 [4.06783246e+00 3.59419989e-03]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24 [2.60793459 0.03123036]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25 [4.40466529e+00 2.27254184e-03]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THANK YOU</a:t>
            </a:r>
            <a:endParaRPr b="1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Goals: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537575"/>
            <a:ext cx="7505700" cy="29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Correlation between various types of crimes and temperature.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 Distribution of personal and property crimes with temperature.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Relationship crime has with environmental factors like temperature as well as temporal factors like the hour of the day and day of the week.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→ Statistical modeling for personal and property crimes.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→ Find evidence of substantial differences in reporting crime data since 2013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356400"/>
            <a:ext cx="75057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Distribution of personal and property crimes with temperature:</a:t>
            </a:r>
            <a:endParaRPr b="1" sz="1800"/>
          </a:p>
        </p:txBody>
      </p:sp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075" y="900100"/>
            <a:ext cx="590592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336025"/>
            <a:ext cx="75057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Correlation between various types of crimes and temperature:</a:t>
            </a:r>
            <a:endParaRPr/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150" y="919825"/>
            <a:ext cx="5834650" cy="37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224025"/>
            <a:ext cx="75057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Relationship crime has with temperature as well as temporal factors: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641625"/>
            <a:ext cx="7505700" cy="42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175" y="710225"/>
            <a:ext cx="3256150" cy="2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4325" y="814825"/>
            <a:ext cx="3981400" cy="20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9463" y="2791550"/>
            <a:ext cx="33623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458225"/>
            <a:ext cx="7505700" cy="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Contd..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232100"/>
            <a:ext cx="7505700" cy="32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00" y="1313525"/>
            <a:ext cx="3327125" cy="26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450" y="1364438"/>
            <a:ext cx="3787949" cy="25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386950"/>
            <a:ext cx="7505700" cy="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Contd..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967350"/>
            <a:ext cx="7505700" cy="3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750" y="1099725"/>
            <a:ext cx="3494326" cy="283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550" y="1058675"/>
            <a:ext cx="3681550" cy="291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387400"/>
            <a:ext cx="75057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Statistical modeling for personal and property crimes:</a:t>
            </a:r>
            <a:endParaRPr b="1" sz="1800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885900"/>
            <a:ext cx="36861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Personal Crimes:</a:t>
            </a:r>
            <a:endParaRPr b="1"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75" y="1379125"/>
            <a:ext cx="3686099" cy="281214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>
            <p:ph idx="2" type="body"/>
          </p:nvPr>
        </p:nvSpPr>
        <p:spPr>
          <a:xfrm>
            <a:off x="4638675" y="885750"/>
            <a:ext cx="36861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Property Crimes:</a:t>
            </a:r>
            <a:endParaRPr b="1"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700" y="1379125"/>
            <a:ext cx="3823075" cy="281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584950" y="470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Does a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ssaults follows statistical model?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650" y="1272825"/>
            <a:ext cx="5423549" cy="30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