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  <p:sldMasterId id="2147483677" r:id="rId3"/>
    <p:sldMasterId id="2147483689" r:id="rId4"/>
  </p:sldMasterIdLst>
  <p:notesMasterIdLst>
    <p:notesMasterId r:id="rId19"/>
  </p:notesMasterIdLst>
  <p:sldIdLst>
    <p:sldId id="256" r:id="rId5"/>
    <p:sldId id="257" r:id="rId6"/>
    <p:sldId id="259" r:id="rId7"/>
    <p:sldId id="260" r:id="rId8"/>
    <p:sldId id="261" r:id="rId9"/>
    <p:sldId id="276" r:id="rId10"/>
    <p:sldId id="262" r:id="rId11"/>
    <p:sldId id="277" r:id="rId12"/>
    <p:sldId id="273" r:id="rId13"/>
    <p:sldId id="278" r:id="rId14"/>
    <p:sldId id="275" r:id="rId15"/>
    <p:sldId id="279" r:id="rId16"/>
    <p:sldId id="274" r:id="rId17"/>
    <p:sldId id="272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i0kwUz82C3mWEaPEmGN/Y61yI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2511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235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667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bb489db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e3bb489db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e3bb489db2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02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060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3036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5452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809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1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2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1" name="Google Shape;231;p5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5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5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5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5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8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9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1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61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2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62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62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65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7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8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57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-1465375" y="1013987"/>
            <a:ext cx="9612900" cy="363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002776"/>
              </a:buClr>
              <a:buSzPts val="3600"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</a:p>
          <a:p>
            <a:pPr lvl="0">
              <a:buClr>
                <a:srgbClr val="002776"/>
              </a:buClr>
              <a:buSzPts val="3600"/>
            </a:pPr>
            <a:endParaRPr lang="en-US" sz="3000" b="1" dirty="0">
              <a:solidFill>
                <a:schemeClr val="dk1"/>
              </a:solidFill>
            </a:endParaRPr>
          </a:p>
          <a:p>
            <a:pPr lvl="0">
              <a:buClr>
                <a:srgbClr val="002776"/>
              </a:buClr>
              <a:buSzPts val="3600"/>
            </a:pPr>
            <a:endParaRPr lang="en-US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2776"/>
              </a:buClr>
              <a:buSzPts val="3600"/>
            </a:pPr>
            <a:r>
              <a:rPr lang="en-US" sz="3000" b="1" dirty="0">
                <a:solidFill>
                  <a:schemeClr val="dk1"/>
                </a:solidFill>
              </a:rPr>
              <a:t>                      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200" b="1" dirty="0"/>
              <a:t>Hotel Rating Classification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200" b="1" dirty="0">
                <a:sym typeface="Verdana"/>
              </a:rPr>
              <a:t>                                Team 3 (P281)</a:t>
            </a:r>
            <a:endParaRPr sz="3200" b="1" dirty="0"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"/>
          <p:cNvSpPr txBox="1"/>
          <p:nvPr/>
        </p:nvSpPr>
        <p:spPr>
          <a:xfrm>
            <a:off x="2696901" y="5266481"/>
            <a:ext cx="335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0D85-4D43-DEBC-9FC5-3CA0288F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-apple-system"/>
              </a:rPr>
              <a:t>Sentiment Intensity Analyzer</a:t>
            </a:r>
            <a:br>
              <a:rPr lang="en-IN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E86EC-2DAF-30F3-DC19-ADD6F9293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477" y="1690691"/>
            <a:ext cx="8313682" cy="4678578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Vader is a lexicon and rule based sentiment analysis tool specifically calibrated to sentiments most commonly expressed on social media platforms. When calculating a polarity score Vader outputs four metrics: compound, negative, neutral and positive. The compound score calculates the sum of all lexicon ratings which is normalized between -1 (most negative) and +1 (most positive).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67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CB4E-A02C-C067-8A9D-7BE5E1B8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5904B-959C-2B9E-A5DD-DE6E1988ABE9}"/>
              </a:ext>
            </a:extLst>
          </p:cNvPr>
          <p:cNvSpPr txBox="1"/>
          <p:nvPr/>
        </p:nvSpPr>
        <p:spPr>
          <a:xfrm>
            <a:off x="231228" y="2280744"/>
            <a:ext cx="913467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Model building  using logistic Regression and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Accuracy levels are 0.89 and 0.76 respectively for the Logistic and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Oversampling technique for minority class by using SMOTE and did model building and the accuracy improved to 0.91 and 0.88 respectively for logistic Regression and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70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88EF-A259-2466-7339-6529A164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5" y="409904"/>
            <a:ext cx="8325075" cy="12192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Deployment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3B95B-1102-8525-49B2-B1A54D09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5" y="1471448"/>
            <a:ext cx="8763450" cy="450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C33BE-8465-ED9D-70B4-D88642D8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7479" y="430924"/>
            <a:ext cx="13439795" cy="61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7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-20236" y="3632940"/>
            <a:ext cx="8979000" cy="226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Major Objective for building this project 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was to help the manager of the hotel to understand what amenities will attract the travelers/tourist for considering their hotel.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this , the hotel manager uses the feedback(Positive &amp; negative) and ratings from various sources their previous customers .so , with the help of that data we need to find which attributes that travelers are considering.</a:t>
            </a: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0" y="2903091"/>
            <a:ext cx="25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"/>
          <p:cNvSpPr txBox="1"/>
          <p:nvPr/>
        </p:nvSpPr>
        <p:spPr>
          <a:xfrm>
            <a:off x="199184" y="635869"/>
            <a:ext cx="6985200" cy="132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what are the attributes that travelers are considering while selecting a hotel?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3bb489db2_4_0"/>
          <p:cNvSpPr txBox="1">
            <a:spLocks noGrp="1"/>
          </p:cNvSpPr>
          <p:nvPr>
            <p:ph type="title"/>
          </p:nvPr>
        </p:nvSpPr>
        <p:spPr>
          <a:xfrm>
            <a:off x="3" y="-94593"/>
            <a:ext cx="9354204" cy="6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dirty="0"/>
          </a:p>
        </p:txBody>
      </p:sp>
      <p:sp>
        <p:nvSpPr>
          <p:cNvPr id="357" name="Google Shape;357;ge3bb489db2_4_0"/>
          <p:cNvSpPr txBox="1">
            <a:spLocks noGrp="1"/>
          </p:cNvSpPr>
          <p:nvPr>
            <p:ph type="body" idx="1"/>
          </p:nvPr>
        </p:nvSpPr>
        <p:spPr>
          <a:xfrm>
            <a:off x="304799" y="294290"/>
            <a:ext cx="8734097" cy="632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18181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7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dataset used in this project is </a:t>
            </a:r>
            <a:r>
              <a:rPr lang="en-US" sz="1700" u="sng" dirty="0">
                <a:solidFill>
                  <a:srgbClr val="92D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hotel reviews.csv </a:t>
            </a:r>
            <a:r>
              <a:rPr lang="en-US" sz="17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that contains 20491 instances of reviews with 2 features like review and rating.</a:t>
            </a:r>
            <a:endParaRPr sz="17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218181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17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python libraries</a:t>
            </a:r>
            <a:r>
              <a:rPr lang="en-US" sz="17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packages we’ll use in this project are namely:</a:t>
            </a:r>
            <a:endParaRPr sz="17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4290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lang="en-US" sz="1800" dirty="0" err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NumPy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429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Pandas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429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lang="en-US" sz="1800" dirty="0" err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Seaborn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429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lang="en-US" sz="1800" dirty="0" err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Scipy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We’ll use the specifications like review and rating helps us to classify the attributes that customer is looking for, while booking a hotel while travelling.</a:t>
            </a:r>
            <a:endParaRPr sz="15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"/>
          <p:cNvSpPr txBox="1"/>
          <p:nvPr/>
        </p:nvSpPr>
        <p:spPr>
          <a:xfrm>
            <a:off x="1176951" y="2462543"/>
            <a:ext cx="64534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"/>
          <p:cNvSpPr txBox="1"/>
          <p:nvPr/>
        </p:nvSpPr>
        <p:spPr>
          <a:xfrm>
            <a:off x="0" y="568217"/>
            <a:ext cx="153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"/>
          <p:cNvSpPr txBox="1"/>
          <p:nvPr/>
        </p:nvSpPr>
        <p:spPr>
          <a:xfrm>
            <a:off x="185195" y="937549"/>
            <a:ext cx="5417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 txBox="1"/>
          <p:nvPr/>
        </p:nvSpPr>
        <p:spPr>
          <a:xfrm>
            <a:off x="664300" y="703375"/>
            <a:ext cx="7639500" cy="460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dataset includes descriptions of samples corresponding to 2 features reviews &amp; ratings </a:t>
            </a:r>
            <a:r>
              <a:rPr lang="en-US" sz="2500" dirty="0">
                <a:solidFill>
                  <a:schemeClr val="dk1"/>
                </a:solidFill>
              </a:rPr>
              <a:t>from dataset the rating will be given between 1-5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 Poor,2-Unsatistifactory,3-Average,4-Good,5-Excellent and reviews is about the experience they faced </a:t>
            </a:r>
            <a:r>
              <a:rPr lang="en-US" sz="2500" dirty="0">
                <a:solidFill>
                  <a:schemeClr val="dk1"/>
                </a:solidFill>
              </a:rPr>
              <a:t>while staying in the hotel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.These are collected from the various sources wher</a:t>
            </a:r>
            <a:r>
              <a:rPr lang="en-US" sz="2500" dirty="0">
                <a:solidFill>
                  <a:schemeClr val="dk1"/>
                </a:solidFill>
              </a:rPr>
              <a:t>e the customers give the feedback about the hotel using this we need to help the manager of the hotel to arrange the hotel requirements accordingly.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1C751-35C2-1363-96F1-E4F23389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3565" y="1040524"/>
            <a:ext cx="10392189" cy="38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"/>
          <p:cNvSpPr/>
          <p:nvPr/>
        </p:nvSpPr>
        <p:spPr>
          <a:xfrm>
            <a:off x="139800" y="511598"/>
            <a:ext cx="853410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EDA of Ratings 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81" y="1023202"/>
            <a:ext cx="7421673" cy="54006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858A-06B2-6F4C-FDE2-14FD2C0D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Length of Reviews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CA148-A791-5781-1292-9C205D9E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12579"/>
            <a:ext cx="6644509" cy="406438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8A6C4-E8EB-6E08-0D62-87620F8A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3" y="1211069"/>
            <a:ext cx="8556078" cy="58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E9E3-FC22-75B0-5054-2CC8602C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followed:	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2163A-9867-53EE-555E-40728EEFD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Tried converting all the words to lower case since python treats lower- and upper-case letters differently.</a:t>
            </a:r>
          </a:p>
          <a:p>
            <a:r>
              <a:rPr lang="en-IN" dirty="0"/>
              <a:t>Removed stop words and converted the words to </a:t>
            </a:r>
            <a:r>
              <a:rPr lang="en-IN" dirty="0" err="1"/>
              <a:t>rootwords</a:t>
            </a:r>
            <a:r>
              <a:rPr lang="en-IN" dirty="0"/>
              <a:t>(stemming)</a:t>
            </a:r>
          </a:p>
          <a:p>
            <a:r>
              <a:rPr lang="en-IN" dirty="0"/>
              <a:t>Removed punctuations and brackets</a:t>
            </a:r>
          </a:p>
          <a:p>
            <a:r>
              <a:rPr lang="en-IN" dirty="0"/>
              <a:t>Created sentiment column tagged as rating above 4 as positive and below 4 as negative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45331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459</Words>
  <Application>Microsoft Office PowerPoint</Application>
  <PresentationFormat>On-screen Show (4:3)</PresentationFormat>
  <Paragraphs>58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Century Gothic</vt:lpstr>
      <vt:lpstr>Calibri</vt:lpstr>
      <vt:lpstr>Noto Sans Symbols</vt:lpstr>
      <vt:lpstr>-apple-system</vt:lpstr>
      <vt:lpstr>Verdana</vt:lpstr>
      <vt:lpstr>Georgia</vt:lpstr>
      <vt:lpstr>Perception</vt:lpstr>
      <vt:lpstr>Office Theme</vt:lpstr>
      <vt:lpstr>Custom Design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Length of Reviews </vt:lpstr>
      <vt:lpstr>Steps followed:   </vt:lpstr>
      <vt:lpstr>Sentiment Intensity Analyzer </vt:lpstr>
      <vt:lpstr>Model Building </vt:lpstr>
      <vt:lpstr>  Deployment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anvesh reddy</cp:lastModifiedBy>
  <cp:revision>10</cp:revision>
  <dcterms:created xsi:type="dcterms:W3CDTF">2012-08-17T07:00:49Z</dcterms:created>
  <dcterms:modified xsi:type="dcterms:W3CDTF">2023-09-20T10:58:08Z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