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3" r:id="rId3"/>
    <p:sldId id="258" r:id="rId4"/>
    <p:sldId id="259" r:id="rId5"/>
    <p:sldId id="264" r:id="rId6"/>
    <p:sldId id="261"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55"/>
    <p:restoredTop sz="94652"/>
  </p:normalViewPr>
  <p:slideViewPr>
    <p:cSldViewPr snapToGrid="0">
      <p:cViewPr>
        <p:scale>
          <a:sx n="77" d="100"/>
          <a:sy n="77" d="100"/>
        </p:scale>
        <p:origin x="2456" y="1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svg"/><Relationship Id="rId1" Type="http://schemas.openxmlformats.org/officeDocument/2006/relationships/image" Target="../media/image13.png"/><Relationship Id="rId6" Type="http://schemas.openxmlformats.org/officeDocument/2006/relationships/image" Target="../media/image20.svg"/><Relationship Id="rId5" Type="http://schemas.openxmlformats.org/officeDocument/2006/relationships/image" Target="../media/image3.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svg"/><Relationship Id="rId1" Type="http://schemas.openxmlformats.org/officeDocument/2006/relationships/image" Target="../media/image13.png"/><Relationship Id="rId6" Type="http://schemas.openxmlformats.org/officeDocument/2006/relationships/image" Target="../media/image20.svg"/><Relationship Id="rId5" Type="http://schemas.openxmlformats.org/officeDocument/2006/relationships/image" Target="../media/image3.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C7F600-35AA-4D75-B9B0-7CB246588AA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9743D58-3A80-4675-8819-301D991EA9AE}">
      <dgm:prSet/>
      <dgm:spPr/>
      <dgm:t>
        <a:bodyPr/>
        <a:lstStyle/>
        <a:p>
          <a:pPr>
            <a:lnSpc>
              <a:spcPct val="100000"/>
            </a:lnSpc>
          </a:pPr>
          <a:r>
            <a:rPr lang="en-US"/>
            <a:t>1. Design and implement a </a:t>
          </a:r>
          <a:r>
            <a:rPr lang="en-US" b="1"/>
            <a:t>role-based Swing application </a:t>
          </a:r>
          <a:r>
            <a:rPr lang="en-US"/>
            <a:t>to simulate the cancer treatment management process. </a:t>
          </a:r>
        </a:p>
      </dgm:t>
    </dgm:pt>
    <dgm:pt modelId="{B7C57387-9A08-4DF4-8268-CF2ECCCCCF67}" type="parTrans" cxnId="{D416E70E-5133-4170-87AD-D22430F6CA28}">
      <dgm:prSet/>
      <dgm:spPr/>
      <dgm:t>
        <a:bodyPr/>
        <a:lstStyle/>
        <a:p>
          <a:endParaRPr lang="en-US"/>
        </a:p>
      </dgm:t>
    </dgm:pt>
    <dgm:pt modelId="{D12DE9D6-6720-4E11-85E1-D308E8FACD9C}" type="sibTrans" cxnId="{D416E70E-5133-4170-87AD-D22430F6CA28}">
      <dgm:prSet/>
      <dgm:spPr/>
      <dgm:t>
        <a:bodyPr/>
        <a:lstStyle/>
        <a:p>
          <a:endParaRPr lang="en-US"/>
        </a:p>
      </dgm:t>
    </dgm:pt>
    <dgm:pt modelId="{A38DFC4B-10D1-4121-B05A-D8EE386B6577}">
      <dgm:prSet/>
      <dgm:spPr/>
      <dgm:t>
        <a:bodyPr/>
        <a:lstStyle/>
        <a:p>
          <a:pPr>
            <a:lnSpc>
              <a:spcPct val="100000"/>
            </a:lnSpc>
          </a:pPr>
          <a:r>
            <a:rPr lang="en-US"/>
            <a:t>2. Create </a:t>
          </a:r>
          <a:r>
            <a:rPr lang="en-US" b="1"/>
            <a:t>dashboards </a:t>
          </a:r>
          <a:r>
            <a:rPr lang="en-US"/>
            <a:t>for summarizing patient treatment details, hospital resource allocation, and overall progress tracking. </a:t>
          </a:r>
        </a:p>
      </dgm:t>
    </dgm:pt>
    <dgm:pt modelId="{C583B73E-D8AF-4791-BEE4-7759A5E15DAB}" type="parTrans" cxnId="{3410FA9B-AA14-4C42-AF68-AB8756A1E203}">
      <dgm:prSet/>
      <dgm:spPr/>
      <dgm:t>
        <a:bodyPr/>
        <a:lstStyle/>
        <a:p>
          <a:endParaRPr lang="en-US"/>
        </a:p>
      </dgm:t>
    </dgm:pt>
    <dgm:pt modelId="{BC359EA7-0BF3-45AB-8535-E8B6AC58FC4D}" type="sibTrans" cxnId="{3410FA9B-AA14-4C42-AF68-AB8756A1E203}">
      <dgm:prSet/>
      <dgm:spPr/>
      <dgm:t>
        <a:bodyPr/>
        <a:lstStyle/>
        <a:p>
          <a:endParaRPr lang="en-US"/>
        </a:p>
      </dgm:t>
    </dgm:pt>
    <dgm:pt modelId="{8EA812ED-6B9D-4F6C-B358-04A4C078020A}">
      <dgm:prSet/>
      <dgm:spPr/>
      <dgm:t>
        <a:bodyPr/>
        <a:lstStyle/>
        <a:p>
          <a:pPr>
            <a:lnSpc>
              <a:spcPct val="100000"/>
            </a:lnSpc>
          </a:pPr>
          <a:r>
            <a:rPr lang="en-US"/>
            <a:t>3.Enable communication between various stakeholders, including doctors, nurses, lab technicians, and administrators. </a:t>
          </a:r>
        </a:p>
      </dgm:t>
    </dgm:pt>
    <dgm:pt modelId="{21222113-C4E7-48B3-B2C4-0763EE0164E1}" type="parTrans" cxnId="{66BAB167-4861-4969-9C09-EEF696207D9E}">
      <dgm:prSet/>
      <dgm:spPr/>
      <dgm:t>
        <a:bodyPr/>
        <a:lstStyle/>
        <a:p>
          <a:endParaRPr lang="en-US"/>
        </a:p>
      </dgm:t>
    </dgm:pt>
    <dgm:pt modelId="{9CF6D99F-B48F-4742-96FD-C7DACF576CB0}" type="sibTrans" cxnId="{66BAB167-4861-4969-9C09-EEF696207D9E}">
      <dgm:prSet/>
      <dgm:spPr/>
      <dgm:t>
        <a:bodyPr/>
        <a:lstStyle/>
        <a:p>
          <a:endParaRPr lang="en-US"/>
        </a:p>
      </dgm:t>
    </dgm:pt>
    <dgm:pt modelId="{258435EC-537F-42DA-8F6F-30C90ECD995E}">
      <dgm:prSet/>
      <dgm:spPr/>
      <dgm:t>
        <a:bodyPr/>
        <a:lstStyle/>
        <a:p>
          <a:pPr>
            <a:lnSpc>
              <a:spcPct val="100000"/>
            </a:lnSpc>
          </a:pPr>
          <a:r>
            <a:rPr lang="en-US"/>
            <a:t>4.Implement robust </a:t>
          </a:r>
          <a:r>
            <a:rPr lang="en-US" b="1"/>
            <a:t>authentication </a:t>
          </a:r>
          <a:r>
            <a:rPr lang="en-US"/>
            <a:t>for secure access to the system. </a:t>
          </a:r>
        </a:p>
      </dgm:t>
    </dgm:pt>
    <dgm:pt modelId="{99F7A297-C87C-44E8-A75B-5D40794D142B}" type="parTrans" cxnId="{AD2430D3-C609-4F1C-A3DB-EB789465C3FF}">
      <dgm:prSet/>
      <dgm:spPr/>
      <dgm:t>
        <a:bodyPr/>
        <a:lstStyle/>
        <a:p>
          <a:endParaRPr lang="en-US"/>
        </a:p>
      </dgm:t>
    </dgm:pt>
    <dgm:pt modelId="{1FAB6106-F402-40A1-9AD8-CAD4865986F5}" type="sibTrans" cxnId="{AD2430D3-C609-4F1C-A3DB-EB789465C3FF}">
      <dgm:prSet/>
      <dgm:spPr/>
      <dgm:t>
        <a:bodyPr/>
        <a:lstStyle/>
        <a:p>
          <a:endParaRPr lang="en-US"/>
        </a:p>
      </dgm:t>
    </dgm:pt>
    <dgm:pt modelId="{8F33FE16-5BD7-4B15-80F2-65FA45752322}">
      <dgm:prSet/>
      <dgm:spPr/>
      <dgm:t>
        <a:bodyPr/>
        <a:lstStyle/>
        <a:p>
          <a:pPr>
            <a:lnSpc>
              <a:spcPct val="100000"/>
            </a:lnSpc>
          </a:pPr>
          <a:r>
            <a:rPr lang="en-US"/>
            <a:t>5.Provide a </a:t>
          </a:r>
          <a:r>
            <a:rPr lang="en-US" b="1"/>
            <a:t>reporting module </a:t>
          </a:r>
          <a:r>
            <a:rPr lang="en-US"/>
            <a:t>to generate analytics and identify trends in treatment </a:t>
          </a:r>
        </a:p>
      </dgm:t>
    </dgm:pt>
    <dgm:pt modelId="{E2E9DCFE-7F45-4C28-A26C-89E0FCE7A6D5}" type="parTrans" cxnId="{F4CCD2F4-DC39-4E96-A6CF-556E78AFF37F}">
      <dgm:prSet/>
      <dgm:spPr/>
      <dgm:t>
        <a:bodyPr/>
        <a:lstStyle/>
        <a:p>
          <a:endParaRPr lang="en-US"/>
        </a:p>
      </dgm:t>
    </dgm:pt>
    <dgm:pt modelId="{631CDDCD-749D-472D-BAB1-C2A437AA8F20}" type="sibTrans" cxnId="{F4CCD2F4-DC39-4E96-A6CF-556E78AFF37F}">
      <dgm:prSet/>
      <dgm:spPr/>
      <dgm:t>
        <a:bodyPr/>
        <a:lstStyle/>
        <a:p>
          <a:endParaRPr lang="en-US"/>
        </a:p>
      </dgm:t>
    </dgm:pt>
    <dgm:pt modelId="{264995F6-3512-4C2B-A6F6-7DB6A1D0D3CD}">
      <dgm:prSet/>
      <dgm:spPr/>
      <dgm:t>
        <a:bodyPr/>
        <a:lstStyle/>
        <a:p>
          <a:pPr>
            <a:lnSpc>
              <a:spcPct val="100000"/>
            </a:lnSpc>
          </a:pPr>
          <a:r>
            <a:rPr lang="en-US"/>
            <a:t>6.effectiveness and hospital resource usage. </a:t>
          </a:r>
        </a:p>
      </dgm:t>
    </dgm:pt>
    <dgm:pt modelId="{DA23A918-DF48-4C6D-B119-3C9ABF7E04CE}" type="parTrans" cxnId="{CD5B6798-BE8E-4D1B-8D17-CCF8C02FF3BE}">
      <dgm:prSet/>
      <dgm:spPr/>
      <dgm:t>
        <a:bodyPr/>
        <a:lstStyle/>
        <a:p>
          <a:endParaRPr lang="en-US"/>
        </a:p>
      </dgm:t>
    </dgm:pt>
    <dgm:pt modelId="{FEB78FC7-7AA7-4D90-88CB-F28B538F4F37}" type="sibTrans" cxnId="{CD5B6798-BE8E-4D1B-8D17-CCF8C02FF3BE}">
      <dgm:prSet/>
      <dgm:spPr/>
      <dgm:t>
        <a:bodyPr/>
        <a:lstStyle/>
        <a:p>
          <a:endParaRPr lang="en-US"/>
        </a:p>
      </dgm:t>
    </dgm:pt>
    <dgm:pt modelId="{284C4E7A-E06D-4F00-BFF5-72E88C62F6C0}" type="pres">
      <dgm:prSet presAssocID="{FFC7F600-35AA-4D75-B9B0-7CB246588AA0}" presName="root" presStyleCnt="0">
        <dgm:presLayoutVars>
          <dgm:dir/>
          <dgm:resizeHandles val="exact"/>
        </dgm:presLayoutVars>
      </dgm:prSet>
      <dgm:spPr/>
    </dgm:pt>
    <dgm:pt modelId="{7B18E1C8-AB2D-4888-B2CF-CBA0A1147AB5}" type="pres">
      <dgm:prSet presAssocID="{79743D58-3A80-4675-8819-301D991EA9AE}" presName="compNode" presStyleCnt="0"/>
      <dgm:spPr/>
    </dgm:pt>
    <dgm:pt modelId="{0BC2882E-5D77-4900-BFF0-0F253994A66C}" type="pres">
      <dgm:prSet presAssocID="{79743D58-3A80-4675-8819-301D991EA9AE}" presName="bgRect" presStyleLbl="bgShp" presStyleIdx="0" presStyleCnt="6"/>
      <dgm:spPr/>
    </dgm:pt>
    <dgm:pt modelId="{401D838A-3601-467B-89FE-C3B966F21DAB}" type="pres">
      <dgm:prSet presAssocID="{79743D58-3A80-4675-8819-301D991EA9A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45F2062D-C149-4B8D-9487-3E5A2F9E316B}" type="pres">
      <dgm:prSet presAssocID="{79743D58-3A80-4675-8819-301D991EA9AE}" presName="spaceRect" presStyleCnt="0"/>
      <dgm:spPr/>
    </dgm:pt>
    <dgm:pt modelId="{154AB9B2-7974-4471-8E98-410F786E4C79}" type="pres">
      <dgm:prSet presAssocID="{79743D58-3A80-4675-8819-301D991EA9AE}" presName="parTx" presStyleLbl="revTx" presStyleIdx="0" presStyleCnt="6">
        <dgm:presLayoutVars>
          <dgm:chMax val="0"/>
          <dgm:chPref val="0"/>
        </dgm:presLayoutVars>
      </dgm:prSet>
      <dgm:spPr/>
    </dgm:pt>
    <dgm:pt modelId="{CBCF9D9F-ED17-4839-A228-E7A43FBFB8D9}" type="pres">
      <dgm:prSet presAssocID="{D12DE9D6-6720-4E11-85E1-D308E8FACD9C}" presName="sibTrans" presStyleCnt="0"/>
      <dgm:spPr/>
    </dgm:pt>
    <dgm:pt modelId="{D062D2B2-83EB-4B82-8815-224486D269AD}" type="pres">
      <dgm:prSet presAssocID="{A38DFC4B-10D1-4121-B05A-D8EE386B6577}" presName="compNode" presStyleCnt="0"/>
      <dgm:spPr/>
    </dgm:pt>
    <dgm:pt modelId="{C3F95A38-9C63-48C4-B5A7-9C5EF14E331F}" type="pres">
      <dgm:prSet presAssocID="{A38DFC4B-10D1-4121-B05A-D8EE386B6577}" presName="bgRect" presStyleLbl="bgShp" presStyleIdx="1" presStyleCnt="6"/>
      <dgm:spPr/>
    </dgm:pt>
    <dgm:pt modelId="{A1F6ADAF-D224-4367-BA78-53CBB5F06636}" type="pres">
      <dgm:prSet presAssocID="{A38DFC4B-10D1-4121-B05A-D8EE386B657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26594BC8-0D82-4885-AC1D-3C09F28A6E51}" type="pres">
      <dgm:prSet presAssocID="{A38DFC4B-10D1-4121-B05A-D8EE386B6577}" presName="spaceRect" presStyleCnt="0"/>
      <dgm:spPr/>
    </dgm:pt>
    <dgm:pt modelId="{BA3177B4-E142-43B3-A315-F9B1E5FE4605}" type="pres">
      <dgm:prSet presAssocID="{A38DFC4B-10D1-4121-B05A-D8EE386B6577}" presName="parTx" presStyleLbl="revTx" presStyleIdx="1" presStyleCnt="6">
        <dgm:presLayoutVars>
          <dgm:chMax val="0"/>
          <dgm:chPref val="0"/>
        </dgm:presLayoutVars>
      </dgm:prSet>
      <dgm:spPr/>
    </dgm:pt>
    <dgm:pt modelId="{161B45AC-4430-42A2-AD57-264ECA8F419F}" type="pres">
      <dgm:prSet presAssocID="{BC359EA7-0BF3-45AB-8535-E8B6AC58FC4D}" presName="sibTrans" presStyleCnt="0"/>
      <dgm:spPr/>
    </dgm:pt>
    <dgm:pt modelId="{C60F5108-B90A-4639-B656-EBF2E5F85F32}" type="pres">
      <dgm:prSet presAssocID="{8EA812ED-6B9D-4F6C-B358-04A4C078020A}" presName="compNode" presStyleCnt="0"/>
      <dgm:spPr/>
    </dgm:pt>
    <dgm:pt modelId="{C700110C-D2BB-4AEE-B81B-8B65AEFC02B9}" type="pres">
      <dgm:prSet presAssocID="{8EA812ED-6B9D-4F6C-B358-04A4C078020A}" presName="bgRect" presStyleLbl="bgShp" presStyleIdx="2" presStyleCnt="6"/>
      <dgm:spPr/>
    </dgm:pt>
    <dgm:pt modelId="{F1AF9489-9F0C-47CD-9141-07D71BAE0859}" type="pres">
      <dgm:prSet presAssocID="{8EA812ED-6B9D-4F6C-B358-04A4C078020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1CEB4EC2-F975-4361-9921-180E19F91D22}" type="pres">
      <dgm:prSet presAssocID="{8EA812ED-6B9D-4F6C-B358-04A4C078020A}" presName="spaceRect" presStyleCnt="0"/>
      <dgm:spPr/>
    </dgm:pt>
    <dgm:pt modelId="{125C7488-1587-44C2-9749-764ACFF37300}" type="pres">
      <dgm:prSet presAssocID="{8EA812ED-6B9D-4F6C-B358-04A4C078020A}" presName="parTx" presStyleLbl="revTx" presStyleIdx="2" presStyleCnt="6">
        <dgm:presLayoutVars>
          <dgm:chMax val="0"/>
          <dgm:chPref val="0"/>
        </dgm:presLayoutVars>
      </dgm:prSet>
      <dgm:spPr/>
    </dgm:pt>
    <dgm:pt modelId="{6D49C70C-2E7F-429B-B073-CE9830C898B1}" type="pres">
      <dgm:prSet presAssocID="{9CF6D99F-B48F-4742-96FD-C7DACF576CB0}" presName="sibTrans" presStyleCnt="0"/>
      <dgm:spPr/>
    </dgm:pt>
    <dgm:pt modelId="{436C0189-13E3-49EF-AA2A-ADBB654590FF}" type="pres">
      <dgm:prSet presAssocID="{258435EC-537F-42DA-8F6F-30C90ECD995E}" presName="compNode" presStyleCnt="0"/>
      <dgm:spPr/>
    </dgm:pt>
    <dgm:pt modelId="{01325F7F-C2C4-4ADE-B333-B223EC04A6EA}" type="pres">
      <dgm:prSet presAssocID="{258435EC-537F-42DA-8F6F-30C90ECD995E}" presName="bgRect" presStyleLbl="bgShp" presStyleIdx="3" presStyleCnt="6"/>
      <dgm:spPr/>
    </dgm:pt>
    <dgm:pt modelId="{2F7171CF-0C3F-45A8-9BD0-9E2480C5EF78}" type="pres">
      <dgm:prSet presAssocID="{258435EC-537F-42DA-8F6F-30C90ECD995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nlock"/>
        </a:ext>
      </dgm:extLst>
    </dgm:pt>
    <dgm:pt modelId="{76654013-7964-49A0-A22A-22DF39D91E3E}" type="pres">
      <dgm:prSet presAssocID="{258435EC-537F-42DA-8F6F-30C90ECD995E}" presName="spaceRect" presStyleCnt="0"/>
      <dgm:spPr/>
    </dgm:pt>
    <dgm:pt modelId="{AF6F7AF9-454B-48DC-9D2D-324A0B134B3E}" type="pres">
      <dgm:prSet presAssocID="{258435EC-537F-42DA-8F6F-30C90ECD995E}" presName="parTx" presStyleLbl="revTx" presStyleIdx="3" presStyleCnt="6">
        <dgm:presLayoutVars>
          <dgm:chMax val="0"/>
          <dgm:chPref val="0"/>
        </dgm:presLayoutVars>
      </dgm:prSet>
      <dgm:spPr/>
    </dgm:pt>
    <dgm:pt modelId="{F6DA72A2-685E-4A89-826F-2D42BC4AB9A7}" type="pres">
      <dgm:prSet presAssocID="{1FAB6106-F402-40A1-9AD8-CAD4865986F5}" presName="sibTrans" presStyleCnt="0"/>
      <dgm:spPr/>
    </dgm:pt>
    <dgm:pt modelId="{7C26E633-7CEE-4587-A630-ADD3DE5AE743}" type="pres">
      <dgm:prSet presAssocID="{8F33FE16-5BD7-4B15-80F2-65FA45752322}" presName="compNode" presStyleCnt="0"/>
      <dgm:spPr/>
    </dgm:pt>
    <dgm:pt modelId="{5E0DD96A-3452-4D1D-ABDD-A40B698B1C64}" type="pres">
      <dgm:prSet presAssocID="{8F33FE16-5BD7-4B15-80F2-65FA45752322}" presName="bgRect" presStyleLbl="bgShp" presStyleIdx="4" presStyleCnt="6"/>
      <dgm:spPr/>
    </dgm:pt>
    <dgm:pt modelId="{C706EA43-7503-4D99-BD34-6588259EADE4}" type="pres">
      <dgm:prSet presAssocID="{8F33FE16-5BD7-4B15-80F2-65FA4575232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07EBEAEA-3C82-48CD-BC3C-F39FFE598453}" type="pres">
      <dgm:prSet presAssocID="{8F33FE16-5BD7-4B15-80F2-65FA45752322}" presName="spaceRect" presStyleCnt="0"/>
      <dgm:spPr/>
    </dgm:pt>
    <dgm:pt modelId="{A67DCB98-D53F-4DFA-9F3F-5F4BC5B1A3CE}" type="pres">
      <dgm:prSet presAssocID="{8F33FE16-5BD7-4B15-80F2-65FA45752322}" presName="parTx" presStyleLbl="revTx" presStyleIdx="4" presStyleCnt="6">
        <dgm:presLayoutVars>
          <dgm:chMax val="0"/>
          <dgm:chPref val="0"/>
        </dgm:presLayoutVars>
      </dgm:prSet>
      <dgm:spPr/>
    </dgm:pt>
    <dgm:pt modelId="{1AAAD23F-6069-4391-8659-DD895BE216BE}" type="pres">
      <dgm:prSet presAssocID="{631CDDCD-749D-472D-BAB1-C2A437AA8F20}" presName="sibTrans" presStyleCnt="0"/>
      <dgm:spPr/>
    </dgm:pt>
    <dgm:pt modelId="{F3AD346A-243B-4B60-ADF0-9704EDC3478F}" type="pres">
      <dgm:prSet presAssocID="{264995F6-3512-4C2B-A6F6-7DB6A1D0D3CD}" presName="compNode" presStyleCnt="0"/>
      <dgm:spPr/>
    </dgm:pt>
    <dgm:pt modelId="{3FA5470A-368C-4AA3-97DE-FE27F2884D72}" type="pres">
      <dgm:prSet presAssocID="{264995F6-3512-4C2B-A6F6-7DB6A1D0D3CD}" presName="bgRect" presStyleLbl="bgShp" presStyleIdx="5" presStyleCnt="6"/>
      <dgm:spPr/>
    </dgm:pt>
    <dgm:pt modelId="{2619ABDC-E668-472D-9364-88B291BD130B}" type="pres">
      <dgm:prSet presAssocID="{264995F6-3512-4C2B-A6F6-7DB6A1D0D3C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ctor"/>
        </a:ext>
      </dgm:extLst>
    </dgm:pt>
    <dgm:pt modelId="{B35FDE38-D378-43E9-9E45-B3531A766072}" type="pres">
      <dgm:prSet presAssocID="{264995F6-3512-4C2B-A6F6-7DB6A1D0D3CD}" presName="spaceRect" presStyleCnt="0"/>
      <dgm:spPr/>
    </dgm:pt>
    <dgm:pt modelId="{108ACFFE-C542-43F4-9758-3BE12B0BC965}" type="pres">
      <dgm:prSet presAssocID="{264995F6-3512-4C2B-A6F6-7DB6A1D0D3CD}" presName="parTx" presStyleLbl="revTx" presStyleIdx="5" presStyleCnt="6">
        <dgm:presLayoutVars>
          <dgm:chMax val="0"/>
          <dgm:chPref val="0"/>
        </dgm:presLayoutVars>
      </dgm:prSet>
      <dgm:spPr/>
    </dgm:pt>
  </dgm:ptLst>
  <dgm:cxnLst>
    <dgm:cxn modelId="{D416E70E-5133-4170-87AD-D22430F6CA28}" srcId="{FFC7F600-35AA-4D75-B9B0-7CB246588AA0}" destId="{79743D58-3A80-4675-8819-301D991EA9AE}" srcOrd="0" destOrd="0" parTransId="{B7C57387-9A08-4DF4-8268-CF2ECCCCCF67}" sibTransId="{D12DE9D6-6720-4E11-85E1-D308E8FACD9C}"/>
    <dgm:cxn modelId="{18E67728-E8C5-5E4A-8362-B02703059674}" type="presOf" srcId="{8F33FE16-5BD7-4B15-80F2-65FA45752322}" destId="{A67DCB98-D53F-4DFA-9F3F-5F4BC5B1A3CE}" srcOrd="0" destOrd="0" presId="urn:microsoft.com/office/officeart/2018/2/layout/IconVerticalSolidList"/>
    <dgm:cxn modelId="{407AF32F-5858-F64C-82FE-A59E7E42D11A}" type="presOf" srcId="{79743D58-3A80-4675-8819-301D991EA9AE}" destId="{154AB9B2-7974-4471-8E98-410F786E4C79}" srcOrd="0" destOrd="0" presId="urn:microsoft.com/office/officeart/2018/2/layout/IconVerticalSolidList"/>
    <dgm:cxn modelId="{3CD99E40-59B0-5D44-BB82-9160083E1D1A}" type="presOf" srcId="{258435EC-537F-42DA-8F6F-30C90ECD995E}" destId="{AF6F7AF9-454B-48DC-9D2D-324A0B134B3E}" srcOrd="0" destOrd="0" presId="urn:microsoft.com/office/officeart/2018/2/layout/IconVerticalSolidList"/>
    <dgm:cxn modelId="{824C9C4C-FADF-DB4F-971E-321B5B13A4CB}" type="presOf" srcId="{A38DFC4B-10D1-4121-B05A-D8EE386B6577}" destId="{BA3177B4-E142-43B3-A315-F9B1E5FE4605}" srcOrd="0" destOrd="0" presId="urn:microsoft.com/office/officeart/2018/2/layout/IconVerticalSolidList"/>
    <dgm:cxn modelId="{66BAB167-4861-4969-9C09-EEF696207D9E}" srcId="{FFC7F600-35AA-4D75-B9B0-7CB246588AA0}" destId="{8EA812ED-6B9D-4F6C-B358-04A4C078020A}" srcOrd="2" destOrd="0" parTransId="{21222113-C4E7-48B3-B2C4-0763EE0164E1}" sibTransId="{9CF6D99F-B48F-4742-96FD-C7DACF576CB0}"/>
    <dgm:cxn modelId="{E695AD93-0F66-3349-9439-4FFD213AD1D2}" type="presOf" srcId="{264995F6-3512-4C2B-A6F6-7DB6A1D0D3CD}" destId="{108ACFFE-C542-43F4-9758-3BE12B0BC965}" srcOrd="0" destOrd="0" presId="urn:microsoft.com/office/officeart/2018/2/layout/IconVerticalSolidList"/>
    <dgm:cxn modelId="{CD5B6798-BE8E-4D1B-8D17-CCF8C02FF3BE}" srcId="{FFC7F600-35AA-4D75-B9B0-7CB246588AA0}" destId="{264995F6-3512-4C2B-A6F6-7DB6A1D0D3CD}" srcOrd="5" destOrd="0" parTransId="{DA23A918-DF48-4C6D-B119-3C9ABF7E04CE}" sibTransId="{FEB78FC7-7AA7-4D90-88CB-F28B538F4F37}"/>
    <dgm:cxn modelId="{3410FA9B-AA14-4C42-AF68-AB8756A1E203}" srcId="{FFC7F600-35AA-4D75-B9B0-7CB246588AA0}" destId="{A38DFC4B-10D1-4121-B05A-D8EE386B6577}" srcOrd="1" destOrd="0" parTransId="{C583B73E-D8AF-4791-BEE4-7759A5E15DAB}" sibTransId="{BC359EA7-0BF3-45AB-8535-E8B6AC58FC4D}"/>
    <dgm:cxn modelId="{E64B27B2-9EAF-2442-8926-1915F8359472}" type="presOf" srcId="{8EA812ED-6B9D-4F6C-B358-04A4C078020A}" destId="{125C7488-1587-44C2-9749-764ACFF37300}" srcOrd="0" destOrd="0" presId="urn:microsoft.com/office/officeart/2018/2/layout/IconVerticalSolidList"/>
    <dgm:cxn modelId="{AD2430D3-C609-4F1C-A3DB-EB789465C3FF}" srcId="{FFC7F600-35AA-4D75-B9B0-7CB246588AA0}" destId="{258435EC-537F-42DA-8F6F-30C90ECD995E}" srcOrd="3" destOrd="0" parTransId="{99F7A297-C87C-44E8-A75B-5D40794D142B}" sibTransId="{1FAB6106-F402-40A1-9AD8-CAD4865986F5}"/>
    <dgm:cxn modelId="{058868E6-7D61-0444-B93F-0973FA32C472}" type="presOf" srcId="{FFC7F600-35AA-4D75-B9B0-7CB246588AA0}" destId="{284C4E7A-E06D-4F00-BFF5-72E88C62F6C0}" srcOrd="0" destOrd="0" presId="urn:microsoft.com/office/officeart/2018/2/layout/IconVerticalSolidList"/>
    <dgm:cxn modelId="{F4CCD2F4-DC39-4E96-A6CF-556E78AFF37F}" srcId="{FFC7F600-35AA-4D75-B9B0-7CB246588AA0}" destId="{8F33FE16-5BD7-4B15-80F2-65FA45752322}" srcOrd="4" destOrd="0" parTransId="{E2E9DCFE-7F45-4C28-A26C-89E0FCE7A6D5}" sibTransId="{631CDDCD-749D-472D-BAB1-C2A437AA8F20}"/>
    <dgm:cxn modelId="{61BD04B4-F0F1-E54E-BBB3-19DD004E7ACD}" type="presParOf" srcId="{284C4E7A-E06D-4F00-BFF5-72E88C62F6C0}" destId="{7B18E1C8-AB2D-4888-B2CF-CBA0A1147AB5}" srcOrd="0" destOrd="0" presId="urn:microsoft.com/office/officeart/2018/2/layout/IconVerticalSolidList"/>
    <dgm:cxn modelId="{AB543071-021F-A544-A620-3B0F58B4CB5B}" type="presParOf" srcId="{7B18E1C8-AB2D-4888-B2CF-CBA0A1147AB5}" destId="{0BC2882E-5D77-4900-BFF0-0F253994A66C}" srcOrd="0" destOrd="0" presId="urn:microsoft.com/office/officeart/2018/2/layout/IconVerticalSolidList"/>
    <dgm:cxn modelId="{F2D2CDCA-4AF7-0D47-B2FC-58B33B99BCA4}" type="presParOf" srcId="{7B18E1C8-AB2D-4888-B2CF-CBA0A1147AB5}" destId="{401D838A-3601-467B-89FE-C3B966F21DAB}" srcOrd="1" destOrd="0" presId="urn:microsoft.com/office/officeart/2018/2/layout/IconVerticalSolidList"/>
    <dgm:cxn modelId="{29264821-AE04-F940-81E8-615989F0EF55}" type="presParOf" srcId="{7B18E1C8-AB2D-4888-B2CF-CBA0A1147AB5}" destId="{45F2062D-C149-4B8D-9487-3E5A2F9E316B}" srcOrd="2" destOrd="0" presId="urn:microsoft.com/office/officeart/2018/2/layout/IconVerticalSolidList"/>
    <dgm:cxn modelId="{300475B3-8733-8B45-A12C-79665486A866}" type="presParOf" srcId="{7B18E1C8-AB2D-4888-B2CF-CBA0A1147AB5}" destId="{154AB9B2-7974-4471-8E98-410F786E4C79}" srcOrd="3" destOrd="0" presId="urn:microsoft.com/office/officeart/2018/2/layout/IconVerticalSolidList"/>
    <dgm:cxn modelId="{63AEAD96-611C-4143-AA52-60290644254C}" type="presParOf" srcId="{284C4E7A-E06D-4F00-BFF5-72E88C62F6C0}" destId="{CBCF9D9F-ED17-4839-A228-E7A43FBFB8D9}" srcOrd="1" destOrd="0" presId="urn:microsoft.com/office/officeart/2018/2/layout/IconVerticalSolidList"/>
    <dgm:cxn modelId="{7C1BBB01-111F-2C43-B2CA-3C3AF970040B}" type="presParOf" srcId="{284C4E7A-E06D-4F00-BFF5-72E88C62F6C0}" destId="{D062D2B2-83EB-4B82-8815-224486D269AD}" srcOrd="2" destOrd="0" presId="urn:microsoft.com/office/officeart/2018/2/layout/IconVerticalSolidList"/>
    <dgm:cxn modelId="{81FF8FD5-645B-A548-B7AB-A883036837A6}" type="presParOf" srcId="{D062D2B2-83EB-4B82-8815-224486D269AD}" destId="{C3F95A38-9C63-48C4-B5A7-9C5EF14E331F}" srcOrd="0" destOrd="0" presId="urn:microsoft.com/office/officeart/2018/2/layout/IconVerticalSolidList"/>
    <dgm:cxn modelId="{51A5007C-9F4F-874D-993B-B9DBABBC0D70}" type="presParOf" srcId="{D062D2B2-83EB-4B82-8815-224486D269AD}" destId="{A1F6ADAF-D224-4367-BA78-53CBB5F06636}" srcOrd="1" destOrd="0" presId="urn:microsoft.com/office/officeart/2018/2/layout/IconVerticalSolidList"/>
    <dgm:cxn modelId="{0B44039E-C371-C745-90CD-707EDEE0281C}" type="presParOf" srcId="{D062D2B2-83EB-4B82-8815-224486D269AD}" destId="{26594BC8-0D82-4885-AC1D-3C09F28A6E51}" srcOrd="2" destOrd="0" presId="urn:microsoft.com/office/officeart/2018/2/layout/IconVerticalSolidList"/>
    <dgm:cxn modelId="{303617C8-A161-7C45-8330-EECEF3722372}" type="presParOf" srcId="{D062D2B2-83EB-4B82-8815-224486D269AD}" destId="{BA3177B4-E142-43B3-A315-F9B1E5FE4605}" srcOrd="3" destOrd="0" presId="urn:microsoft.com/office/officeart/2018/2/layout/IconVerticalSolidList"/>
    <dgm:cxn modelId="{198D5937-0F8A-8F4A-BF0E-E9AB87DBBB06}" type="presParOf" srcId="{284C4E7A-E06D-4F00-BFF5-72E88C62F6C0}" destId="{161B45AC-4430-42A2-AD57-264ECA8F419F}" srcOrd="3" destOrd="0" presId="urn:microsoft.com/office/officeart/2018/2/layout/IconVerticalSolidList"/>
    <dgm:cxn modelId="{9384E5BD-D4D1-9D45-AEBD-AEEF3912B82D}" type="presParOf" srcId="{284C4E7A-E06D-4F00-BFF5-72E88C62F6C0}" destId="{C60F5108-B90A-4639-B656-EBF2E5F85F32}" srcOrd="4" destOrd="0" presId="urn:microsoft.com/office/officeart/2018/2/layout/IconVerticalSolidList"/>
    <dgm:cxn modelId="{0D1CF214-53DA-B54F-B8DC-04EFCC0DCE22}" type="presParOf" srcId="{C60F5108-B90A-4639-B656-EBF2E5F85F32}" destId="{C700110C-D2BB-4AEE-B81B-8B65AEFC02B9}" srcOrd="0" destOrd="0" presId="urn:microsoft.com/office/officeart/2018/2/layout/IconVerticalSolidList"/>
    <dgm:cxn modelId="{A7CA587D-BC89-2443-82E3-97B0220F7F00}" type="presParOf" srcId="{C60F5108-B90A-4639-B656-EBF2E5F85F32}" destId="{F1AF9489-9F0C-47CD-9141-07D71BAE0859}" srcOrd="1" destOrd="0" presId="urn:microsoft.com/office/officeart/2018/2/layout/IconVerticalSolidList"/>
    <dgm:cxn modelId="{BD170B1D-AA7A-2641-801B-7EC776A9ECCC}" type="presParOf" srcId="{C60F5108-B90A-4639-B656-EBF2E5F85F32}" destId="{1CEB4EC2-F975-4361-9921-180E19F91D22}" srcOrd="2" destOrd="0" presId="urn:microsoft.com/office/officeart/2018/2/layout/IconVerticalSolidList"/>
    <dgm:cxn modelId="{A93DDE43-07C4-BB41-8CCC-6A0659D2179C}" type="presParOf" srcId="{C60F5108-B90A-4639-B656-EBF2E5F85F32}" destId="{125C7488-1587-44C2-9749-764ACFF37300}" srcOrd="3" destOrd="0" presId="urn:microsoft.com/office/officeart/2018/2/layout/IconVerticalSolidList"/>
    <dgm:cxn modelId="{1F333F0E-3A2F-AA46-8FBE-B7FE49DFAEFD}" type="presParOf" srcId="{284C4E7A-E06D-4F00-BFF5-72E88C62F6C0}" destId="{6D49C70C-2E7F-429B-B073-CE9830C898B1}" srcOrd="5" destOrd="0" presId="urn:microsoft.com/office/officeart/2018/2/layout/IconVerticalSolidList"/>
    <dgm:cxn modelId="{89E533AF-1BCC-714B-9CB2-52F8F4F582CF}" type="presParOf" srcId="{284C4E7A-E06D-4F00-BFF5-72E88C62F6C0}" destId="{436C0189-13E3-49EF-AA2A-ADBB654590FF}" srcOrd="6" destOrd="0" presId="urn:microsoft.com/office/officeart/2018/2/layout/IconVerticalSolidList"/>
    <dgm:cxn modelId="{73566C99-EFC0-C844-A2D2-DB8B0E3C7F3B}" type="presParOf" srcId="{436C0189-13E3-49EF-AA2A-ADBB654590FF}" destId="{01325F7F-C2C4-4ADE-B333-B223EC04A6EA}" srcOrd="0" destOrd="0" presId="urn:microsoft.com/office/officeart/2018/2/layout/IconVerticalSolidList"/>
    <dgm:cxn modelId="{78EBED78-618F-E347-974A-23A1582A708F}" type="presParOf" srcId="{436C0189-13E3-49EF-AA2A-ADBB654590FF}" destId="{2F7171CF-0C3F-45A8-9BD0-9E2480C5EF78}" srcOrd="1" destOrd="0" presId="urn:microsoft.com/office/officeart/2018/2/layout/IconVerticalSolidList"/>
    <dgm:cxn modelId="{A551E8F2-C301-CF44-B0F2-7D6A35BFEEEC}" type="presParOf" srcId="{436C0189-13E3-49EF-AA2A-ADBB654590FF}" destId="{76654013-7964-49A0-A22A-22DF39D91E3E}" srcOrd="2" destOrd="0" presId="urn:microsoft.com/office/officeart/2018/2/layout/IconVerticalSolidList"/>
    <dgm:cxn modelId="{7F6373F4-9C49-3E4B-9A2A-7DD7E125104E}" type="presParOf" srcId="{436C0189-13E3-49EF-AA2A-ADBB654590FF}" destId="{AF6F7AF9-454B-48DC-9D2D-324A0B134B3E}" srcOrd="3" destOrd="0" presId="urn:microsoft.com/office/officeart/2018/2/layout/IconVerticalSolidList"/>
    <dgm:cxn modelId="{3E6982AE-D836-D24B-B5DA-E5FA77E62B44}" type="presParOf" srcId="{284C4E7A-E06D-4F00-BFF5-72E88C62F6C0}" destId="{F6DA72A2-685E-4A89-826F-2D42BC4AB9A7}" srcOrd="7" destOrd="0" presId="urn:microsoft.com/office/officeart/2018/2/layout/IconVerticalSolidList"/>
    <dgm:cxn modelId="{723CA856-4A2A-EE48-A4F6-E909DB5E5B02}" type="presParOf" srcId="{284C4E7A-E06D-4F00-BFF5-72E88C62F6C0}" destId="{7C26E633-7CEE-4587-A630-ADD3DE5AE743}" srcOrd="8" destOrd="0" presId="urn:microsoft.com/office/officeart/2018/2/layout/IconVerticalSolidList"/>
    <dgm:cxn modelId="{13D47A52-9E61-FF48-9A35-255DC0D44EE6}" type="presParOf" srcId="{7C26E633-7CEE-4587-A630-ADD3DE5AE743}" destId="{5E0DD96A-3452-4D1D-ABDD-A40B698B1C64}" srcOrd="0" destOrd="0" presId="urn:microsoft.com/office/officeart/2018/2/layout/IconVerticalSolidList"/>
    <dgm:cxn modelId="{6C0C4651-EBB2-0E46-91C5-8F4792CE4704}" type="presParOf" srcId="{7C26E633-7CEE-4587-A630-ADD3DE5AE743}" destId="{C706EA43-7503-4D99-BD34-6588259EADE4}" srcOrd="1" destOrd="0" presId="urn:microsoft.com/office/officeart/2018/2/layout/IconVerticalSolidList"/>
    <dgm:cxn modelId="{0C957ECA-E345-9F43-AF54-145C901F30F2}" type="presParOf" srcId="{7C26E633-7CEE-4587-A630-ADD3DE5AE743}" destId="{07EBEAEA-3C82-48CD-BC3C-F39FFE598453}" srcOrd="2" destOrd="0" presId="urn:microsoft.com/office/officeart/2018/2/layout/IconVerticalSolidList"/>
    <dgm:cxn modelId="{35A350AF-81D7-1442-8279-7CB5D81DEA23}" type="presParOf" srcId="{7C26E633-7CEE-4587-A630-ADD3DE5AE743}" destId="{A67DCB98-D53F-4DFA-9F3F-5F4BC5B1A3CE}" srcOrd="3" destOrd="0" presId="urn:microsoft.com/office/officeart/2018/2/layout/IconVerticalSolidList"/>
    <dgm:cxn modelId="{DAFA87CB-1483-A14A-A7E7-20FEFDBFF427}" type="presParOf" srcId="{284C4E7A-E06D-4F00-BFF5-72E88C62F6C0}" destId="{1AAAD23F-6069-4391-8659-DD895BE216BE}" srcOrd="9" destOrd="0" presId="urn:microsoft.com/office/officeart/2018/2/layout/IconVerticalSolidList"/>
    <dgm:cxn modelId="{09F62698-B3A7-944E-B797-04996BB5FF5F}" type="presParOf" srcId="{284C4E7A-E06D-4F00-BFF5-72E88C62F6C0}" destId="{F3AD346A-243B-4B60-ADF0-9704EDC3478F}" srcOrd="10" destOrd="0" presId="urn:microsoft.com/office/officeart/2018/2/layout/IconVerticalSolidList"/>
    <dgm:cxn modelId="{74620D7F-49DE-5C4C-B141-F7D856330E5A}" type="presParOf" srcId="{F3AD346A-243B-4B60-ADF0-9704EDC3478F}" destId="{3FA5470A-368C-4AA3-97DE-FE27F2884D72}" srcOrd="0" destOrd="0" presId="urn:microsoft.com/office/officeart/2018/2/layout/IconVerticalSolidList"/>
    <dgm:cxn modelId="{A2FD114B-E47F-2A4F-B8CC-CAD5282FF525}" type="presParOf" srcId="{F3AD346A-243B-4B60-ADF0-9704EDC3478F}" destId="{2619ABDC-E668-472D-9364-88B291BD130B}" srcOrd="1" destOrd="0" presId="urn:microsoft.com/office/officeart/2018/2/layout/IconVerticalSolidList"/>
    <dgm:cxn modelId="{B3BF14DE-5D8C-9C4F-955D-3FE3DDE70B6D}" type="presParOf" srcId="{F3AD346A-243B-4B60-ADF0-9704EDC3478F}" destId="{B35FDE38-D378-43E9-9E45-B3531A766072}" srcOrd="2" destOrd="0" presId="urn:microsoft.com/office/officeart/2018/2/layout/IconVerticalSolidList"/>
    <dgm:cxn modelId="{936EAE76-0CFE-7942-98B8-6EEAF6F7E729}" type="presParOf" srcId="{F3AD346A-243B-4B60-ADF0-9704EDC3478F}" destId="{108ACFFE-C542-43F4-9758-3BE12B0BC9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1EDA99-418F-4F1D-9D72-01C721A33B3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D6D861F-BDA6-49B3-9B87-E69CD7EA36D9}">
      <dgm:prSet/>
      <dgm:spPr/>
      <dgm:t>
        <a:bodyPr/>
        <a:lstStyle/>
        <a:p>
          <a:r>
            <a:rPr lang="en-US"/>
            <a:t>Government officer</a:t>
          </a:r>
        </a:p>
      </dgm:t>
    </dgm:pt>
    <dgm:pt modelId="{C2E6A191-307A-4F42-926F-F5FDBBD346BB}" type="parTrans" cxnId="{F468B334-C7E8-439D-9BF1-5CC577118C83}">
      <dgm:prSet/>
      <dgm:spPr/>
      <dgm:t>
        <a:bodyPr/>
        <a:lstStyle/>
        <a:p>
          <a:endParaRPr lang="en-US"/>
        </a:p>
      </dgm:t>
    </dgm:pt>
    <dgm:pt modelId="{02CAED0F-48E8-4138-BB69-8610584DA7F4}" type="sibTrans" cxnId="{F468B334-C7E8-439D-9BF1-5CC577118C83}">
      <dgm:prSet/>
      <dgm:spPr/>
      <dgm:t>
        <a:bodyPr/>
        <a:lstStyle/>
        <a:p>
          <a:endParaRPr lang="en-US"/>
        </a:p>
      </dgm:t>
    </dgm:pt>
    <dgm:pt modelId="{761373B1-6390-4356-911A-32D20707543D}">
      <dgm:prSet/>
      <dgm:spPr/>
      <dgm:t>
        <a:bodyPr/>
        <a:lstStyle/>
        <a:p>
          <a:r>
            <a:rPr lang="en-US"/>
            <a:t>Government Secretary</a:t>
          </a:r>
        </a:p>
      </dgm:t>
    </dgm:pt>
    <dgm:pt modelId="{770D7C30-CAE0-4AF8-B9CC-99A64CD3C561}" type="parTrans" cxnId="{3974ABB9-AD37-4C2C-BAC7-B6325B5C7EAF}">
      <dgm:prSet/>
      <dgm:spPr/>
      <dgm:t>
        <a:bodyPr/>
        <a:lstStyle/>
        <a:p>
          <a:endParaRPr lang="en-US"/>
        </a:p>
      </dgm:t>
    </dgm:pt>
    <dgm:pt modelId="{6CC376B9-F2D9-47C2-828F-4386D4CDE342}" type="sibTrans" cxnId="{3974ABB9-AD37-4C2C-BAC7-B6325B5C7EAF}">
      <dgm:prSet/>
      <dgm:spPr/>
      <dgm:t>
        <a:bodyPr/>
        <a:lstStyle/>
        <a:p>
          <a:endParaRPr lang="en-US"/>
        </a:p>
      </dgm:t>
    </dgm:pt>
    <dgm:pt modelId="{556C1485-0C32-4160-86C9-638450812B92}">
      <dgm:prSet/>
      <dgm:spPr/>
      <dgm:t>
        <a:bodyPr/>
        <a:lstStyle/>
        <a:p>
          <a:r>
            <a:rPr lang="en-US"/>
            <a:t>Government Treasurer</a:t>
          </a:r>
        </a:p>
      </dgm:t>
    </dgm:pt>
    <dgm:pt modelId="{5D4C538A-79FB-4EFE-8F43-D1864DC3E6D2}" type="parTrans" cxnId="{91709501-93A0-408C-9158-3900B484A223}">
      <dgm:prSet/>
      <dgm:spPr/>
      <dgm:t>
        <a:bodyPr/>
        <a:lstStyle/>
        <a:p>
          <a:endParaRPr lang="en-US"/>
        </a:p>
      </dgm:t>
    </dgm:pt>
    <dgm:pt modelId="{B1803ED1-C389-4087-91BA-2CBB61F54F40}" type="sibTrans" cxnId="{91709501-93A0-408C-9158-3900B484A223}">
      <dgm:prSet/>
      <dgm:spPr/>
      <dgm:t>
        <a:bodyPr/>
        <a:lstStyle/>
        <a:p>
          <a:endParaRPr lang="en-US"/>
        </a:p>
      </dgm:t>
    </dgm:pt>
    <dgm:pt modelId="{B2E1B7E6-4616-4C39-A87C-C85FFE03F40D}">
      <dgm:prSet/>
      <dgm:spPr/>
      <dgm:t>
        <a:bodyPr/>
        <a:lstStyle/>
        <a:p>
          <a:r>
            <a:rPr lang="en-US"/>
            <a:t>Healthcare Accountant</a:t>
          </a:r>
        </a:p>
      </dgm:t>
    </dgm:pt>
    <dgm:pt modelId="{0A7D59C5-0AC8-487B-AE32-E577EDC4C9B2}" type="parTrans" cxnId="{1595844F-920B-43A7-8EA1-EDCB39FC0EF4}">
      <dgm:prSet/>
      <dgm:spPr/>
      <dgm:t>
        <a:bodyPr/>
        <a:lstStyle/>
        <a:p>
          <a:endParaRPr lang="en-US"/>
        </a:p>
      </dgm:t>
    </dgm:pt>
    <dgm:pt modelId="{FF261CDF-1F9C-4911-98C9-8D25E8D899C4}" type="sibTrans" cxnId="{1595844F-920B-43A7-8EA1-EDCB39FC0EF4}">
      <dgm:prSet/>
      <dgm:spPr/>
      <dgm:t>
        <a:bodyPr/>
        <a:lstStyle/>
        <a:p>
          <a:endParaRPr lang="en-US"/>
        </a:p>
      </dgm:t>
    </dgm:pt>
    <dgm:pt modelId="{07148AED-3650-4D81-8FC7-B1618951EBC2}">
      <dgm:prSet/>
      <dgm:spPr/>
      <dgm:t>
        <a:bodyPr/>
        <a:lstStyle/>
        <a:p>
          <a:r>
            <a:rPr lang="en-US"/>
            <a:t>Healthcare Officer</a:t>
          </a:r>
        </a:p>
      </dgm:t>
    </dgm:pt>
    <dgm:pt modelId="{DDF81989-C2EC-4C6E-8F0B-AB298FCC6606}" type="parTrans" cxnId="{356EAA69-8074-477D-A0C8-9C864EBF702D}">
      <dgm:prSet/>
      <dgm:spPr/>
      <dgm:t>
        <a:bodyPr/>
        <a:lstStyle/>
        <a:p>
          <a:endParaRPr lang="en-US"/>
        </a:p>
      </dgm:t>
    </dgm:pt>
    <dgm:pt modelId="{5483F66B-F33F-40C5-A6A5-8A6789BCA926}" type="sibTrans" cxnId="{356EAA69-8074-477D-A0C8-9C864EBF702D}">
      <dgm:prSet/>
      <dgm:spPr/>
      <dgm:t>
        <a:bodyPr/>
        <a:lstStyle/>
        <a:p>
          <a:endParaRPr lang="en-US"/>
        </a:p>
      </dgm:t>
    </dgm:pt>
    <dgm:pt modelId="{69D2D4DD-816A-4FD9-85B9-FC976C6B304C}">
      <dgm:prSet/>
      <dgm:spPr/>
      <dgm:t>
        <a:bodyPr/>
        <a:lstStyle/>
        <a:p>
          <a:r>
            <a:rPr lang="en-US"/>
            <a:t>Insurance Financier</a:t>
          </a:r>
        </a:p>
      </dgm:t>
    </dgm:pt>
    <dgm:pt modelId="{6C136146-6E13-4814-8851-B817A7961EBF}" type="parTrans" cxnId="{83EF7656-B3D2-4B68-A0B1-9264D2BF0C47}">
      <dgm:prSet/>
      <dgm:spPr/>
      <dgm:t>
        <a:bodyPr/>
        <a:lstStyle/>
        <a:p>
          <a:endParaRPr lang="en-US"/>
        </a:p>
      </dgm:t>
    </dgm:pt>
    <dgm:pt modelId="{86343D8F-1579-46CE-A62F-CACBA02D39ED}" type="sibTrans" cxnId="{83EF7656-B3D2-4B68-A0B1-9264D2BF0C47}">
      <dgm:prSet/>
      <dgm:spPr/>
      <dgm:t>
        <a:bodyPr/>
        <a:lstStyle/>
        <a:p>
          <a:endParaRPr lang="en-US"/>
        </a:p>
      </dgm:t>
    </dgm:pt>
    <dgm:pt modelId="{B8C9BAFF-51D5-4DB1-BA13-8C32178036F8}">
      <dgm:prSet/>
      <dgm:spPr/>
      <dgm:t>
        <a:bodyPr/>
        <a:lstStyle/>
        <a:p>
          <a:r>
            <a:rPr lang="en-US"/>
            <a:t>Insurance Agents</a:t>
          </a:r>
        </a:p>
      </dgm:t>
    </dgm:pt>
    <dgm:pt modelId="{6DDC4D9A-2777-46F3-ABEE-F2E84B08CC8C}" type="parTrans" cxnId="{7A61EEB8-473C-414A-A32F-D2F0B04C0DA5}">
      <dgm:prSet/>
      <dgm:spPr/>
      <dgm:t>
        <a:bodyPr/>
        <a:lstStyle/>
        <a:p>
          <a:endParaRPr lang="en-US"/>
        </a:p>
      </dgm:t>
    </dgm:pt>
    <dgm:pt modelId="{BDA2FA3D-6A61-4CED-BB4F-5E792B366497}" type="sibTrans" cxnId="{7A61EEB8-473C-414A-A32F-D2F0B04C0DA5}">
      <dgm:prSet/>
      <dgm:spPr/>
      <dgm:t>
        <a:bodyPr/>
        <a:lstStyle/>
        <a:p>
          <a:endParaRPr lang="en-US"/>
        </a:p>
      </dgm:t>
    </dgm:pt>
    <dgm:pt modelId="{7266BFBA-8318-401E-A866-144F4A31F023}">
      <dgm:prSet/>
      <dgm:spPr/>
      <dgm:t>
        <a:bodyPr/>
        <a:lstStyle/>
        <a:p>
          <a:r>
            <a:rPr lang="en-US"/>
            <a:t>Insurance Policy Planner</a:t>
          </a:r>
        </a:p>
      </dgm:t>
    </dgm:pt>
    <dgm:pt modelId="{3CFFB914-AE7A-48EB-9A64-66C0F8EA6CF3}" type="parTrans" cxnId="{3D1D6BDA-2EAF-4F48-A0AF-9F48C6CEE577}">
      <dgm:prSet/>
      <dgm:spPr/>
      <dgm:t>
        <a:bodyPr/>
        <a:lstStyle/>
        <a:p>
          <a:endParaRPr lang="en-US"/>
        </a:p>
      </dgm:t>
    </dgm:pt>
    <dgm:pt modelId="{C2DF0CDE-303E-4729-B7A8-08DE3BEEF4FE}" type="sibTrans" cxnId="{3D1D6BDA-2EAF-4F48-A0AF-9F48C6CEE577}">
      <dgm:prSet/>
      <dgm:spPr/>
      <dgm:t>
        <a:bodyPr/>
        <a:lstStyle/>
        <a:p>
          <a:endParaRPr lang="en-US"/>
        </a:p>
      </dgm:t>
    </dgm:pt>
    <dgm:pt modelId="{6AF1A663-8488-4CA0-AA9F-134EB5E2468A}">
      <dgm:prSet/>
      <dgm:spPr/>
      <dgm:t>
        <a:bodyPr/>
        <a:lstStyle/>
        <a:p>
          <a:r>
            <a:rPr lang="en-US"/>
            <a:t>Patients</a:t>
          </a:r>
        </a:p>
      </dgm:t>
    </dgm:pt>
    <dgm:pt modelId="{702EA696-1C47-4746-8CCC-B61CC912AD7B}" type="parTrans" cxnId="{91233A9C-C624-4E1B-8110-7DDF3938EAC4}">
      <dgm:prSet/>
      <dgm:spPr/>
      <dgm:t>
        <a:bodyPr/>
        <a:lstStyle/>
        <a:p>
          <a:endParaRPr lang="en-US"/>
        </a:p>
      </dgm:t>
    </dgm:pt>
    <dgm:pt modelId="{B2CCA486-3CF0-47CD-BE6F-8701822551FF}" type="sibTrans" cxnId="{91233A9C-C624-4E1B-8110-7DDF3938EAC4}">
      <dgm:prSet/>
      <dgm:spPr/>
      <dgm:t>
        <a:bodyPr/>
        <a:lstStyle/>
        <a:p>
          <a:endParaRPr lang="en-US"/>
        </a:p>
      </dgm:t>
    </dgm:pt>
    <dgm:pt modelId="{07A300B5-7E75-48A4-8BEB-B8E8419BA4B1}">
      <dgm:prSet/>
      <dgm:spPr/>
      <dgm:t>
        <a:bodyPr/>
        <a:lstStyle/>
        <a:p>
          <a:r>
            <a:rPr lang="en-US"/>
            <a:t>Doctors– Oncologist, Radiologist</a:t>
          </a:r>
        </a:p>
      </dgm:t>
    </dgm:pt>
    <dgm:pt modelId="{06293E54-D0DA-44CF-B436-9F16A57AAEDB}" type="parTrans" cxnId="{EF41307A-5317-40AA-A767-152570233D00}">
      <dgm:prSet/>
      <dgm:spPr/>
      <dgm:t>
        <a:bodyPr/>
        <a:lstStyle/>
        <a:p>
          <a:endParaRPr lang="en-US"/>
        </a:p>
      </dgm:t>
    </dgm:pt>
    <dgm:pt modelId="{7C755E05-BF2C-4EF2-8E73-6E6AE73EEF93}" type="sibTrans" cxnId="{EF41307A-5317-40AA-A767-152570233D00}">
      <dgm:prSet/>
      <dgm:spPr/>
      <dgm:t>
        <a:bodyPr/>
        <a:lstStyle/>
        <a:p>
          <a:endParaRPr lang="en-US"/>
        </a:p>
      </dgm:t>
    </dgm:pt>
    <dgm:pt modelId="{FA8A806F-8C5B-473E-936B-6EADF80FEDB0}">
      <dgm:prSet/>
      <dgm:spPr/>
      <dgm:t>
        <a:bodyPr/>
        <a:lstStyle/>
        <a:p>
          <a:r>
            <a:rPr lang="en-US"/>
            <a:t>Nurse</a:t>
          </a:r>
        </a:p>
      </dgm:t>
    </dgm:pt>
    <dgm:pt modelId="{4B1CF8DE-863D-4881-9B44-5C8827BE0530}" type="parTrans" cxnId="{42D7755F-1548-466A-8DEB-1DB5D63B44F8}">
      <dgm:prSet/>
      <dgm:spPr/>
      <dgm:t>
        <a:bodyPr/>
        <a:lstStyle/>
        <a:p>
          <a:endParaRPr lang="en-US"/>
        </a:p>
      </dgm:t>
    </dgm:pt>
    <dgm:pt modelId="{9EB11769-C41B-4994-B49A-138A17D4A662}" type="sibTrans" cxnId="{42D7755F-1548-466A-8DEB-1DB5D63B44F8}">
      <dgm:prSet/>
      <dgm:spPr/>
      <dgm:t>
        <a:bodyPr/>
        <a:lstStyle/>
        <a:p>
          <a:endParaRPr lang="en-US"/>
        </a:p>
      </dgm:t>
    </dgm:pt>
    <dgm:pt modelId="{CFE3EF68-375F-4AE6-A6F8-38035D36FBA7}">
      <dgm:prSet/>
      <dgm:spPr/>
      <dgm:t>
        <a:bodyPr/>
        <a:lstStyle/>
        <a:p>
          <a:r>
            <a:rPr lang="en-US"/>
            <a:t>Admins</a:t>
          </a:r>
        </a:p>
      </dgm:t>
    </dgm:pt>
    <dgm:pt modelId="{FEFA96AD-FBA8-4C28-9EB4-78F8CBEC102C}" type="parTrans" cxnId="{D77EB4DC-BE9C-4E6D-927A-0DA721BEA1BD}">
      <dgm:prSet/>
      <dgm:spPr/>
      <dgm:t>
        <a:bodyPr/>
        <a:lstStyle/>
        <a:p>
          <a:endParaRPr lang="en-US"/>
        </a:p>
      </dgm:t>
    </dgm:pt>
    <dgm:pt modelId="{8924C3E3-321B-42F0-A662-E36AFF1D5EC1}" type="sibTrans" cxnId="{D77EB4DC-BE9C-4E6D-927A-0DA721BEA1BD}">
      <dgm:prSet/>
      <dgm:spPr/>
      <dgm:t>
        <a:bodyPr/>
        <a:lstStyle/>
        <a:p>
          <a:endParaRPr lang="en-US"/>
        </a:p>
      </dgm:t>
    </dgm:pt>
    <dgm:pt modelId="{3734BEE8-A834-4148-93B5-2C3DE6881DE0}">
      <dgm:prSet/>
      <dgm:spPr/>
      <dgm:t>
        <a:bodyPr/>
        <a:lstStyle/>
        <a:p>
          <a:r>
            <a:rPr lang="en-US"/>
            <a:t>Lab assistants</a:t>
          </a:r>
        </a:p>
      </dgm:t>
    </dgm:pt>
    <dgm:pt modelId="{E0ACB079-658B-4F6F-9DF5-FF41E3A4C951}" type="parTrans" cxnId="{CC596969-7B3F-4F35-A2AE-AF87C68D4185}">
      <dgm:prSet/>
      <dgm:spPr/>
      <dgm:t>
        <a:bodyPr/>
        <a:lstStyle/>
        <a:p>
          <a:endParaRPr lang="en-US"/>
        </a:p>
      </dgm:t>
    </dgm:pt>
    <dgm:pt modelId="{69EB36BE-3545-44E5-B63D-F567366D48A5}" type="sibTrans" cxnId="{CC596969-7B3F-4F35-A2AE-AF87C68D4185}">
      <dgm:prSet/>
      <dgm:spPr/>
      <dgm:t>
        <a:bodyPr/>
        <a:lstStyle/>
        <a:p>
          <a:endParaRPr lang="en-US"/>
        </a:p>
      </dgm:t>
    </dgm:pt>
    <dgm:pt modelId="{A9FA8551-EE77-4C45-BAB1-B2E82ABD3D6D}">
      <dgm:prSet/>
      <dgm:spPr/>
      <dgm:t>
        <a:bodyPr/>
        <a:lstStyle/>
        <a:p>
          <a:r>
            <a:rPr lang="en-US"/>
            <a:t>Pharmacist</a:t>
          </a:r>
        </a:p>
      </dgm:t>
    </dgm:pt>
    <dgm:pt modelId="{A8F229E8-4F7B-4D3E-8E28-084DBA549786}" type="parTrans" cxnId="{7740FBE2-E9F4-4CA1-BEE6-DC94BF54D515}">
      <dgm:prSet/>
      <dgm:spPr/>
      <dgm:t>
        <a:bodyPr/>
        <a:lstStyle/>
        <a:p>
          <a:endParaRPr lang="en-US"/>
        </a:p>
      </dgm:t>
    </dgm:pt>
    <dgm:pt modelId="{461396E2-8F46-4E8E-8C82-B7E90BA90326}" type="sibTrans" cxnId="{7740FBE2-E9F4-4CA1-BEE6-DC94BF54D515}">
      <dgm:prSet/>
      <dgm:spPr/>
      <dgm:t>
        <a:bodyPr/>
        <a:lstStyle/>
        <a:p>
          <a:endParaRPr lang="en-US"/>
        </a:p>
      </dgm:t>
    </dgm:pt>
    <dgm:pt modelId="{2F7CDBED-A41C-094B-BA82-A1D708CF4A6F}" type="pres">
      <dgm:prSet presAssocID="{421EDA99-418F-4F1D-9D72-01C721A33B35}" presName="vert0" presStyleCnt="0">
        <dgm:presLayoutVars>
          <dgm:dir/>
          <dgm:animOne val="branch"/>
          <dgm:animLvl val="lvl"/>
        </dgm:presLayoutVars>
      </dgm:prSet>
      <dgm:spPr/>
    </dgm:pt>
    <dgm:pt modelId="{3859A599-8141-274B-BA95-FB7E7CA62162}" type="pres">
      <dgm:prSet presAssocID="{AD6D861F-BDA6-49B3-9B87-E69CD7EA36D9}" presName="thickLine" presStyleLbl="alignNode1" presStyleIdx="0" presStyleCnt="14"/>
      <dgm:spPr/>
    </dgm:pt>
    <dgm:pt modelId="{E41657E3-AC45-5849-BA4D-2C854B4A33CF}" type="pres">
      <dgm:prSet presAssocID="{AD6D861F-BDA6-49B3-9B87-E69CD7EA36D9}" presName="horz1" presStyleCnt="0"/>
      <dgm:spPr/>
    </dgm:pt>
    <dgm:pt modelId="{60B501AA-F575-C04F-AE17-A65240907B0E}" type="pres">
      <dgm:prSet presAssocID="{AD6D861F-BDA6-49B3-9B87-E69CD7EA36D9}" presName="tx1" presStyleLbl="revTx" presStyleIdx="0" presStyleCnt="14"/>
      <dgm:spPr/>
    </dgm:pt>
    <dgm:pt modelId="{1C3A1D6E-DDE5-B746-B88B-68AB3E99A3CF}" type="pres">
      <dgm:prSet presAssocID="{AD6D861F-BDA6-49B3-9B87-E69CD7EA36D9}" presName="vert1" presStyleCnt="0"/>
      <dgm:spPr/>
    </dgm:pt>
    <dgm:pt modelId="{09FB708C-587C-9E4C-8855-888407C11E91}" type="pres">
      <dgm:prSet presAssocID="{761373B1-6390-4356-911A-32D20707543D}" presName="thickLine" presStyleLbl="alignNode1" presStyleIdx="1" presStyleCnt="14"/>
      <dgm:spPr/>
    </dgm:pt>
    <dgm:pt modelId="{5B5B2EB3-73B6-5A4B-A0A2-EFF243817D19}" type="pres">
      <dgm:prSet presAssocID="{761373B1-6390-4356-911A-32D20707543D}" presName="horz1" presStyleCnt="0"/>
      <dgm:spPr/>
    </dgm:pt>
    <dgm:pt modelId="{39D8985C-4CA8-5E46-AE8E-1A517C5FA492}" type="pres">
      <dgm:prSet presAssocID="{761373B1-6390-4356-911A-32D20707543D}" presName="tx1" presStyleLbl="revTx" presStyleIdx="1" presStyleCnt="14"/>
      <dgm:spPr/>
    </dgm:pt>
    <dgm:pt modelId="{CE64666B-C1AA-C141-8F77-A08774258006}" type="pres">
      <dgm:prSet presAssocID="{761373B1-6390-4356-911A-32D20707543D}" presName="vert1" presStyleCnt="0"/>
      <dgm:spPr/>
    </dgm:pt>
    <dgm:pt modelId="{8656C271-DEAA-2049-8C5D-6601B2672CE6}" type="pres">
      <dgm:prSet presAssocID="{556C1485-0C32-4160-86C9-638450812B92}" presName="thickLine" presStyleLbl="alignNode1" presStyleIdx="2" presStyleCnt="14"/>
      <dgm:spPr/>
    </dgm:pt>
    <dgm:pt modelId="{0742C464-C566-5341-981C-6BDCE2B26987}" type="pres">
      <dgm:prSet presAssocID="{556C1485-0C32-4160-86C9-638450812B92}" presName="horz1" presStyleCnt="0"/>
      <dgm:spPr/>
    </dgm:pt>
    <dgm:pt modelId="{3B75A5A1-0C08-A940-877A-828C56936792}" type="pres">
      <dgm:prSet presAssocID="{556C1485-0C32-4160-86C9-638450812B92}" presName="tx1" presStyleLbl="revTx" presStyleIdx="2" presStyleCnt="14"/>
      <dgm:spPr/>
    </dgm:pt>
    <dgm:pt modelId="{73CD0D6A-3AC1-3E4B-89FC-64C13BE4417D}" type="pres">
      <dgm:prSet presAssocID="{556C1485-0C32-4160-86C9-638450812B92}" presName="vert1" presStyleCnt="0"/>
      <dgm:spPr/>
    </dgm:pt>
    <dgm:pt modelId="{8F2216A0-2BA1-D04C-8453-24DE06042311}" type="pres">
      <dgm:prSet presAssocID="{B2E1B7E6-4616-4C39-A87C-C85FFE03F40D}" presName="thickLine" presStyleLbl="alignNode1" presStyleIdx="3" presStyleCnt="14"/>
      <dgm:spPr/>
    </dgm:pt>
    <dgm:pt modelId="{68C27936-EB5D-254F-9D2A-64AA910B6DA9}" type="pres">
      <dgm:prSet presAssocID="{B2E1B7E6-4616-4C39-A87C-C85FFE03F40D}" presName="horz1" presStyleCnt="0"/>
      <dgm:spPr/>
    </dgm:pt>
    <dgm:pt modelId="{D09E39D0-8D46-DE42-881B-D617A690F3B8}" type="pres">
      <dgm:prSet presAssocID="{B2E1B7E6-4616-4C39-A87C-C85FFE03F40D}" presName="tx1" presStyleLbl="revTx" presStyleIdx="3" presStyleCnt="14"/>
      <dgm:spPr/>
    </dgm:pt>
    <dgm:pt modelId="{BA159428-B141-C442-84B0-AD966B4538ED}" type="pres">
      <dgm:prSet presAssocID="{B2E1B7E6-4616-4C39-A87C-C85FFE03F40D}" presName="vert1" presStyleCnt="0"/>
      <dgm:spPr/>
    </dgm:pt>
    <dgm:pt modelId="{19594CE7-9917-E74A-9AB7-C5BE50FCC593}" type="pres">
      <dgm:prSet presAssocID="{07148AED-3650-4D81-8FC7-B1618951EBC2}" presName="thickLine" presStyleLbl="alignNode1" presStyleIdx="4" presStyleCnt="14"/>
      <dgm:spPr/>
    </dgm:pt>
    <dgm:pt modelId="{C4C16928-2DDC-C240-941E-3C800A0036B1}" type="pres">
      <dgm:prSet presAssocID="{07148AED-3650-4D81-8FC7-B1618951EBC2}" presName="horz1" presStyleCnt="0"/>
      <dgm:spPr/>
    </dgm:pt>
    <dgm:pt modelId="{3B94571D-6101-3D4C-94F8-3F8CC3A6E7EC}" type="pres">
      <dgm:prSet presAssocID="{07148AED-3650-4D81-8FC7-B1618951EBC2}" presName="tx1" presStyleLbl="revTx" presStyleIdx="4" presStyleCnt="14"/>
      <dgm:spPr/>
    </dgm:pt>
    <dgm:pt modelId="{85C29628-5AB5-6346-BA25-A3D47FAE6280}" type="pres">
      <dgm:prSet presAssocID="{07148AED-3650-4D81-8FC7-B1618951EBC2}" presName="vert1" presStyleCnt="0"/>
      <dgm:spPr/>
    </dgm:pt>
    <dgm:pt modelId="{5079E98E-8B13-2A47-BBA9-2295CCC9D64D}" type="pres">
      <dgm:prSet presAssocID="{69D2D4DD-816A-4FD9-85B9-FC976C6B304C}" presName="thickLine" presStyleLbl="alignNode1" presStyleIdx="5" presStyleCnt="14"/>
      <dgm:spPr/>
    </dgm:pt>
    <dgm:pt modelId="{491F6D62-6413-1C42-A85B-20698E58B4E3}" type="pres">
      <dgm:prSet presAssocID="{69D2D4DD-816A-4FD9-85B9-FC976C6B304C}" presName="horz1" presStyleCnt="0"/>
      <dgm:spPr/>
    </dgm:pt>
    <dgm:pt modelId="{83A04ECD-AA13-0D49-B372-9DAE4FAEDE59}" type="pres">
      <dgm:prSet presAssocID="{69D2D4DD-816A-4FD9-85B9-FC976C6B304C}" presName="tx1" presStyleLbl="revTx" presStyleIdx="5" presStyleCnt="14"/>
      <dgm:spPr/>
    </dgm:pt>
    <dgm:pt modelId="{04BD2034-73E9-4D4A-B34E-BBCF850D40CC}" type="pres">
      <dgm:prSet presAssocID="{69D2D4DD-816A-4FD9-85B9-FC976C6B304C}" presName="vert1" presStyleCnt="0"/>
      <dgm:spPr/>
    </dgm:pt>
    <dgm:pt modelId="{66DA5E58-9ACC-FE4C-AB11-7096023F527F}" type="pres">
      <dgm:prSet presAssocID="{B8C9BAFF-51D5-4DB1-BA13-8C32178036F8}" presName="thickLine" presStyleLbl="alignNode1" presStyleIdx="6" presStyleCnt="14"/>
      <dgm:spPr/>
    </dgm:pt>
    <dgm:pt modelId="{AACF212A-E323-444B-9D5D-3A777F206833}" type="pres">
      <dgm:prSet presAssocID="{B8C9BAFF-51D5-4DB1-BA13-8C32178036F8}" presName="horz1" presStyleCnt="0"/>
      <dgm:spPr/>
    </dgm:pt>
    <dgm:pt modelId="{504E8255-6B11-FC4D-9E7A-5DB4547C5C3C}" type="pres">
      <dgm:prSet presAssocID="{B8C9BAFF-51D5-4DB1-BA13-8C32178036F8}" presName="tx1" presStyleLbl="revTx" presStyleIdx="6" presStyleCnt="14"/>
      <dgm:spPr/>
    </dgm:pt>
    <dgm:pt modelId="{592195F5-A1A5-6E43-A5E4-B0E24393E0BA}" type="pres">
      <dgm:prSet presAssocID="{B8C9BAFF-51D5-4DB1-BA13-8C32178036F8}" presName="vert1" presStyleCnt="0"/>
      <dgm:spPr/>
    </dgm:pt>
    <dgm:pt modelId="{5591CDF8-B582-0040-9D80-E4B86821711C}" type="pres">
      <dgm:prSet presAssocID="{7266BFBA-8318-401E-A866-144F4A31F023}" presName="thickLine" presStyleLbl="alignNode1" presStyleIdx="7" presStyleCnt="14"/>
      <dgm:spPr/>
    </dgm:pt>
    <dgm:pt modelId="{E09AE93B-9E00-8D4B-9EB0-851DDE54A4ED}" type="pres">
      <dgm:prSet presAssocID="{7266BFBA-8318-401E-A866-144F4A31F023}" presName="horz1" presStyleCnt="0"/>
      <dgm:spPr/>
    </dgm:pt>
    <dgm:pt modelId="{05810D6B-3A42-A247-85A0-57E68E154828}" type="pres">
      <dgm:prSet presAssocID="{7266BFBA-8318-401E-A866-144F4A31F023}" presName="tx1" presStyleLbl="revTx" presStyleIdx="7" presStyleCnt="14"/>
      <dgm:spPr/>
    </dgm:pt>
    <dgm:pt modelId="{99336C14-9BFC-2140-9FED-DE81ED8B6673}" type="pres">
      <dgm:prSet presAssocID="{7266BFBA-8318-401E-A866-144F4A31F023}" presName="vert1" presStyleCnt="0"/>
      <dgm:spPr/>
    </dgm:pt>
    <dgm:pt modelId="{D7524143-6C3C-294B-9679-6913255D8262}" type="pres">
      <dgm:prSet presAssocID="{6AF1A663-8488-4CA0-AA9F-134EB5E2468A}" presName="thickLine" presStyleLbl="alignNode1" presStyleIdx="8" presStyleCnt="14"/>
      <dgm:spPr/>
    </dgm:pt>
    <dgm:pt modelId="{9D0FAD63-1897-C84B-8C72-FA8C8492244F}" type="pres">
      <dgm:prSet presAssocID="{6AF1A663-8488-4CA0-AA9F-134EB5E2468A}" presName="horz1" presStyleCnt="0"/>
      <dgm:spPr/>
    </dgm:pt>
    <dgm:pt modelId="{A54626AE-A1E0-DB42-9BDD-BF7FCAA2E8F3}" type="pres">
      <dgm:prSet presAssocID="{6AF1A663-8488-4CA0-AA9F-134EB5E2468A}" presName="tx1" presStyleLbl="revTx" presStyleIdx="8" presStyleCnt="14"/>
      <dgm:spPr/>
    </dgm:pt>
    <dgm:pt modelId="{F889D485-A1BE-CD40-BE64-46404003B092}" type="pres">
      <dgm:prSet presAssocID="{6AF1A663-8488-4CA0-AA9F-134EB5E2468A}" presName="vert1" presStyleCnt="0"/>
      <dgm:spPr/>
    </dgm:pt>
    <dgm:pt modelId="{CAE18F86-E350-4441-B6DA-09BA7B298DA1}" type="pres">
      <dgm:prSet presAssocID="{07A300B5-7E75-48A4-8BEB-B8E8419BA4B1}" presName="thickLine" presStyleLbl="alignNode1" presStyleIdx="9" presStyleCnt="14"/>
      <dgm:spPr/>
    </dgm:pt>
    <dgm:pt modelId="{18B6B442-DE1A-8B48-B61F-37D4EE72D94C}" type="pres">
      <dgm:prSet presAssocID="{07A300B5-7E75-48A4-8BEB-B8E8419BA4B1}" presName="horz1" presStyleCnt="0"/>
      <dgm:spPr/>
    </dgm:pt>
    <dgm:pt modelId="{4D6E9056-04D1-DD4E-B727-0BDFF84115C9}" type="pres">
      <dgm:prSet presAssocID="{07A300B5-7E75-48A4-8BEB-B8E8419BA4B1}" presName="tx1" presStyleLbl="revTx" presStyleIdx="9" presStyleCnt="14"/>
      <dgm:spPr/>
    </dgm:pt>
    <dgm:pt modelId="{DC50DCE5-7CB5-394E-B83B-B6F5ECC56213}" type="pres">
      <dgm:prSet presAssocID="{07A300B5-7E75-48A4-8BEB-B8E8419BA4B1}" presName="vert1" presStyleCnt="0"/>
      <dgm:spPr/>
    </dgm:pt>
    <dgm:pt modelId="{6D12D80B-C207-5F4A-A9E3-F1D3E11E80E8}" type="pres">
      <dgm:prSet presAssocID="{FA8A806F-8C5B-473E-936B-6EADF80FEDB0}" presName="thickLine" presStyleLbl="alignNode1" presStyleIdx="10" presStyleCnt="14"/>
      <dgm:spPr/>
    </dgm:pt>
    <dgm:pt modelId="{05EC79B5-C9AC-434E-B7DE-4BE9F3D49685}" type="pres">
      <dgm:prSet presAssocID="{FA8A806F-8C5B-473E-936B-6EADF80FEDB0}" presName="horz1" presStyleCnt="0"/>
      <dgm:spPr/>
    </dgm:pt>
    <dgm:pt modelId="{34759A07-E331-3648-BEB9-E71307DEF879}" type="pres">
      <dgm:prSet presAssocID="{FA8A806F-8C5B-473E-936B-6EADF80FEDB0}" presName="tx1" presStyleLbl="revTx" presStyleIdx="10" presStyleCnt="14"/>
      <dgm:spPr/>
    </dgm:pt>
    <dgm:pt modelId="{ADB19BC6-0C37-C041-83A2-4EE4C4090EAD}" type="pres">
      <dgm:prSet presAssocID="{FA8A806F-8C5B-473E-936B-6EADF80FEDB0}" presName="vert1" presStyleCnt="0"/>
      <dgm:spPr/>
    </dgm:pt>
    <dgm:pt modelId="{379A1073-FE85-5E4C-939E-1A50B61A620A}" type="pres">
      <dgm:prSet presAssocID="{CFE3EF68-375F-4AE6-A6F8-38035D36FBA7}" presName="thickLine" presStyleLbl="alignNode1" presStyleIdx="11" presStyleCnt="14"/>
      <dgm:spPr/>
    </dgm:pt>
    <dgm:pt modelId="{29F8BDE1-14E6-FD44-8699-53CBCF64D55D}" type="pres">
      <dgm:prSet presAssocID="{CFE3EF68-375F-4AE6-A6F8-38035D36FBA7}" presName="horz1" presStyleCnt="0"/>
      <dgm:spPr/>
    </dgm:pt>
    <dgm:pt modelId="{B21F0C71-8172-E644-843F-B6935F29F784}" type="pres">
      <dgm:prSet presAssocID="{CFE3EF68-375F-4AE6-A6F8-38035D36FBA7}" presName="tx1" presStyleLbl="revTx" presStyleIdx="11" presStyleCnt="14"/>
      <dgm:spPr/>
    </dgm:pt>
    <dgm:pt modelId="{8A0954C8-6355-7B4B-A90D-B85B1AD99FF3}" type="pres">
      <dgm:prSet presAssocID="{CFE3EF68-375F-4AE6-A6F8-38035D36FBA7}" presName="vert1" presStyleCnt="0"/>
      <dgm:spPr/>
    </dgm:pt>
    <dgm:pt modelId="{ED7150F1-FBD8-DE4E-AECC-F7BD638BBFA7}" type="pres">
      <dgm:prSet presAssocID="{3734BEE8-A834-4148-93B5-2C3DE6881DE0}" presName="thickLine" presStyleLbl="alignNode1" presStyleIdx="12" presStyleCnt="14"/>
      <dgm:spPr/>
    </dgm:pt>
    <dgm:pt modelId="{808B4692-D3EA-0543-A2CA-F425F3761759}" type="pres">
      <dgm:prSet presAssocID="{3734BEE8-A834-4148-93B5-2C3DE6881DE0}" presName="horz1" presStyleCnt="0"/>
      <dgm:spPr/>
    </dgm:pt>
    <dgm:pt modelId="{AA6F001D-A7DE-AE4D-A88D-4D4C58FA297E}" type="pres">
      <dgm:prSet presAssocID="{3734BEE8-A834-4148-93B5-2C3DE6881DE0}" presName="tx1" presStyleLbl="revTx" presStyleIdx="12" presStyleCnt="14"/>
      <dgm:spPr/>
    </dgm:pt>
    <dgm:pt modelId="{F003E7FA-0BC5-6140-B5CE-5BE8C631375B}" type="pres">
      <dgm:prSet presAssocID="{3734BEE8-A834-4148-93B5-2C3DE6881DE0}" presName="vert1" presStyleCnt="0"/>
      <dgm:spPr/>
    </dgm:pt>
    <dgm:pt modelId="{FFF6B090-4357-294D-8391-13F7D56A3E9B}" type="pres">
      <dgm:prSet presAssocID="{A9FA8551-EE77-4C45-BAB1-B2E82ABD3D6D}" presName="thickLine" presStyleLbl="alignNode1" presStyleIdx="13" presStyleCnt="14"/>
      <dgm:spPr/>
    </dgm:pt>
    <dgm:pt modelId="{E3700374-B04D-604A-BC9E-3EC2E54CB1DE}" type="pres">
      <dgm:prSet presAssocID="{A9FA8551-EE77-4C45-BAB1-B2E82ABD3D6D}" presName="horz1" presStyleCnt="0"/>
      <dgm:spPr/>
    </dgm:pt>
    <dgm:pt modelId="{862F508E-9C0A-CB49-9D18-C7E5BD1EEB6E}" type="pres">
      <dgm:prSet presAssocID="{A9FA8551-EE77-4C45-BAB1-B2E82ABD3D6D}" presName="tx1" presStyleLbl="revTx" presStyleIdx="13" presStyleCnt="14"/>
      <dgm:spPr/>
    </dgm:pt>
    <dgm:pt modelId="{0411E742-61D7-AA4D-8899-04F2EE45F323}" type="pres">
      <dgm:prSet presAssocID="{A9FA8551-EE77-4C45-BAB1-B2E82ABD3D6D}" presName="vert1" presStyleCnt="0"/>
      <dgm:spPr/>
    </dgm:pt>
  </dgm:ptLst>
  <dgm:cxnLst>
    <dgm:cxn modelId="{91709501-93A0-408C-9158-3900B484A223}" srcId="{421EDA99-418F-4F1D-9D72-01C721A33B35}" destId="{556C1485-0C32-4160-86C9-638450812B92}" srcOrd="2" destOrd="0" parTransId="{5D4C538A-79FB-4EFE-8F43-D1864DC3E6D2}" sibTransId="{B1803ED1-C389-4087-91BA-2CBB61F54F40}"/>
    <dgm:cxn modelId="{F468B334-C7E8-439D-9BF1-5CC577118C83}" srcId="{421EDA99-418F-4F1D-9D72-01C721A33B35}" destId="{AD6D861F-BDA6-49B3-9B87-E69CD7EA36D9}" srcOrd="0" destOrd="0" parTransId="{C2E6A191-307A-4F42-926F-F5FDBBD346BB}" sibTransId="{02CAED0F-48E8-4138-BB69-8610584DA7F4}"/>
    <dgm:cxn modelId="{55471D35-4330-1743-8294-70EF51F98723}" type="presOf" srcId="{07A300B5-7E75-48A4-8BEB-B8E8419BA4B1}" destId="{4D6E9056-04D1-DD4E-B727-0BDFF84115C9}" srcOrd="0" destOrd="0" presId="urn:microsoft.com/office/officeart/2008/layout/LinedList"/>
    <dgm:cxn modelId="{1595844F-920B-43A7-8EA1-EDCB39FC0EF4}" srcId="{421EDA99-418F-4F1D-9D72-01C721A33B35}" destId="{B2E1B7E6-4616-4C39-A87C-C85FFE03F40D}" srcOrd="3" destOrd="0" parTransId="{0A7D59C5-0AC8-487B-AE32-E577EDC4C9B2}" sibTransId="{FF261CDF-1F9C-4911-98C9-8D25E8D899C4}"/>
    <dgm:cxn modelId="{7291F54F-065A-9140-B51F-27A81387D292}" type="presOf" srcId="{A9FA8551-EE77-4C45-BAB1-B2E82ABD3D6D}" destId="{862F508E-9C0A-CB49-9D18-C7E5BD1EEB6E}" srcOrd="0" destOrd="0" presId="urn:microsoft.com/office/officeart/2008/layout/LinedList"/>
    <dgm:cxn modelId="{541D7852-348D-3E47-AFB0-1358224D282D}" type="presOf" srcId="{761373B1-6390-4356-911A-32D20707543D}" destId="{39D8985C-4CA8-5E46-AE8E-1A517C5FA492}" srcOrd="0" destOrd="0" presId="urn:microsoft.com/office/officeart/2008/layout/LinedList"/>
    <dgm:cxn modelId="{BECB7A55-5198-024C-8E7C-CE61D9EE60A6}" type="presOf" srcId="{556C1485-0C32-4160-86C9-638450812B92}" destId="{3B75A5A1-0C08-A940-877A-828C56936792}" srcOrd="0" destOrd="0" presId="urn:microsoft.com/office/officeart/2008/layout/LinedList"/>
    <dgm:cxn modelId="{83EF7656-B3D2-4B68-A0B1-9264D2BF0C47}" srcId="{421EDA99-418F-4F1D-9D72-01C721A33B35}" destId="{69D2D4DD-816A-4FD9-85B9-FC976C6B304C}" srcOrd="5" destOrd="0" parTransId="{6C136146-6E13-4814-8851-B817A7961EBF}" sibTransId="{86343D8F-1579-46CE-A62F-CACBA02D39ED}"/>
    <dgm:cxn modelId="{4080B95A-7DC7-7543-9AB9-D9164D4CA803}" type="presOf" srcId="{07148AED-3650-4D81-8FC7-B1618951EBC2}" destId="{3B94571D-6101-3D4C-94F8-3F8CC3A6E7EC}" srcOrd="0" destOrd="0" presId="urn:microsoft.com/office/officeart/2008/layout/LinedList"/>
    <dgm:cxn modelId="{42D7755F-1548-466A-8DEB-1DB5D63B44F8}" srcId="{421EDA99-418F-4F1D-9D72-01C721A33B35}" destId="{FA8A806F-8C5B-473E-936B-6EADF80FEDB0}" srcOrd="10" destOrd="0" parTransId="{4B1CF8DE-863D-4881-9B44-5C8827BE0530}" sibTransId="{9EB11769-C41B-4994-B49A-138A17D4A662}"/>
    <dgm:cxn modelId="{A0839262-EB93-7D40-A0F7-873615F04ACC}" type="presOf" srcId="{CFE3EF68-375F-4AE6-A6F8-38035D36FBA7}" destId="{B21F0C71-8172-E644-843F-B6935F29F784}" srcOrd="0" destOrd="0" presId="urn:microsoft.com/office/officeart/2008/layout/LinedList"/>
    <dgm:cxn modelId="{1F7FDA62-06FA-8249-BA30-6A5346C95DB1}" type="presOf" srcId="{6AF1A663-8488-4CA0-AA9F-134EB5E2468A}" destId="{A54626AE-A1E0-DB42-9BDD-BF7FCAA2E8F3}" srcOrd="0" destOrd="0" presId="urn:microsoft.com/office/officeart/2008/layout/LinedList"/>
    <dgm:cxn modelId="{CC596969-7B3F-4F35-A2AE-AF87C68D4185}" srcId="{421EDA99-418F-4F1D-9D72-01C721A33B35}" destId="{3734BEE8-A834-4148-93B5-2C3DE6881DE0}" srcOrd="12" destOrd="0" parTransId="{E0ACB079-658B-4F6F-9DF5-FF41E3A4C951}" sibTransId="{69EB36BE-3545-44E5-B63D-F567366D48A5}"/>
    <dgm:cxn modelId="{356EAA69-8074-477D-A0C8-9C864EBF702D}" srcId="{421EDA99-418F-4F1D-9D72-01C721A33B35}" destId="{07148AED-3650-4D81-8FC7-B1618951EBC2}" srcOrd="4" destOrd="0" parTransId="{DDF81989-C2EC-4C6E-8F0B-AB298FCC6606}" sibTransId="{5483F66B-F33F-40C5-A6A5-8A6789BCA926}"/>
    <dgm:cxn modelId="{EF41307A-5317-40AA-A767-152570233D00}" srcId="{421EDA99-418F-4F1D-9D72-01C721A33B35}" destId="{07A300B5-7E75-48A4-8BEB-B8E8419BA4B1}" srcOrd="9" destOrd="0" parTransId="{06293E54-D0DA-44CF-B436-9F16A57AAEDB}" sibTransId="{7C755E05-BF2C-4EF2-8E73-6E6AE73EEF93}"/>
    <dgm:cxn modelId="{00AB277B-F061-D044-9F40-AF7B1C35624F}" type="presOf" srcId="{B8C9BAFF-51D5-4DB1-BA13-8C32178036F8}" destId="{504E8255-6B11-FC4D-9E7A-5DB4547C5C3C}" srcOrd="0" destOrd="0" presId="urn:microsoft.com/office/officeart/2008/layout/LinedList"/>
    <dgm:cxn modelId="{6BBAC784-9BCF-3A45-9039-2EFC615A4312}" type="presOf" srcId="{69D2D4DD-816A-4FD9-85B9-FC976C6B304C}" destId="{83A04ECD-AA13-0D49-B372-9DAE4FAEDE59}" srcOrd="0" destOrd="0" presId="urn:microsoft.com/office/officeart/2008/layout/LinedList"/>
    <dgm:cxn modelId="{0155D785-B144-464F-BACB-23EF84C052D2}" type="presOf" srcId="{3734BEE8-A834-4148-93B5-2C3DE6881DE0}" destId="{AA6F001D-A7DE-AE4D-A88D-4D4C58FA297E}" srcOrd="0" destOrd="0" presId="urn:microsoft.com/office/officeart/2008/layout/LinedList"/>
    <dgm:cxn modelId="{91233A9C-C624-4E1B-8110-7DDF3938EAC4}" srcId="{421EDA99-418F-4F1D-9D72-01C721A33B35}" destId="{6AF1A663-8488-4CA0-AA9F-134EB5E2468A}" srcOrd="8" destOrd="0" parTransId="{702EA696-1C47-4746-8CCC-B61CC912AD7B}" sibTransId="{B2CCA486-3CF0-47CD-BE6F-8701822551FF}"/>
    <dgm:cxn modelId="{47E1719E-E012-F644-90C7-5A3D7BF45AF1}" type="presOf" srcId="{AD6D861F-BDA6-49B3-9B87-E69CD7EA36D9}" destId="{60B501AA-F575-C04F-AE17-A65240907B0E}" srcOrd="0" destOrd="0" presId="urn:microsoft.com/office/officeart/2008/layout/LinedList"/>
    <dgm:cxn modelId="{7A61EEB8-473C-414A-A32F-D2F0B04C0DA5}" srcId="{421EDA99-418F-4F1D-9D72-01C721A33B35}" destId="{B8C9BAFF-51D5-4DB1-BA13-8C32178036F8}" srcOrd="6" destOrd="0" parTransId="{6DDC4D9A-2777-46F3-ABEE-F2E84B08CC8C}" sibTransId="{BDA2FA3D-6A61-4CED-BB4F-5E792B366497}"/>
    <dgm:cxn modelId="{3974ABB9-AD37-4C2C-BAC7-B6325B5C7EAF}" srcId="{421EDA99-418F-4F1D-9D72-01C721A33B35}" destId="{761373B1-6390-4356-911A-32D20707543D}" srcOrd="1" destOrd="0" parTransId="{770D7C30-CAE0-4AF8-B9CC-99A64CD3C561}" sibTransId="{6CC376B9-F2D9-47C2-828F-4386D4CDE342}"/>
    <dgm:cxn modelId="{E0CE5CC4-036E-1149-B413-48115C41566B}" type="presOf" srcId="{7266BFBA-8318-401E-A866-144F4A31F023}" destId="{05810D6B-3A42-A247-85A0-57E68E154828}" srcOrd="0" destOrd="0" presId="urn:microsoft.com/office/officeart/2008/layout/LinedList"/>
    <dgm:cxn modelId="{EA3860D6-7355-E94C-A47F-68A459B84488}" type="presOf" srcId="{421EDA99-418F-4F1D-9D72-01C721A33B35}" destId="{2F7CDBED-A41C-094B-BA82-A1D708CF4A6F}" srcOrd="0" destOrd="0" presId="urn:microsoft.com/office/officeart/2008/layout/LinedList"/>
    <dgm:cxn modelId="{2E1112D7-55B8-F54D-9C92-5B1D92F770F0}" type="presOf" srcId="{FA8A806F-8C5B-473E-936B-6EADF80FEDB0}" destId="{34759A07-E331-3648-BEB9-E71307DEF879}" srcOrd="0" destOrd="0" presId="urn:microsoft.com/office/officeart/2008/layout/LinedList"/>
    <dgm:cxn modelId="{3D1D6BDA-2EAF-4F48-A0AF-9F48C6CEE577}" srcId="{421EDA99-418F-4F1D-9D72-01C721A33B35}" destId="{7266BFBA-8318-401E-A866-144F4A31F023}" srcOrd="7" destOrd="0" parTransId="{3CFFB914-AE7A-48EB-9A64-66C0F8EA6CF3}" sibTransId="{C2DF0CDE-303E-4729-B7A8-08DE3BEEF4FE}"/>
    <dgm:cxn modelId="{D77EB4DC-BE9C-4E6D-927A-0DA721BEA1BD}" srcId="{421EDA99-418F-4F1D-9D72-01C721A33B35}" destId="{CFE3EF68-375F-4AE6-A6F8-38035D36FBA7}" srcOrd="11" destOrd="0" parTransId="{FEFA96AD-FBA8-4C28-9EB4-78F8CBEC102C}" sibTransId="{8924C3E3-321B-42F0-A662-E36AFF1D5EC1}"/>
    <dgm:cxn modelId="{7740FBE2-E9F4-4CA1-BEE6-DC94BF54D515}" srcId="{421EDA99-418F-4F1D-9D72-01C721A33B35}" destId="{A9FA8551-EE77-4C45-BAB1-B2E82ABD3D6D}" srcOrd="13" destOrd="0" parTransId="{A8F229E8-4F7B-4D3E-8E28-084DBA549786}" sibTransId="{461396E2-8F46-4E8E-8C82-B7E90BA90326}"/>
    <dgm:cxn modelId="{C41336EB-9ACB-9F43-82E1-918333F9954E}" type="presOf" srcId="{B2E1B7E6-4616-4C39-A87C-C85FFE03F40D}" destId="{D09E39D0-8D46-DE42-881B-D617A690F3B8}" srcOrd="0" destOrd="0" presId="urn:microsoft.com/office/officeart/2008/layout/LinedList"/>
    <dgm:cxn modelId="{6D9B460E-3406-B842-A3C2-DADFCB7FDAA7}" type="presParOf" srcId="{2F7CDBED-A41C-094B-BA82-A1D708CF4A6F}" destId="{3859A599-8141-274B-BA95-FB7E7CA62162}" srcOrd="0" destOrd="0" presId="urn:microsoft.com/office/officeart/2008/layout/LinedList"/>
    <dgm:cxn modelId="{BCCF8E5F-1CF0-3444-BA42-82B9989C204D}" type="presParOf" srcId="{2F7CDBED-A41C-094B-BA82-A1D708CF4A6F}" destId="{E41657E3-AC45-5849-BA4D-2C854B4A33CF}" srcOrd="1" destOrd="0" presId="urn:microsoft.com/office/officeart/2008/layout/LinedList"/>
    <dgm:cxn modelId="{475E429F-CADE-4E46-9493-867ED718C6BD}" type="presParOf" srcId="{E41657E3-AC45-5849-BA4D-2C854B4A33CF}" destId="{60B501AA-F575-C04F-AE17-A65240907B0E}" srcOrd="0" destOrd="0" presId="urn:microsoft.com/office/officeart/2008/layout/LinedList"/>
    <dgm:cxn modelId="{E2CDB7CE-3961-F348-9955-5188D6A412FF}" type="presParOf" srcId="{E41657E3-AC45-5849-BA4D-2C854B4A33CF}" destId="{1C3A1D6E-DDE5-B746-B88B-68AB3E99A3CF}" srcOrd="1" destOrd="0" presId="urn:microsoft.com/office/officeart/2008/layout/LinedList"/>
    <dgm:cxn modelId="{2B55F15D-8686-3144-B640-046EC6220E57}" type="presParOf" srcId="{2F7CDBED-A41C-094B-BA82-A1D708CF4A6F}" destId="{09FB708C-587C-9E4C-8855-888407C11E91}" srcOrd="2" destOrd="0" presId="urn:microsoft.com/office/officeart/2008/layout/LinedList"/>
    <dgm:cxn modelId="{ED3F177A-48FE-B542-B2AA-9567C5A03EA1}" type="presParOf" srcId="{2F7CDBED-A41C-094B-BA82-A1D708CF4A6F}" destId="{5B5B2EB3-73B6-5A4B-A0A2-EFF243817D19}" srcOrd="3" destOrd="0" presId="urn:microsoft.com/office/officeart/2008/layout/LinedList"/>
    <dgm:cxn modelId="{1EECA026-D5DF-5A4D-8666-498D68B78FD3}" type="presParOf" srcId="{5B5B2EB3-73B6-5A4B-A0A2-EFF243817D19}" destId="{39D8985C-4CA8-5E46-AE8E-1A517C5FA492}" srcOrd="0" destOrd="0" presId="urn:microsoft.com/office/officeart/2008/layout/LinedList"/>
    <dgm:cxn modelId="{973C2A97-DF16-004A-ADAE-8A3DD86AA6C3}" type="presParOf" srcId="{5B5B2EB3-73B6-5A4B-A0A2-EFF243817D19}" destId="{CE64666B-C1AA-C141-8F77-A08774258006}" srcOrd="1" destOrd="0" presId="urn:microsoft.com/office/officeart/2008/layout/LinedList"/>
    <dgm:cxn modelId="{36711FE1-9534-2D4C-B671-89307AA4F0A7}" type="presParOf" srcId="{2F7CDBED-A41C-094B-BA82-A1D708CF4A6F}" destId="{8656C271-DEAA-2049-8C5D-6601B2672CE6}" srcOrd="4" destOrd="0" presId="urn:microsoft.com/office/officeart/2008/layout/LinedList"/>
    <dgm:cxn modelId="{01823B62-49A5-3C4C-AAD2-1F66BDE09426}" type="presParOf" srcId="{2F7CDBED-A41C-094B-BA82-A1D708CF4A6F}" destId="{0742C464-C566-5341-981C-6BDCE2B26987}" srcOrd="5" destOrd="0" presId="urn:microsoft.com/office/officeart/2008/layout/LinedList"/>
    <dgm:cxn modelId="{F0B50233-8045-F64F-831F-79BB55EF319D}" type="presParOf" srcId="{0742C464-C566-5341-981C-6BDCE2B26987}" destId="{3B75A5A1-0C08-A940-877A-828C56936792}" srcOrd="0" destOrd="0" presId="urn:microsoft.com/office/officeart/2008/layout/LinedList"/>
    <dgm:cxn modelId="{36B0477B-AB93-FB41-9DAC-65CA966FF215}" type="presParOf" srcId="{0742C464-C566-5341-981C-6BDCE2B26987}" destId="{73CD0D6A-3AC1-3E4B-89FC-64C13BE4417D}" srcOrd="1" destOrd="0" presId="urn:microsoft.com/office/officeart/2008/layout/LinedList"/>
    <dgm:cxn modelId="{C8A77831-5BBA-0F41-97EB-1C670A7366F7}" type="presParOf" srcId="{2F7CDBED-A41C-094B-BA82-A1D708CF4A6F}" destId="{8F2216A0-2BA1-D04C-8453-24DE06042311}" srcOrd="6" destOrd="0" presId="urn:microsoft.com/office/officeart/2008/layout/LinedList"/>
    <dgm:cxn modelId="{81440AF4-222F-4E4D-8451-37291707A2F4}" type="presParOf" srcId="{2F7CDBED-A41C-094B-BA82-A1D708CF4A6F}" destId="{68C27936-EB5D-254F-9D2A-64AA910B6DA9}" srcOrd="7" destOrd="0" presId="urn:microsoft.com/office/officeart/2008/layout/LinedList"/>
    <dgm:cxn modelId="{21A771F7-EB72-1C48-B324-DB6A2352D1BD}" type="presParOf" srcId="{68C27936-EB5D-254F-9D2A-64AA910B6DA9}" destId="{D09E39D0-8D46-DE42-881B-D617A690F3B8}" srcOrd="0" destOrd="0" presId="urn:microsoft.com/office/officeart/2008/layout/LinedList"/>
    <dgm:cxn modelId="{F636A426-77FC-804C-BDBE-5211B6F47DFA}" type="presParOf" srcId="{68C27936-EB5D-254F-9D2A-64AA910B6DA9}" destId="{BA159428-B141-C442-84B0-AD966B4538ED}" srcOrd="1" destOrd="0" presId="urn:microsoft.com/office/officeart/2008/layout/LinedList"/>
    <dgm:cxn modelId="{A08E52EE-04CA-1848-A539-140C559BB8C3}" type="presParOf" srcId="{2F7CDBED-A41C-094B-BA82-A1D708CF4A6F}" destId="{19594CE7-9917-E74A-9AB7-C5BE50FCC593}" srcOrd="8" destOrd="0" presId="urn:microsoft.com/office/officeart/2008/layout/LinedList"/>
    <dgm:cxn modelId="{8CCE70AA-08E7-994C-B4E7-53284B870DB6}" type="presParOf" srcId="{2F7CDBED-A41C-094B-BA82-A1D708CF4A6F}" destId="{C4C16928-2DDC-C240-941E-3C800A0036B1}" srcOrd="9" destOrd="0" presId="urn:microsoft.com/office/officeart/2008/layout/LinedList"/>
    <dgm:cxn modelId="{E8B78323-96F7-6B47-9708-7F35D6A582C0}" type="presParOf" srcId="{C4C16928-2DDC-C240-941E-3C800A0036B1}" destId="{3B94571D-6101-3D4C-94F8-3F8CC3A6E7EC}" srcOrd="0" destOrd="0" presId="urn:microsoft.com/office/officeart/2008/layout/LinedList"/>
    <dgm:cxn modelId="{D4E3FC34-F6EE-DC47-A071-1E1F87470955}" type="presParOf" srcId="{C4C16928-2DDC-C240-941E-3C800A0036B1}" destId="{85C29628-5AB5-6346-BA25-A3D47FAE6280}" srcOrd="1" destOrd="0" presId="urn:microsoft.com/office/officeart/2008/layout/LinedList"/>
    <dgm:cxn modelId="{EC70F641-F84B-7941-A937-0E9F93824146}" type="presParOf" srcId="{2F7CDBED-A41C-094B-BA82-A1D708CF4A6F}" destId="{5079E98E-8B13-2A47-BBA9-2295CCC9D64D}" srcOrd="10" destOrd="0" presId="urn:microsoft.com/office/officeart/2008/layout/LinedList"/>
    <dgm:cxn modelId="{4D7D18BB-276D-2145-862D-AE247E14D8C8}" type="presParOf" srcId="{2F7CDBED-A41C-094B-BA82-A1D708CF4A6F}" destId="{491F6D62-6413-1C42-A85B-20698E58B4E3}" srcOrd="11" destOrd="0" presId="urn:microsoft.com/office/officeart/2008/layout/LinedList"/>
    <dgm:cxn modelId="{E70F63C4-86F8-4F44-B089-E017102DE362}" type="presParOf" srcId="{491F6D62-6413-1C42-A85B-20698E58B4E3}" destId="{83A04ECD-AA13-0D49-B372-9DAE4FAEDE59}" srcOrd="0" destOrd="0" presId="urn:microsoft.com/office/officeart/2008/layout/LinedList"/>
    <dgm:cxn modelId="{C4EADF8E-67CB-DF42-9068-72E9B732C33A}" type="presParOf" srcId="{491F6D62-6413-1C42-A85B-20698E58B4E3}" destId="{04BD2034-73E9-4D4A-B34E-BBCF850D40CC}" srcOrd="1" destOrd="0" presId="urn:microsoft.com/office/officeart/2008/layout/LinedList"/>
    <dgm:cxn modelId="{F61B2EEA-DA85-7D40-9A70-1F18E7B31BED}" type="presParOf" srcId="{2F7CDBED-A41C-094B-BA82-A1D708CF4A6F}" destId="{66DA5E58-9ACC-FE4C-AB11-7096023F527F}" srcOrd="12" destOrd="0" presId="urn:microsoft.com/office/officeart/2008/layout/LinedList"/>
    <dgm:cxn modelId="{8F5FD29F-422E-3E4C-944B-96978DBF7508}" type="presParOf" srcId="{2F7CDBED-A41C-094B-BA82-A1D708CF4A6F}" destId="{AACF212A-E323-444B-9D5D-3A777F206833}" srcOrd="13" destOrd="0" presId="urn:microsoft.com/office/officeart/2008/layout/LinedList"/>
    <dgm:cxn modelId="{437407D3-A5E1-0141-9172-C89F0F1DBEFE}" type="presParOf" srcId="{AACF212A-E323-444B-9D5D-3A777F206833}" destId="{504E8255-6B11-FC4D-9E7A-5DB4547C5C3C}" srcOrd="0" destOrd="0" presId="urn:microsoft.com/office/officeart/2008/layout/LinedList"/>
    <dgm:cxn modelId="{D2AA872A-D04D-F342-932B-9EB16D549827}" type="presParOf" srcId="{AACF212A-E323-444B-9D5D-3A777F206833}" destId="{592195F5-A1A5-6E43-A5E4-B0E24393E0BA}" srcOrd="1" destOrd="0" presId="urn:microsoft.com/office/officeart/2008/layout/LinedList"/>
    <dgm:cxn modelId="{8FC8D734-4E19-8B4F-8E77-7389191A6EA3}" type="presParOf" srcId="{2F7CDBED-A41C-094B-BA82-A1D708CF4A6F}" destId="{5591CDF8-B582-0040-9D80-E4B86821711C}" srcOrd="14" destOrd="0" presId="urn:microsoft.com/office/officeart/2008/layout/LinedList"/>
    <dgm:cxn modelId="{DD428712-67E5-3F44-9988-5FB02483E150}" type="presParOf" srcId="{2F7CDBED-A41C-094B-BA82-A1D708CF4A6F}" destId="{E09AE93B-9E00-8D4B-9EB0-851DDE54A4ED}" srcOrd="15" destOrd="0" presId="urn:microsoft.com/office/officeart/2008/layout/LinedList"/>
    <dgm:cxn modelId="{6C386561-7591-6C44-8AD0-8186478FC996}" type="presParOf" srcId="{E09AE93B-9E00-8D4B-9EB0-851DDE54A4ED}" destId="{05810D6B-3A42-A247-85A0-57E68E154828}" srcOrd="0" destOrd="0" presId="urn:microsoft.com/office/officeart/2008/layout/LinedList"/>
    <dgm:cxn modelId="{49D10C92-4A85-9847-AC51-1725734776EA}" type="presParOf" srcId="{E09AE93B-9E00-8D4B-9EB0-851DDE54A4ED}" destId="{99336C14-9BFC-2140-9FED-DE81ED8B6673}" srcOrd="1" destOrd="0" presId="urn:microsoft.com/office/officeart/2008/layout/LinedList"/>
    <dgm:cxn modelId="{F14A83E8-9E34-2244-850E-95E8829521A7}" type="presParOf" srcId="{2F7CDBED-A41C-094B-BA82-A1D708CF4A6F}" destId="{D7524143-6C3C-294B-9679-6913255D8262}" srcOrd="16" destOrd="0" presId="urn:microsoft.com/office/officeart/2008/layout/LinedList"/>
    <dgm:cxn modelId="{F151C063-26B0-BB43-9F0C-1C599E47DB71}" type="presParOf" srcId="{2F7CDBED-A41C-094B-BA82-A1D708CF4A6F}" destId="{9D0FAD63-1897-C84B-8C72-FA8C8492244F}" srcOrd="17" destOrd="0" presId="urn:microsoft.com/office/officeart/2008/layout/LinedList"/>
    <dgm:cxn modelId="{42973B88-22F9-404F-8DC0-D52078B82805}" type="presParOf" srcId="{9D0FAD63-1897-C84B-8C72-FA8C8492244F}" destId="{A54626AE-A1E0-DB42-9BDD-BF7FCAA2E8F3}" srcOrd="0" destOrd="0" presId="urn:microsoft.com/office/officeart/2008/layout/LinedList"/>
    <dgm:cxn modelId="{C9DD2570-15C9-174F-86E3-CECF8E3FCF5A}" type="presParOf" srcId="{9D0FAD63-1897-C84B-8C72-FA8C8492244F}" destId="{F889D485-A1BE-CD40-BE64-46404003B092}" srcOrd="1" destOrd="0" presId="urn:microsoft.com/office/officeart/2008/layout/LinedList"/>
    <dgm:cxn modelId="{9C183DD8-3BF7-8041-BD87-D97F6ECF193A}" type="presParOf" srcId="{2F7CDBED-A41C-094B-BA82-A1D708CF4A6F}" destId="{CAE18F86-E350-4441-B6DA-09BA7B298DA1}" srcOrd="18" destOrd="0" presId="urn:microsoft.com/office/officeart/2008/layout/LinedList"/>
    <dgm:cxn modelId="{B68A50D1-0673-B14A-BB49-EA6A1153FCD6}" type="presParOf" srcId="{2F7CDBED-A41C-094B-BA82-A1D708CF4A6F}" destId="{18B6B442-DE1A-8B48-B61F-37D4EE72D94C}" srcOrd="19" destOrd="0" presId="urn:microsoft.com/office/officeart/2008/layout/LinedList"/>
    <dgm:cxn modelId="{A687BF47-981A-814D-86E6-BB2F36D5FD05}" type="presParOf" srcId="{18B6B442-DE1A-8B48-B61F-37D4EE72D94C}" destId="{4D6E9056-04D1-DD4E-B727-0BDFF84115C9}" srcOrd="0" destOrd="0" presId="urn:microsoft.com/office/officeart/2008/layout/LinedList"/>
    <dgm:cxn modelId="{8D994D43-1306-5146-9253-5F485D0E9789}" type="presParOf" srcId="{18B6B442-DE1A-8B48-B61F-37D4EE72D94C}" destId="{DC50DCE5-7CB5-394E-B83B-B6F5ECC56213}" srcOrd="1" destOrd="0" presId="urn:microsoft.com/office/officeart/2008/layout/LinedList"/>
    <dgm:cxn modelId="{A75E51D8-09B3-2F4B-B079-C43297F19FBD}" type="presParOf" srcId="{2F7CDBED-A41C-094B-BA82-A1D708CF4A6F}" destId="{6D12D80B-C207-5F4A-A9E3-F1D3E11E80E8}" srcOrd="20" destOrd="0" presId="urn:microsoft.com/office/officeart/2008/layout/LinedList"/>
    <dgm:cxn modelId="{9680E15C-98A4-B947-85E0-F45AC7E2CD50}" type="presParOf" srcId="{2F7CDBED-A41C-094B-BA82-A1D708CF4A6F}" destId="{05EC79B5-C9AC-434E-B7DE-4BE9F3D49685}" srcOrd="21" destOrd="0" presId="urn:microsoft.com/office/officeart/2008/layout/LinedList"/>
    <dgm:cxn modelId="{E9C0A6E7-4F84-F248-90E9-C9A6E3C7DAF6}" type="presParOf" srcId="{05EC79B5-C9AC-434E-B7DE-4BE9F3D49685}" destId="{34759A07-E331-3648-BEB9-E71307DEF879}" srcOrd="0" destOrd="0" presId="urn:microsoft.com/office/officeart/2008/layout/LinedList"/>
    <dgm:cxn modelId="{EFE03842-15CA-AD4D-BD7D-02B1D5D093C7}" type="presParOf" srcId="{05EC79B5-C9AC-434E-B7DE-4BE9F3D49685}" destId="{ADB19BC6-0C37-C041-83A2-4EE4C4090EAD}" srcOrd="1" destOrd="0" presId="urn:microsoft.com/office/officeart/2008/layout/LinedList"/>
    <dgm:cxn modelId="{71A66DB1-CD6E-8143-AF89-1D10A1CB86C5}" type="presParOf" srcId="{2F7CDBED-A41C-094B-BA82-A1D708CF4A6F}" destId="{379A1073-FE85-5E4C-939E-1A50B61A620A}" srcOrd="22" destOrd="0" presId="urn:microsoft.com/office/officeart/2008/layout/LinedList"/>
    <dgm:cxn modelId="{C647B38E-A5E1-4946-8AFC-D070515ECDFD}" type="presParOf" srcId="{2F7CDBED-A41C-094B-BA82-A1D708CF4A6F}" destId="{29F8BDE1-14E6-FD44-8699-53CBCF64D55D}" srcOrd="23" destOrd="0" presId="urn:microsoft.com/office/officeart/2008/layout/LinedList"/>
    <dgm:cxn modelId="{8881AEC1-BA85-2747-8F33-0CAECE778F54}" type="presParOf" srcId="{29F8BDE1-14E6-FD44-8699-53CBCF64D55D}" destId="{B21F0C71-8172-E644-843F-B6935F29F784}" srcOrd="0" destOrd="0" presId="urn:microsoft.com/office/officeart/2008/layout/LinedList"/>
    <dgm:cxn modelId="{A20F6337-0FB9-1A4B-BF0A-6EC04815380A}" type="presParOf" srcId="{29F8BDE1-14E6-FD44-8699-53CBCF64D55D}" destId="{8A0954C8-6355-7B4B-A90D-B85B1AD99FF3}" srcOrd="1" destOrd="0" presId="urn:microsoft.com/office/officeart/2008/layout/LinedList"/>
    <dgm:cxn modelId="{9D494669-11D1-4943-8E65-A1AB7671EFEE}" type="presParOf" srcId="{2F7CDBED-A41C-094B-BA82-A1D708CF4A6F}" destId="{ED7150F1-FBD8-DE4E-AECC-F7BD638BBFA7}" srcOrd="24" destOrd="0" presId="urn:microsoft.com/office/officeart/2008/layout/LinedList"/>
    <dgm:cxn modelId="{F1374770-B0EE-E347-9540-839B3284084C}" type="presParOf" srcId="{2F7CDBED-A41C-094B-BA82-A1D708CF4A6F}" destId="{808B4692-D3EA-0543-A2CA-F425F3761759}" srcOrd="25" destOrd="0" presId="urn:microsoft.com/office/officeart/2008/layout/LinedList"/>
    <dgm:cxn modelId="{50EF119C-9C14-0547-B5F2-3EB4F2A1B767}" type="presParOf" srcId="{808B4692-D3EA-0543-A2CA-F425F3761759}" destId="{AA6F001D-A7DE-AE4D-A88D-4D4C58FA297E}" srcOrd="0" destOrd="0" presId="urn:microsoft.com/office/officeart/2008/layout/LinedList"/>
    <dgm:cxn modelId="{1C1A2B65-6141-A642-8FD6-FA2591849A45}" type="presParOf" srcId="{808B4692-D3EA-0543-A2CA-F425F3761759}" destId="{F003E7FA-0BC5-6140-B5CE-5BE8C631375B}" srcOrd="1" destOrd="0" presId="urn:microsoft.com/office/officeart/2008/layout/LinedList"/>
    <dgm:cxn modelId="{A7990EFA-5B5B-4B4C-BBFF-2BCCB9B3327C}" type="presParOf" srcId="{2F7CDBED-A41C-094B-BA82-A1D708CF4A6F}" destId="{FFF6B090-4357-294D-8391-13F7D56A3E9B}" srcOrd="26" destOrd="0" presId="urn:microsoft.com/office/officeart/2008/layout/LinedList"/>
    <dgm:cxn modelId="{D07577A6-85CA-C042-8736-90A3E88FC136}" type="presParOf" srcId="{2F7CDBED-A41C-094B-BA82-A1D708CF4A6F}" destId="{E3700374-B04D-604A-BC9E-3EC2E54CB1DE}" srcOrd="27" destOrd="0" presId="urn:microsoft.com/office/officeart/2008/layout/LinedList"/>
    <dgm:cxn modelId="{18994D9B-7C19-9B43-B5D7-3231E99E5951}" type="presParOf" srcId="{E3700374-B04D-604A-BC9E-3EC2E54CB1DE}" destId="{862F508E-9C0A-CB49-9D18-C7E5BD1EEB6E}" srcOrd="0" destOrd="0" presId="urn:microsoft.com/office/officeart/2008/layout/LinedList"/>
    <dgm:cxn modelId="{431146FD-1E9E-0F4B-89B2-1A265112CE6A}" type="presParOf" srcId="{E3700374-B04D-604A-BC9E-3EC2E54CB1DE}" destId="{0411E742-61D7-AA4D-8899-04F2EE45F32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468344-B0C0-46B8-93B7-111C4B88FB2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4790139-8488-4F63-8D35-EA017B691BD1}">
      <dgm:prSet/>
      <dgm:spPr/>
      <dgm:t>
        <a:bodyPr/>
        <a:lstStyle/>
        <a:p>
          <a:pPr>
            <a:lnSpc>
              <a:spcPct val="100000"/>
            </a:lnSpc>
          </a:pPr>
          <a:r>
            <a:rPr lang="en-US" b="1"/>
            <a:t>Role Specific Dashboards</a:t>
          </a:r>
          <a:r>
            <a:rPr lang="en-US"/>
            <a:t>: Tailored dashboards for doctors, nurses, patients, and administrators to show only relevant data.</a:t>
          </a:r>
        </a:p>
      </dgm:t>
    </dgm:pt>
    <dgm:pt modelId="{BD156EF2-A235-465C-9FE2-2A9DD70D376C}" type="parTrans" cxnId="{C2E77C90-6FE7-43A4-9765-8D023B49619B}">
      <dgm:prSet/>
      <dgm:spPr/>
      <dgm:t>
        <a:bodyPr/>
        <a:lstStyle/>
        <a:p>
          <a:endParaRPr lang="en-US"/>
        </a:p>
      </dgm:t>
    </dgm:pt>
    <dgm:pt modelId="{404A56E0-958E-4102-A8CE-B961EDB60387}" type="sibTrans" cxnId="{C2E77C90-6FE7-43A4-9765-8D023B49619B}">
      <dgm:prSet/>
      <dgm:spPr/>
      <dgm:t>
        <a:bodyPr/>
        <a:lstStyle/>
        <a:p>
          <a:endParaRPr lang="en-US"/>
        </a:p>
      </dgm:t>
    </dgm:pt>
    <dgm:pt modelId="{2A032327-94A2-4260-84F4-CAE24C029D24}">
      <dgm:prSet/>
      <dgm:spPr/>
      <dgm:t>
        <a:bodyPr/>
        <a:lstStyle/>
        <a:p>
          <a:pPr>
            <a:lnSpc>
              <a:spcPct val="100000"/>
            </a:lnSpc>
          </a:pPr>
          <a:r>
            <a:rPr lang="en-US" b="1"/>
            <a:t>Role-Based Authentication</a:t>
          </a:r>
          <a:r>
            <a:rPr lang="en-US"/>
            <a:t>: Ensures users only access information they are authorized to see, protecting sensitive patient data.</a:t>
          </a:r>
        </a:p>
      </dgm:t>
    </dgm:pt>
    <dgm:pt modelId="{CC618A97-786C-4F5D-A03E-526431FE89F9}" type="parTrans" cxnId="{E12CB517-271F-48E8-BD25-C58ACC4D86DE}">
      <dgm:prSet/>
      <dgm:spPr/>
      <dgm:t>
        <a:bodyPr/>
        <a:lstStyle/>
        <a:p>
          <a:endParaRPr lang="en-US"/>
        </a:p>
      </dgm:t>
    </dgm:pt>
    <dgm:pt modelId="{F36F5982-14E7-401E-B474-09C06F2AFAFB}" type="sibTrans" cxnId="{E12CB517-271F-48E8-BD25-C58ACC4D86DE}">
      <dgm:prSet/>
      <dgm:spPr/>
      <dgm:t>
        <a:bodyPr/>
        <a:lstStyle/>
        <a:p>
          <a:endParaRPr lang="en-US"/>
        </a:p>
      </dgm:t>
    </dgm:pt>
    <dgm:pt modelId="{35775245-4F92-4BAC-B69A-1E23A8F43BB4}">
      <dgm:prSet/>
      <dgm:spPr/>
      <dgm:t>
        <a:bodyPr/>
        <a:lstStyle/>
        <a:p>
          <a:pPr>
            <a:lnSpc>
              <a:spcPct val="100000"/>
            </a:lnSpc>
          </a:pPr>
          <a:r>
            <a:rPr lang="en-US" b="1"/>
            <a:t>Impact</a:t>
          </a:r>
          <a:r>
            <a:rPr lang="en-US"/>
            <a:t>: Doctors get real-time access to lab results, nurses can track patient status, administrators can manage resources, and patients can view their treatment progress.</a:t>
          </a:r>
        </a:p>
      </dgm:t>
    </dgm:pt>
    <dgm:pt modelId="{C1446808-0AF3-4B0E-BA8B-11FB3178D2A7}" type="parTrans" cxnId="{E6DC1309-3CE0-4CE4-9183-A92F779145B8}">
      <dgm:prSet/>
      <dgm:spPr/>
      <dgm:t>
        <a:bodyPr/>
        <a:lstStyle/>
        <a:p>
          <a:endParaRPr lang="en-US"/>
        </a:p>
      </dgm:t>
    </dgm:pt>
    <dgm:pt modelId="{246329FC-BA32-4A73-9DDC-BAE0C25165C2}" type="sibTrans" cxnId="{E6DC1309-3CE0-4CE4-9183-A92F779145B8}">
      <dgm:prSet/>
      <dgm:spPr/>
      <dgm:t>
        <a:bodyPr/>
        <a:lstStyle/>
        <a:p>
          <a:endParaRPr lang="en-US"/>
        </a:p>
      </dgm:t>
    </dgm:pt>
    <dgm:pt modelId="{5C4971DA-26E1-4745-8348-EE6E5230ADFF}" type="pres">
      <dgm:prSet presAssocID="{FD468344-B0C0-46B8-93B7-111C4B88FB23}" presName="root" presStyleCnt="0">
        <dgm:presLayoutVars>
          <dgm:dir/>
          <dgm:resizeHandles val="exact"/>
        </dgm:presLayoutVars>
      </dgm:prSet>
      <dgm:spPr/>
    </dgm:pt>
    <dgm:pt modelId="{7FAE1F2C-9FA3-4D52-9159-F877F0874FCD}" type="pres">
      <dgm:prSet presAssocID="{74790139-8488-4F63-8D35-EA017B691BD1}" presName="compNode" presStyleCnt="0"/>
      <dgm:spPr/>
    </dgm:pt>
    <dgm:pt modelId="{D83FDFDE-04A2-4430-8B6B-E8C014502D1B}" type="pres">
      <dgm:prSet presAssocID="{74790139-8488-4F63-8D35-EA017B691B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53EAFE3A-2735-4800-9C7C-514E0DF093CE}" type="pres">
      <dgm:prSet presAssocID="{74790139-8488-4F63-8D35-EA017B691BD1}" presName="spaceRect" presStyleCnt="0"/>
      <dgm:spPr/>
    </dgm:pt>
    <dgm:pt modelId="{590E25BB-FE82-44A1-BEFA-36AAC9486DC0}" type="pres">
      <dgm:prSet presAssocID="{74790139-8488-4F63-8D35-EA017B691BD1}" presName="textRect" presStyleLbl="revTx" presStyleIdx="0" presStyleCnt="3">
        <dgm:presLayoutVars>
          <dgm:chMax val="1"/>
          <dgm:chPref val="1"/>
        </dgm:presLayoutVars>
      </dgm:prSet>
      <dgm:spPr/>
    </dgm:pt>
    <dgm:pt modelId="{20F628E4-D916-4E0F-B229-78835726EB97}" type="pres">
      <dgm:prSet presAssocID="{404A56E0-958E-4102-A8CE-B961EDB60387}" presName="sibTrans" presStyleCnt="0"/>
      <dgm:spPr/>
    </dgm:pt>
    <dgm:pt modelId="{08901849-F8F7-4DAB-910A-8767EFD8728A}" type="pres">
      <dgm:prSet presAssocID="{2A032327-94A2-4260-84F4-CAE24C029D24}" presName="compNode" presStyleCnt="0"/>
      <dgm:spPr/>
    </dgm:pt>
    <dgm:pt modelId="{4F80C420-53F2-4280-B244-F075F0746F70}" type="pres">
      <dgm:prSet presAssocID="{2A032327-94A2-4260-84F4-CAE24C029D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11CE6C10-2DD9-48B0-849D-A1489B701ABA}" type="pres">
      <dgm:prSet presAssocID="{2A032327-94A2-4260-84F4-CAE24C029D24}" presName="spaceRect" presStyleCnt="0"/>
      <dgm:spPr/>
    </dgm:pt>
    <dgm:pt modelId="{03FF5028-9CD9-4340-AEC1-651CEA1AB921}" type="pres">
      <dgm:prSet presAssocID="{2A032327-94A2-4260-84F4-CAE24C029D24}" presName="textRect" presStyleLbl="revTx" presStyleIdx="1" presStyleCnt="3">
        <dgm:presLayoutVars>
          <dgm:chMax val="1"/>
          <dgm:chPref val="1"/>
        </dgm:presLayoutVars>
      </dgm:prSet>
      <dgm:spPr/>
    </dgm:pt>
    <dgm:pt modelId="{D206CD07-D51A-435F-9D34-A92F3012B864}" type="pres">
      <dgm:prSet presAssocID="{F36F5982-14E7-401E-B474-09C06F2AFAFB}" presName="sibTrans" presStyleCnt="0"/>
      <dgm:spPr/>
    </dgm:pt>
    <dgm:pt modelId="{3A9DB27E-458E-46CE-B9B0-347F8BEB40BC}" type="pres">
      <dgm:prSet presAssocID="{35775245-4F92-4BAC-B69A-1E23A8F43BB4}" presName="compNode" presStyleCnt="0"/>
      <dgm:spPr/>
    </dgm:pt>
    <dgm:pt modelId="{1DB35927-4072-443C-B6C6-37C58F69D781}" type="pres">
      <dgm:prSet presAssocID="{35775245-4F92-4BAC-B69A-1E23A8F43B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tor"/>
        </a:ext>
      </dgm:extLst>
    </dgm:pt>
    <dgm:pt modelId="{C9677A77-267D-47D1-90B1-194C34835574}" type="pres">
      <dgm:prSet presAssocID="{35775245-4F92-4BAC-B69A-1E23A8F43BB4}" presName="spaceRect" presStyleCnt="0"/>
      <dgm:spPr/>
    </dgm:pt>
    <dgm:pt modelId="{139443F7-68B2-4437-B539-F296C1EF249A}" type="pres">
      <dgm:prSet presAssocID="{35775245-4F92-4BAC-B69A-1E23A8F43BB4}" presName="textRect" presStyleLbl="revTx" presStyleIdx="2" presStyleCnt="3">
        <dgm:presLayoutVars>
          <dgm:chMax val="1"/>
          <dgm:chPref val="1"/>
        </dgm:presLayoutVars>
      </dgm:prSet>
      <dgm:spPr/>
    </dgm:pt>
  </dgm:ptLst>
  <dgm:cxnLst>
    <dgm:cxn modelId="{E6DC1309-3CE0-4CE4-9183-A92F779145B8}" srcId="{FD468344-B0C0-46B8-93B7-111C4B88FB23}" destId="{35775245-4F92-4BAC-B69A-1E23A8F43BB4}" srcOrd="2" destOrd="0" parTransId="{C1446808-0AF3-4B0E-BA8B-11FB3178D2A7}" sibTransId="{246329FC-BA32-4A73-9DDC-BAE0C25165C2}"/>
    <dgm:cxn modelId="{E12CB517-271F-48E8-BD25-C58ACC4D86DE}" srcId="{FD468344-B0C0-46B8-93B7-111C4B88FB23}" destId="{2A032327-94A2-4260-84F4-CAE24C029D24}" srcOrd="1" destOrd="0" parTransId="{CC618A97-786C-4F5D-A03E-526431FE89F9}" sibTransId="{F36F5982-14E7-401E-B474-09C06F2AFAFB}"/>
    <dgm:cxn modelId="{1626AC3F-E980-48FE-95A3-36879AEA7B33}" type="presOf" srcId="{2A032327-94A2-4260-84F4-CAE24C029D24}" destId="{03FF5028-9CD9-4340-AEC1-651CEA1AB921}" srcOrd="0" destOrd="0" presId="urn:microsoft.com/office/officeart/2018/2/layout/IconLabelList"/>
    <dgm:cxn modelId="{3429136A-06B0-4678-AF48-D62F89E6FF47}" type="presOf" srcId="{74790139-8488-4F63-8D35-EA017B691BD1}" destId="{590E25BB-FE82-44A1-BEFA-36AAC9486DC0}" srcOrd="0" destOrd="0" presId="urn:microsoft.com/office/officeart/2018/2/layout/IconLabelList"/>
    <dgm:cxn modelId="{C2E77C90-6FE7-43A4-9765-8D023B49619B}" srcId="{FD468344-B0C0-46B8-93B7-111C4B88FB23}" destId="{74790139-8488-4F63-8D35-EA017B691BD1}" srcOrd="0" destOrd="0" parTransId="{BD156EF2-A235-465C-9FE2-2A9DD70D376C}" sibTransId="{404A56E0-958E-4102-A8CE-B961EDB60387}"/>
    <dgm:cxn modelId="{9AF398B0-E23A-4847-AE89-47B0A3807E4E}" type="presOf" srcId="{FD468344-B0C0-46B8-93B7-111C4B88FB23}" destId="{5C4971DA-26E1-4745-8348-EE6E5230ADFF}" srcOrd="0" destOrd="0" presId="urn:microsoft.com/office/officeart/2018/2/layout/IconLabelList"/>
    <dgm:cxn modelId="{2201B0EF-DC99-423A-A3E8-C9702667FE54}" type="presOf" srcId="{35775245-4F92-4BAC-B69A-1E23A8F43BB4}" destId="{139443F7-68B2-4437-B539-F296C1EF249A}" srcOrd="0" destOrd="0" presId="urn:microsoft.com/office/officeart/2018/2/layout/IconLabelList"/>
    <dgm:cxn modelId="{D2A86490-93B5-4E84-ACB7-7643A9D9BEB5}" type="presParOf" srcId="{5C4971DA-26E1-4745-8348-EE6E5230ADFF}" destId="{7FAE1F2C-9FA3-4D52-9159-F877F0874FCD}" srcOrd="0" destOrd="0" presId="urn:microsoft.com/office/officeart/2018/2/layout/IconLabelList"/>
    <dgm:cxn modelId="{E2CE39A7-E258-4776-A9F7-51D7FE98C8A5}" type="presParOf" srcId="{7FAE1F2C-9FA3-4D52-9159-F877F0874FCD}" destId="{D83FDFDE-04A2-4430-8B6B-E8C014502D1B}" srcOrd="0" destOrd="0" presId="urn:microsoft.com/office/officeart/2018/2/layout/IconLabelList"/>
    <dgm:cxn modelId="{27E4487F-8E9B-4C0C-AB90-82071A6FB4B4}" type="presParOf" srcId="{7FAE1F2C-9FA3-4D52-9159-F877F0874FCD}" destId="{53EAFE3A-2735-4800-9C7C-514E0DF093CE}" srcOrd="1" destOrd="0" presId="urn:microsoft.com/office/officeart/2018/2/layout/IconLabelList"/>
    <dgm:cxn modelId="{4DF5BF87-4D2B-4936-BD2A-BF91B0E05495}" type="presParOf" srcId="{7FAE1F2C-9FA3-4D52-9159-F877F0874FCD}" destId="{590E25BB-FE82-44A1-BEFA-36AAC9486DC0}" srcOrd="2" destOrd="0" presId="urn:microsoft.com/office/officeart/2018/2/layout/IconLabelList"/>
    <dgm:cxn modelId="{E0A427C9-7DCA-4289-89D2-359C02E2167B}" type="presParOf" srcId="{5C4971DA-26E1-4745-8348-EE6E5230ADFF}" destId="{20F628E4-D916-4E0F-B229-78835726EB97}" srcOrd="1" destOrd="0" presId="urn:microsoft.com/office/officeart/2018/2/layout/IconLabelList"/>
    <dgm:cxn modelId="{2264C945-2E60-47AA-A132-542A380FCA20}" type="presParOf" srcId="{5C4971DA-26E1-4745-8348-EE6E5230ADFF}" destId="{08901849-F8F7-4DAB-910A-8767EFD8728A}" srcOrd="2" destOrd="0" presId="urn:microsoft.com/office/officeart/2018/2/layout/IconLabelList"/>
    <dgm:cxn modelId="{6892E9B8-F861-400B-A7B2-85F16D2263FA}" type="presParOf" srcId="{08901849-F8F7-4DAB-910A-8767EFD8728A}" destId="{4F80C420-53F2-4280-B244-F075F0746F70}" srcOrd="0" destOrd="0" presId="urn:microsoft.com/office/officeart/2018/2/layout/IconLabelList"/>
    <dgm:cxn modelId="{7A987AE6-9688-49CF-9A08-CB17FA3C0E90}" type="presParOf" srcId="{08901849-F8F7-4DAB-910A-8767EFD8728A}" destId="{11CE6C10-2DD9-48B0-849D-A1489B701ABA}" srcOrd="1" destOrd="0" presId="urn:microsoft.com/office/officeart/2018/2/layout/IconLabelList"/>
    <dgm:cxn modelId="{A9AF71DE-00D6-43B8-A3F4-1FB922398986}" type="presParOf" srcId="{08901849-F8F7-4DAB-910A-8767EFD8728A}" destId="{03FF5028-9CD9-4340-AEC1-651CEA1AB921}" srcOrd="2" destOrd="0" presId="urn:microsoft.com/office/officeart/2018/2/layout/IconLabelList"/>
    <dgm:cxn modelId="{5AD5BBD6-992E-4666-B99A-6C83556A1870}" type="presParOf" srcId="{5C4971DA-26E1-4745-8348-EE6E5230ADFF}" destId="{D206CD07-D51A-435F-9D34-A92F3012B864}" srcOrd="3" destOrd="0" presId="urn:microsoft.com/office/officeart/2018/2/layout/IconLabelList"/>
    <dgm:cxn modelId="{AA7853B1-2B98-4BD4-8EE1-A9AD3B74CE11}" type="presParOf" srcId="{5C4971DA-26E1-4745-8348-EE6E5230ADFF}" destId="{3A9DB27E-458E-46CE-B9B0-347F8BEB40BC}" srcOrd="4" destOrd="0" presId="urn:microsoft.com/office/officeart/2018/2/layout/IconLabelList"/>
    <dgm:cxn modelId="{26C6CEDF-FEAC-4231-9446-EFBFF7F9C0CB}" type="presParOf" srcId="{3A9DB27E-458E-46CE-B9B0-347F8BEB40BC}" destId="{1DB35927-4072-443C-B6C6-37C58F69D781}" srcOrd="0" destOrd="0" presId="urn:microsoft.com/office/officeart/2018/2/layout/IconLabelList"/>
    <dgm:cxn modelId="{BAB696A2-23CF-4765-8461-A894BBCAF0E0}" type="presParOf" srcId="{3A9DB27E-458E-46CE-B9B0-347F8BEB40BC}" destId="{C9677A77-267D-47D1-90B1-194C34835574}" srcOrd="1" destOrd="0" presId="urn:microsoft.com/office/officeart/2018/2/layout/IconLabelList"/>
    <dgm:cxn modelId="{8252DD98-8385-4CBB-AA43-FAB2E8D46014}" type="presParOf" srcId="{3A9DB27E-458E-46CE-B9B0-347F8BEB40BC}" destId="{139443F7-68B2-4437-B539-F296C1EF24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2882E-5D77-4900-BFF0-0F253994A66C}">
      <dsp:nvSpPr>
        <dsp:cNvPr id="0" name=""/>
        <dsp:cNvSpPr/>
      </dsp:nvSpPr>
      <dsp:spPr>
        <a:xfrm>
          <a:off x="0" y="1338"/>
          <a:ext cx="8915402" cy="570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D838A-3601-467B-89FE-C3B966F21DAB}">
      <dsp:nvSpPr>
        <dsp:cNvPr id="0" name=""/>
        <dsp:cNvSpPr/>
      </dsp:nvSpPr>
      <dsp:spPr>
        <a:xfrm>
          <a:off x="172511" y="129652"/>
          <a:ext cx="313657" cy="31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4AB9B2-7974-4471-8E98-410F786E4C79}">
      <dsp:nvSpPr>
        <dsp:cNvPr id="0" name=""/>
        <dsp:cNvSpPr/>
      </dsp:nvSpPr>
      <dsp:spPr>
        <a:xfrm>
          <a:off x="658681" y="1338"/>
          <a:ext cx="8256720" cy="57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355" tIns="60355" rIns="60355" bIns="60355" numCol="1" spcCol="1270" anchor="ctr" anchorCtr="0">
          <a:noAutofit/>
        </a:bodyPr>
        <a:lstStyle/>
        <a:p>
          <a:pPr marL="0" lvl="0" indent="0" algn="l" defTabSz="622300">
            <a:lnSpc>
              <a:spcPct val="100000"/>
            </a:lnSpc>
            <a:spcBef>
              <a:spcPct val="0"/>
            </a:spcBef>
            <a:spcAft>
              <a:spcPct val="35000"/>
            </a:spcAft>
            <a:buNone/>
          </a:pPr>
          <a:r>
            <a:rPr lang="en-US" sz="1400" kern="1200"/>
            <a:t>1. Design and implement a </a:t>
          </a:r>
          <a:r>
            <a:rPr lang="en-US" sz="1400" b="1" kern="1200"/>
            <a:t>role-based Swing application </a:t>
          </a:r>
          <a:r>
            <a:rPr lang="en-US" sz="1400" kern="1200"/>
            <a:t>to simulate the cancer treatment management process. </a:t>
          </a:r>
        </a:p>
      </dsp:txBody>
      <dsp:txXfrm>
        <a:off x="658681" y="1338"/>
        <a:ext cx="8256720" cy="570287"/>
      </dsp:txXfrm>
    </dsp:sp>
    <dsp:sp modelId="{C3F95A38-9C63-48C4-B5A7-9C5EF14E331F}">
      <dsp:nvSpPr>
        <dsp:cNvPr id="0" name=""/>
        <dsp:cNvSpPr/>
      </dsp:nvSpPr>
      <dsp:spPr>
        <a:xfrm>
          <a:off x="0" y="714197"/>
          <a:ext cx="8915402" cy="570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6ADAF-D224-4367-BA78-53CBB5F06636}">
      <dsp:nvSpPr>
        <dsp:cNvPr id="0" name=""/>
        <dsp:cNvSpPr/>
      </dsp:nvSpPr>
      <dsp:spPr>
        <a:xfrm>
          <a:off x="172511" y="842511"/>
          <a:ext cx="313657" cy="31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177B4-E142-43B3-A315-F9B1E5FE4605}">
      <dsp:nvSpPr>
        <dsp:cNvPr id="0" name=""/>
        <dsp:cNvSpPr/>
      </dsp:nvSpPr>
      <dsp:spPr>
        <a:xfrm>
          <a:off x="658681" y="714197"/>
          <a:ext cx="8256720" cy="57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355" tIns="60355" rIns="60355" bIns="60355" numCol="1" spcCol="1270" anchor="ctr" anchorCtr="0">
          <a:noAutofit/>
        </a:bodyPr>
        <a:lstStyle/>
        <a:p>
          <a:pPr marL="0" lvl="0" indent="0" algn="l" defTabSz="622300">
            <a:lnSpc>
              <a:spcPct val="100000"/>
            </a:lnSpc>
            <a:spcBef>
              <a:spcPct val="0"/>
            </a:spcBef>
            <a:spcAft>
              <a:spcPct val="35000"/>
            </a:spcAft>
            <a:buNone/>
          </a:pPr>
          <a:r>
            <a:rPr lang="en-US" sz="1400" kern="1200"/>
            <a:t>2. Create </a:t>
          </a:r>
          <a:r>
            <a:rPr lang="en-US" sz="1400" b="1" kern="1200"/>
            <a:t>dashboards </a:t>
          </a:r>
          <a:r>
            <a:rPr lang="en-US" sz="1400" kern="1200"/>
            <a:t>for summarizing patient treatment details, hospital resource allocation, and overall progress tracking. </a:t>
          </a:r>
        </a:p>
      </dsp:txBody>
      <dsp:txXfrm>
        <a:off x="658681" y="714197"/>
        <a:ext cx="8256720" cy="570287"/>
      </dsp:txXfrm>
    </dsp:sp>
    <dsp:sp modelId="{C700110C-D2BB-4AEE-B81B-8B65AEFC02B9}">
      <dsp:nvSpPr>
        <dsp:cNvPr id="0" name=""/>
        <dsp:cNvSpPr/>
      </dsp:nvSpPr>
      <dsp:spPr>
        <a:xfrm>
          <a:off x="0" y="1427056"/>
          <a:ext cx="8915402" cy="570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AF9489-9F0C-47CD-9141-07D71BAE0859}">
      <dsp:nvSpPr>
        <dsp:cNvPr id="0" name=""/>
        <dsp:cNvSpPr/>
      </dsp:nvSpPr>
      <dsp:spPr>
        <a:xfrm>
          <a:off x="172511" y="1555371"/>
          <a:ext cx="313657" cy="31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5C7488-1587-44C2-9749-764ACFF37300}">
      <dsp:nvSpPr>
        <dsp:cNvPr id="0" name=""/>
        <dsp:cNvSpPr/>
      </dsp:nvSpPr>
      <dsp:spPr>
        <a:xfrm>
          <a:off x="658681" y="1427056"/>
          <a:ext cx="8256720" cy="57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355" tIns="60355" rIns="60355" bIns="60355" numCol="1" spcCol="1270" anchor="ctr" anchorCtr="0">
          <a:noAutofit/>
        </a:bodyPr>
        <a:lstStyle/>
        <a:p>
          <a:pPr marL="0" lvl="0" indent="0" algn="l" defTabSz="622300">
            <a:lnSpc>
              <a:spcPct val="100000"/>
            </a:lnSpc>
            <a:spcBef>
              <a:spcPct val="0"/>
            </a:spcBef>
            <a:spcAft>
              <a:spcPct val="35000"/>
            </a:spcAft>
            <a:buNone/>
          </a:pPr>
          <a:r>
            <a:rPr lang="en-US" sz="1400" kern="1200"/>
            <a:t>3.Enable communication between various stakeholders, including doctors, nurses, lab technicians, and administrators. </a:t>
          </a:r>
        </a:p>
      </dsp:txBody>
      <dsp:txXfrm>
        <a:off x="658681" y="1427056"/>
        <a:ext cx="8256720" cy="570287"/>
      </dsp:txXfrm>
    </dsp:sp>
    <dsp:sp modelId="{01325F7F-C2C4-4ADE-B333-B223EC04A6EA}">
      <dsp:nvSpPr>
        <dsp:cNvPr id="0" name=""/>
        <dsp:cNvSpPr/>
      </dsp:nvSpPr>
      <dsp:spPr>
        <a:xfrm>
          <a:off x="0" y="2139915"/>
          <a:ext cx="8915402" cy="570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7171CF-0C3F-45A8-9BD0-9E2480C5EF78}">
      <dsp:nvSpPr>
        <dsp:cNvPr id="0" name=""/>
        <dsp:cNvSpPr/>
      </dsp:nvSpPr>
      <dsp:spPr>
        <a:xfrm>
          <a:off x="172511" y="2268230"/>
          <a:ext cx="313657" cy="31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6F7AF9-454B-48DC-9D2D-324A0B134B3E}">
      <dsp:nvSpPr>
        <dsp:cNvPr id="0" name=""/>
        <dsp:cNvSpPr/>
      </dsp:nvSpPr>
      <dsp:spPr>
        <a:xfrm>
          <a:off x="658681" y="2139915"/>
          <a:ext cx="8256720" cy="57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355" tIns="60355" rIns="60355" bIns="60355" numCol="1" spcCol="1270" anchor="ctr" anchorCtr="0">
          <a:noAutofit/>
        </a:bodyPr>
        <a:lstStyle/>
        <a:p>
          <a:pPr marL="0" lvl="0" indent="0" algn="l" defTabSz="622300">
            <a:lnSpc>
              <a:spcPct val="100000"/>
            </a:lnSpc>
            <a:spcBef>
              <a:spcPct val="0"/>
            </a:spcBef>
            <a:spcAft>
              <a:spcPct val="35000"/>
            </a:spcAft>
            <a:buNone/>
          </a:pPr>
          <a:r>
            <a:rPr lang="en-US" sz="1400" kern="1200"/>
            <a:t>4.Implement robust </a:t>
          </a:r>
          <a:r>
            <a:rPr lang="en-US" sz="1400" b="1" kern="1200"/>
            <a:t>authentication </a:t>
          </a:r>
          <a:r>
            <a:rPr lang="en-US" sz="1400" kern="1200"/>
            <a:t>for secure access to the system. </a:t>
          </a:r>
        </a:p>
      </dsp:txBody>
      <dsp:txXfrm>
        <a:off x="658681" y="2139915"/>
        <a:ext cx="8256720" cy="570287"/>
      </dsp:txXfrm>
    </dsp:sp>
    <dsp:sp modelId="{5E0DD96A-3452-4D1D-ABDD-A40B698B1C64}">
      <dsp:nvSpPr>
        <dsp:cNvPr id="0" name=""/>
        <dsp:cNvSpPr/>
      </dsp:nvSpPr>
      <dsp:spPr>
        <a:xfrm>
          <a:off x="0" y="2852774"/>
          <a:ext cx="8915402" cy="570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6EA43-7503-4D99-BD34-6588259EADE4}">
      <dsp:nvSpPr>
        <dsp:cNvPr id="0" name=""/>
        <dsp:cNvSpPr/>
      </dsp:nvSpPr>
      <dsp:spPr>
        <a:xfrm>
          <a:off x="172511" y="2981089"/>
          <a:ext cx="313657" cy="3136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DCB98-D53F-4DFA-9F3F-5F4BC5B1A3CE}">
      <dsp:nvSpPr>
        <dsp:cNvPr id="0" name=""/>
        <dsp:cNvSpPr/>
      </dsp:nvSpPr>
      <dsp:spPr>
        <a:xfrm>
          <a:off x="658681" y="2852774"/>
          <a:ext cx="8256720" cy="57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355" tIns="60355" rIns="60355" bIns="60355" numCol="1" spcCol="1270" anchor="ctr" anchorCtr="0">
          <a:noAutofit/>
        </a:bodyPr>
        <a:lstStyle/>
        <a:p>
          <a:pPr marL="0" lvl="0" indent="0" algn="l" defTabSz="622300">
            <a:lnSpc>
              <a:spcPct val="100000"/>
            </a:lnSpc>
            <a:spcBef>
              <a:spcPct val="0"/>
            </a:spcBef>
            <a:spcAft>
              <a:spcPct val="35000"/>
            </a:spcAft>
            <a:buNone/>
          </a:pPr>
          <a:r>
            <a:rPr lang="en-US" sz="1400" kern="1200"/>
            <a:t>5.Provide a </a:t>
          </a:r>
          <a:r>
            <a:rPr lang="en-US" sz="1400" b="1" kern="1200"/>
            <a:t>reporting module </a:t>
          </a:r>
          <a:r>
            <a:rPr lang="en-US" sz="1400" kern="1200"/>
            <a:t>to generate analytics and identify trends in treatment </a:t>
          </a:r>
        </a:p>
      </dsp:txBody>
      <dsp:txXfrm>
        <a:off x="658681" y="2852774"/>
        <a:ext cx="8256720" cy="570287"/>
      </dsp:txXfrm>
    </dsp:sp>
    <dsp:sp modelId="{3FA5470A-368C-4AA3-97DE-FE27F2884D72}">
      <dsp:nvSpPr>
        <dsp:cNvPr id="0" name=""/>
        <dsp:cNvSpPr/>
      </dsp:nvSpPr>
      <dsp:spPr>
        <a:xfrm>
          <a:off x="0" y="3565633"/>
          <a:ext cx="8915402" cy="570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9ABDC-E668-472D-9364-88B291BD130B}">
      <dsp:nvSpPr>
        <dsp:cNvPr id="0" name=""/>
        <dsp:cNvSpPr/>
      </dsp:nvSpPr>
      <dsp:spPr>
        <a:xfrm>
          <a:off x="172511" y="3693948"/>
          <a:ext cx="313657" cy="3136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ACFFE-C542-43F4-9758-3BE12B0BC965}">
      <dsp:nvSpPr>
        <dsp:cNvPr id="0" name=""/>
        <dsp:cNvSpPr/>
      </dsp:nvSpPr>
      <dsp:spPr>
        <a:xfrm>
          <a:off x="658681" y="3565633"/>
          <a:ext cx="8256720" cy="570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355" tIns="60355" rIns="60355" bIns="60355" numCol="1" spcCol="1270" anchor="ctr" anchorCtr="0">
          <a:noAutofit/>
        </a:bodyPr>
        <a:lstStyle/>
        <a:p>
          <a:pPr marL="0" lvl="0" indent="0" algn="l" defTabSz="622300">
            <a:lnSpc>
              <a:spcPct val="100000"/>
            </a:lnSpc>
            <a:spcBef>
              <a:spcPct val="0"/>
            </a:spcBef>
            <a:spcAft>
              <a:spcPct val="35000"/>
            </a:spcAft>
            <a:buNone/>
          </a:pPr>
          <a:r>
            <a:rPr lang="en-US" sz="1400" kern="1200"/>
            <a:t>6.effectiveness and hospital resource usage. </a:t>
          </a:r>
        </a:p>
      </dsp:txBody>
      <dsp:txXfrm>
        <a:off x="658681" y="3565633"/>
        <a:ext cx="8256720" cy="570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9A599-8141-274B-BA95-FB7E7CA62162}">
      <dsp:nvSpPr>
        <dsp:cNvPr id="0" name=""/>
        <dsp:cNvSpPr/>
      </dsp:nvSpPr>
      <dsp:spPr>
        <a:xfrm>
          <a:off x="0" y="541"/>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B501AA-F575-C04F-AE17-A65240907B0E}">
      <dsp:nvSpPr>
        <dsp:cNvPr id="0" name=""/>
        <dsp:cNvSpPr/>
      </dsp:nvSpPr>
      <dsp:spPr>
        <a:xfrm>
          <a:off x="0" y="541"/>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Government officer</a:t>
          </a:r>
        </a:p>
      </dsp:txBody>
      <dsp:txXfrm>
        <a:off x="0" y="541"/>
        <a:ext cx="8915402" cy="316607"/>
      </dsp:txXfrm>
    </dsp:sp>
    <dsp:sp modelId="{09FB708C-587C-9E4C-8855-888407C11E91}">
      <dsp:nvSpPr>
        <dsp:cNvPr id="0" name=""/>
        <dsp:cNvSpPr/>
      </dsp:nvSpPr>
      <dsp:spPr>
        <a:xfrm>
          <a:off x="0" y="317149"/>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D8985C-4CA8-5E46-AE8E-1A517C5FA492}">
      <dsp:nvSpPr>
        <dsp:cNvPr id="0" name=""/>
        <dsp:cNvSpPr/>
      </dsp:nvSpPr>
      <dsp:spPr>
        <a:xfrm>
          <a:off x="0" y="317149"/>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Government Secretary</a:t>
          </a:r>
        </a:p>
      </dsp:txBody>
      <dsp:txXfrm>
        <a:off x="0" y="317149"/>
        <a:ext cx="8915402" cy="316607"/>
      </dsp:txXfrm>
    </dsp:sp>
    <dsp:sp modelId="{8656C271-DEAA-2049-8C5D-6601B2672CE6}">
      <dsp:nvSpPr>
        <dsp:cNvPr id="0" name=""/>
        <dsp:cNvSpPr/>
      </dsp:nvSpPr>
      <dsp:spPr>
        <a:xfrm>
          <a:off x="0" y="633756"/>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5A5A1-0C08-A940-877A-828C56936792}">
      <dsp:nvSpPr>
        <dsp:cNvPr id="0" name=""/>
        <dsp:cNvSpPr/>
      </dsp:nvSpPr>
      <dsp:spPr>
        <a:xfrm>
          <a:off x="0" y="633756"/>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Government Treasurer</a:t>
          </a:r>
        </a:p>
      </dsp:txBody>
      <dsp:txXfrm>
        <a:off x="0" y="633756"/>
        <a:ext cx="8915402" cy="316607"/>
      </dsp:txXfrm>
    </dsp:sp>
    <dsp:sp modelId="{8F2216A0-2BA1-D04C-8453-24DE06042311}">
      <dsp:nvSpPr>
        <dsp:cNvPr id="0" name=""/>
        <dsp:cNvSpPr/>
      </dsp:nvSpPr>
      <dsp:spPr>
        <a:xfrm>
          <a:off x="0" y="950364"/>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E39D0-8D46-DE42-881B-D617A690F3B8}">
      <dsp:nvSpPr>
        <dsp:cNvPr id="0" name=""/>
        <dsp:cNvSpPr/>
      </dsp:nvSpPr>
      <dsp:spPr>
        <a:xfrm>
          <a:off x="0" y="950364"/>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Healthcare Accountant</a:t>
          </a:r>
        </a:p>
      </dsp:txBody>
      <dsp:txXfrm>
        <a:off x="0" y="950364"/>
        <a:ext cx="8915402" cy="316607"/>
      </dsp:txXfrm>
    </dsp:sp>
    <dsp:sp modelId="{19594CE7-9917-E74A-9AB7-C5BE50FCC593}">
      <dsp:nvSpPr>
        <dsp:cNvPr id="0" name=""/>
        <dsp:cNvSpPr/>
      </dsp:nvSpPr>
      <dsp:spPr>
        <a:xfrm>
          <a:off x="0" y="1266972"/>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94571D-6101-3D4C-94F8-3F8CC3A6E7EC}">
      <dsp:nvSpPr>
        <dsp:cNvPr id="0" name=""/>
        <dsp:cNvSpPr/>
      </dsp:nvSpPr>
      <dsp:spPr>
        <a:xfrm>
          <a:off x="0" y="1266972"/>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Healthcare Officer</a:t>
          </a:r>
        </a:p>
      </dsp:txBody>
      <dsp:txXfrm>
        <a:off x="0" y="1266972"/>
        <a:ext cx="8915402" cy="316607"/>
      </dsp:txXfrm>
    </dsp:sp>
    <dsp:sp modelId="{5079E98E-8B13-2A47-BBA9-2295CCC9D64D}">
      <dsp:nvSpPr>
        <dsp:cNvPr id="0" name=""/>
        <dsp:cNvSpPr/>
      </dsp:nvSpPr>
      <dsp:spPr>
        <a:xfrm>
          <a:off x="0" y="1583580"/>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04ECD-AA13-0D49-B372-9DAE4FAEDE59}">
      <dsp:nvSpPr>
        <dsp:cNvPr id="0" name=""/>
        <dsp:cNvSpPr/>
      </dsp:nvSpPr>
      <dsp:spPr>
        <a:xfrm>
          <a:off x="0" y="1583580"/>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Insurance Financier</a:t>
          </a:r>
        </a:p>
      </dsp:txBody>
      <dsp:txXfrm>
        <a:off x="0" y="1583580"/>
        <a:ext cx="8915402" cy="316607"/>
      </dsp:txXfrm>
    </dsp:sp>
    <dsp:sp modelId="{66DA5E58-9ACC-FE4C-AB11-7096023F527F}">
      <dsp:nvSpPr>
        <dsp:cNvPr id="0" name=""/>
        <dsp:cNvSpPr/>
      </dsp:nvSpPr>
      <dsp:spPr>
        <a:xfrm>
          <a:off x="0" y="1900188"/>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4E8255-6B11-FC4D-9E7A-5DB4547C5C3C}">
      <dsp:nvSpPr>
        <dsp:cNvPr id="0" name=""/>
        <dsp:cNvSpPr/>
      </dsp:nvSpPr>
      <dsp:spPr>
        <a:xfrm>
          <a:off x="0" y="1900188"/>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Insurance Agents</a:t>
          </a:r>
        </a:p>
      </dsp:txBody>
      <dsp:txXfrm>
        <a:off x="0" y="1900188"/>
        <a:ext cx="8915402" cy="316607"/>
      </dsp:txXfrm>
    </dsp:sp>
    <dsp:sp modelId="{5591CDF8-B582-0040-9D80-E4B86821711C}">
      <dsp:nvSpPr>
        <dsp:cNvPr id="0" name=""/>
        <dsp:cNvSpPr/>
      </dsp:nvSpPr>
      <dsp:spPr>
        <a:xfrm>
          <a:off x="0" y="2216795"/>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810D6B-3A42-A247-85A0-57E68E154828}">
      <dsp:nvSpPr>
        <dsp:cNvPr id="0" name=""/>
        <dsp:cNvSpPr/>
      </dsp:nvSpPr>
      <dsp:spPr>
        <a:xfrm>
          <a:off x="0" y="2216796"/>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Insurance Policy Planner</a:t>
          </a:r>
        </a:p>
      </dsp:txBody>
      <dsp:txXfrm>
        <a:off x="0" y="2216796"/>
        <a:ext cx="8915402" cy="316607"/>
      </dsp:txXfrm>
    </dsp:sp>
    <dsp:sp modelId="{D7524143-6C3C-294B-9679-6913255D8262}">
      <dsp:nvSpPr>
        <dsp:cNvPr id="0" name=""/>
        <dsp:cNvSpPr/>
      </dsp:nvSpPr>
      <dsp:spPr>
        <a:xfrm>
          <a:off x="0" y="2533403"/>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626AE-A1E0-DB42-9BDD-BF7FCAA2E8F3}">
      <dsp:nvSpPr>
        <dsp:cNvPr id="0" name=""/>
        <dsp:cNvSpPr/>
      </dsp:nvSpPr>
      <dsp:spPr>
        <a:xfrm>
          <a:off x="0" y="2533403"/>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Patients</a:t>
          </a:r>
        </a:p>
      </dsp:txBody>
      <dsp:txXfrm>
        <a:off x="0" y="2533403"/>
        <a:ext cx="8915402" cy="316607"/>
      </dsp:txXfrm>
    </dsp:sp>
    <dsp:sp modelId="{CAE18F86-E350-4441-B6DA-09BA7B298DA1}">
      <dsp:nvSpPr>
        <dsp:cNvPr id="0" name=""/>
        <dsp:cNvSpPr/>
      </dsp:nvSpPr>
      <dsp:spPr>
        <a:xfrm>
          <a:off x="0" y="2850011"/>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E9056-04D1-DD4E-B727-0BDFF84115C9}">
      <dsp:nvSpPr>
        <dsp:cNvPr id="0" name=""/>
        <dsp:cNvSpPr/>
      </dsp:nvSpPr>
      <dsp:spPr>
        <a:xfrm>
          <a:off x="0" y="2850011"/>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Doctors– Oncologist, Radiologist</a:t>
          </a:r>
        </a:p>
      </dsp:txBody>
      <dsp:txXfrm>
        <a:off x="0" y="2850011"/>
        <a:ext cx="8915402" cy="316607"/>
      </dsp:txXfrm>
    </dsp:sp>
    <dsp:sp modelId="{6D12D80B-C207-5F4A-A9E3-F1D3E11E80E8}">
      <dsp:nvSpPr>
        <dsp:cNvPr id="0" name=""/>
        <dsp:cNvSpPr/>
      </dsp:nvSpPr>
      <dsp:spPr>
        <a:xfrm>
          <a:off x="0" y="3166619"/>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59A07-E331-3648-BEB9-E71307DEF879}">
      <dsp:nvSpPr>
        <dsp:cNvPr id="0" name=""/>
        <dsp:cNvSpPr/>
      </dsp:nvSpPr>
      <dsp:spPr>
        <a:xfrm>
          <a:off x="0" y="3166619"/>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Nurse</a:t>
          </a:r>
        </a:p>
      </dsp:txBody>
      <dsp:txXfrm>
        <a:off x="0" y="3166619"/>
        <a:ext cx="8915402" cy="316607"/>
      </dsp:txXfrm>
    </dsp:sp>
    <dsp:sp modelId="{379A1073-FE85-5E4C-939E-1A50B61A620A}">
      <dsp:nvSpPr>
        <dsp:cNvPr id="0" name=""/>
        <dsp:cNvSpPr/>
      </dsp:nvSpPr>
      <dsp:spPr>
        <a:xfrm>
          <a:off x="0" y="3483227"/>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1F0C71-8172-E644-843F-B6935F29F784}">
      <dsp:nvSpPr>
        <dsp:cNvPr id="0" name=""/>
        <dsp:cNvSpPr/>
      </dsp:nvSpPr>
      <dsp:spPr>
        <a:xfrm>
          <a:off x="0" y="3483227"/>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Admins</a:t>
          </a:r>
        </a:p>
      </dsp:txBody>
      <dsp:txXfrm>
        <a:off x="0" y="3483227"/>
        <a:ext cx="8915402" cy="316607"/>
      </dsp:txXfrm>
    </dsp:sp>
    <dsp:sp modelId="{ED7150F1-FBD8-DE4E-AECC-F7BD638BBFA7}">
      <dsp:nvSpPr>
        <dsp:cNvPr id="0" name=""/>
        <dsp:cNvSpPr/>
      </dsp:nvSpPr>
      <dsp:spPr>
        <a:xfrm>
          <a:off x="0" y="3799835"/>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F001D-A7DE-AE4D-A88D-4D4C58FA297E}">
      <dsp:nvSpPr>
        <dsp:cNvPr id="0" name=""/>
        <dsp:cNvSpPr/>
      </dsp:nvSpPr>
      <dsp:spPr>
        <a:xfrm>
          <a:off x="0" y="3799835"/>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Lab assistants</a:t>
          </a:r>
        </a:p>
      </dsp:txBody>
      <dsp:txXfrm>
        <a:off x="0" y="3799835"/>
        <a:ext cx="8915402" cy="316607"/>
      </dsp:txXfrm>
    </dsp:sp>
    <dsp:sp modelId="{FFF6B090-4357-294D-8391-13F7D56A3E9B}">
      <dsp:nvSpPr>
        <dsp:cNvPr id="0" name=""/>
        <dsp:cNvSpPr/>
      </dsp:nvSpPr>
      <dsp:spPr>
        <a:xfrm>
          <a:off x="0" y="4116442"/>
          <a:ext cx="891540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2F508E-9C0A-CB49-9D18-C7E5BD1EEB6E}">
      <dsp:nvSpPr>
        <dsp:cNvPr id="0" name=""/>
        <dsp:cNvSpPr/>
      </dsp:nvSpPr>
      <dsp:spPr>
        <a:xfrm>
          <a:off x="0" y="4116442"/>
          <a:ext cx="8915402" cy="316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Pharmacist</a:t>
          </a:r>
        </a:p>
      </dsp:txBody>
      <dsp:txXfrm>
        <a:off x="0" y="4116442"/>
        <a:ext cx="8915402" cy="316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FDFDE-04A2-4430-8B6B-E8C014502D1B}">
      <dsp:nvSpPr>
        <dsp:cNvPr id="0" name=""/>
        <dsp:cNvSpPr/>
      </dsp:nvSpPr>
      <dsp:spPr>
        <a:xfrm>
          <a:off x="1003804" y="912462"/>
          <a:ext cx="1110181" cy="11101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E25BB-FE82-44A1-BEFA-36AAC9486DC0}">
      <dsp:nvSpPr>
        <dsp:cNvPr id="0" name=""/>
        <dsp:cNvSpPr/>
      </dsp:nvSpPr>
      <dsp:spPr>
        <a:xfrm>
          <a:off x="325360" y="2369796"/>
          <a:ext cx="2467068"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Role Specific Dashboards</a:t>
          </a:r>
          <a:r>
            <a:rPr lang="en-US" sz="1100" kern="1200"/>
            <a:t>: Tailored dashboards for doctors, nurses, patients, and administrators to show only relevant data.</a:t>
          </a:r>
        </a:p>
      </dsp:txBody>
      <dsp:txXfrm>
        <a:off x="325360" y="2369796"/>
        <a:ext cx="2467068" cy="855000"/>
      </dsp:txXfrm>
    </dsp:sp>
    <dsp:sp modelId="{4F80C420-53F2-4280-B244-F075F0746F70}">
      <dsp:nvSpPr>
        <dsp:cNvPr id="0" name=""/>
        <dsp:cNvSpPr/>
      </dsp:nvSpPr>
      <dsp:spPr>
        <a:xfrm>
          <a:off x="3902610" y="912462"/>
          <a:ext cx="1110181" cy="11101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F5028-9CD9-4340-AEC1-651CEA1AB921}">
      <dsp:nvSpPr>
        <dsp:cNvPr id="0" name=""/>
        <dsp:cNvSpPr/>
      </dsp:nvSpPr>
      <dsp:spPr>
        <a:xfrm>
          <a:off x="3224166" y="2369796"/>
          <a:ext cx="2467068"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Role-Based Authentication</a:t>
          </a:r>
          <a:r>
            <a:rPr lang="en-US" sz="1100" kern="1200"/>
            <a:t>: Ensures users only access information they are authorized to see, protecting sensitive patient data.</a:t>
          </a:r>
        </a:p>
      </dsp:txBody>
      <dsp:txXfrm>
        <a:off x="3224166" y="2369796"/>
        <a:ext cx="2467068" cy="855000"/>
      </dsp:txXfrm>
    </dsp:sp>
    <dsp:sp modelId="{1DB35927-4072-443C-B6C6-37C58F69D781}">
      <dsp:nvSpPr>
        <dsp:cNvPr id="0" name=""/>
        <dsp:cNvSpPr/>
      </dsp:nvSpPr>
      <dsp:spPr>
        <a:xfrm>
          <a:off x="6801416" y="912462"/>
          <a:ext cx="1110181" cy="11101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9443F7-68B2-4437-B539-F296C1EF249A}">
      <dsp:nvSpPr>
        <dsp:cNvPr id="0" name=""/>
        <dsp:cNvSpPr/>
      </dsp:nvSpPr>
      <dsp:spPr>
        <a:xfrm>
          <a:off x="6122972" y="2369796"/>
          <a:ext cx="2467068"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Impact</a:t>
          </a:r>
          <a:r>
            <a:rPr lang="en-US" sz="1100" kern="1200"/>
            <a:t>: Doctors get real-time access to lab results, nurses can track patient status, administrators can manage resources, and patients can view their treatment progress.</a:t>
          </a:r>
        </a:p>
      </dsp:txBody>
      <dsp:txXfrm>
        <a:off x="6122972" y="2369796"/>
        <a:ext cx="2467068"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096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7535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4263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3021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77903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293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28936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4166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0146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9394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12/8/24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7354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12/8/24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2860753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EF0F480-AC05-4FED-9090-797A1AA65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5D3A5B-8711-48A3-ABD6-39982B174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4" y="1371599"/>
            <a:ext cx="10543516"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1D654-F2BA-FA71-FBF7-EECA9586F8B5}"/>
              </a:ext>
            </a:extLst>
          </p:cNvPr>
          <p:cNvSpPr>
            <a:spLocks noGrp="1"/>
          </p:cNvSpPr>
          <p:nvPr>
            <p:ph type="ctrTitle"/>
          </p:nvPr>
        </p:nvSpPr>
        <p:spPr>
          <a:xfrm>
            <a:off x="1219200" y="2266402"/>
            <a:ext cx="5257800" cy="1633423"/>
          </a:xfrm>
        </p:spPr>
        <p:txBody>
          <a:bodyPr>
            <a:normAutofit/>
          </a:bodyPr>
          <a:lstStyle/>
          <a:p>
            <a:pPr>
              <a:lnSpc>
                <a:spcPct val="90000"/>
              </a:lnSpc>
            </a:pPr>
            <a:r>
              <a:rPr lang="en-US" sz="3700" dirty="0"/>
              <a:t>Cancer Treatment Management System</a:t>
            </a:r>
          </a:p>
        </p:txBody>
      </p:sp>
      <p:sp>
        <p:nvSpPr>
          <p:cNvPr id="3" name="Subtitle 2">
            <a:extLst>
              <a:ext uri="{FF2B5EF4-FFF2-40B4-BE49-F238E27FC236}">
                <a16:creationId xmlns:a16="http://schemas.microsoft.com/office/drawing/2014/main" id="{C8281E0D-7FF6-6FA8-8408-EC09B4E58565}"/>
              </a:ext>
            </a:extLst>
          </p:cNvPr>
          <p:cNvSpPr>
            <a:spLocks noGrp="1"/>
          </p:cNvSpPr>
          <p:nvPr>
            <p:ph type="subTitle" idx="1"/>
          </p:nvPr>
        </p:nvSpPr>
        <p:spPr>
          <a:xfrm>
            <a:off x="1219200" y="4114800"/>
            <a:ext cx="5257800" cy="922713"/>
          </a:xfrm>
        </p:spPr>
        <p:txBody>
          <a:bodyPr>
            <a:noAutofit/>
          </a:bodyPr>
          <a:lstStyle/>
          <a:p>
            <a:pPr>
              <a:lnSpc>
                <a:spcPct val="110000"/>
              </a:lnSpc>
            </a:pPr>
            <a:r>
              <a:rPr lang="en-US" sz="1200" dirty="0"/>
              <a:t>Presented by : </a:t>
            </a:r>
          </a:p>
          <a:p>
            <a:pPr>
              <a:lnSpc>
                <a:spcPct val="110000"/>
              </a:lnSpc>
              <a:spcBef>
                <a:spcPts val="0"/>
              </a:spcBef>
            </a:pPr>
            <a:r>
              <a:rPr lang="en-US" sz="1200" dirty="0"/>
              <a:t>Anusha Prakash</a:t>
            </a:r>
            <a:br>
              <a:rPr lang="en-US" sz="1200" dirty="0"/>
            </a:br>
            <a:r>
              <a:rPr lang="en-US" sz="1200" dirty="0"/>
              <a:t>Diya Gandhi</a:t>
            </a:r>
          </a:p>
          <a:p>
            <a:pPr>
              <a:lnSpc>
                <a:spcPct val="110000"/>
              </a:lnSpc>
              <a:spcBef>
                <a:spcPts val="0"/>
              </a:spcBef>
            </a:pPr>
            <a:r>
              <a:rPr lang="en-US" sz="1200" dirty="0"/>
              <a:t>RUTU GAWAD</a:t>
            </a:r>
          </a:p>
          <a:p>
            <a:pPr>
              <a:lnSpc>
                <a:spcPct val="110000"/>
              </a:lnSpc>
            </a:pPr>
            <a:br>
              <a:rPr lang="en-US" sz="1200" dirty="0"/>
            </a:br>
            <a:endParaRPr lang="en-US" sz="1200" dirty="0"/>
          </a:p>
          <a:p>
            <a:pPr>
              <a:lnSpc>
                <a:spcPct val="110000"/>
              </a:lnSpc>
            </a:pPr>
            <a:endParaRPr lang="en-US" sz="1200" dirty="0"/>
          </a:p>
          <a:p>
            <a:pPr>
              <a:lnSpc>
                <a:spcPct val="110000"/>
              </a:lnSpc>
            </a:pPr>
            <a:endParaRPr lang="en-US" sz="1200" dirty="0"/>
          </a:p>
        </p:txBody>
      </p:sp>
      <p:pic>
        <p:nvPicPr>
          <p:cNvPr id="23" name="Graphic 22" descr="DNA">
            <a:extLst>
              <a:ext uri="{FF2B5EF4-FFF2-40B4-BE49-F238E27FC236}">
                <a16:creationId xmlns:a16="http://schemas.microsoft.com/office/drawing/2014/main" id="{DE0126BF-F0C3-DD20-AA38-1A2993AE1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5384" y="2209800"/>
            <a:ext cx="2438400" cy="2438400"/>
          </a:xfrm>
          <a:prstGeom prst="rect">
            <a:avLst/>
          </a:prstGeom>
        </p:spPr>
      </p:pic>
    </p:spTree>
    <p:extLst>
      <p:ext uri="{BB962C8B-B14F-4D97-AF65-F5344CB8AC3E}">
        <p14:creationId xmlns:p14="http://schemas.microsoft.com/office/powerpoint/2010/main" val="15164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C426711-1D48-4471-A750-0C8F4193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6" y="1"/>
            <a:ext cx="12196676"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8300" y="2057400"/>
            <a:ext cx="10558376"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94549-E4F3-6958-3F4C-5B31969DC4AF}"/>
              </a:ext>
            </a:extLst>
          </p:cNvPr>
          <p:cNvSpPr>
            <a:spLocks noGrp="1"/>
          </p:cNvSpPr>
          <p:nvPr>
            <p:ph type="title"/>
          </p:nvPr>
        </p:nvSpPr>
        <p:spPr>
          <a:xfrm>
            <a:off x="1649632" y="444715"/>
            <a:ext cx="9841658" cy="1075123"/>
          </a:xfrm>
        </p:spPr>
        <p:txBody>
          <a:bodyPr>
            <a:normAutofit/>
          </a:bodyPr>
          <a:lstStyle/>
          <a:p>
            <a:r>
              <a:rPr lang="en-US"/>
              <a:t>Problem Statement</a:t>
            </a:r>
            <a:endParaRPr lang="en-US" dirty="0"/>
          </a:p>
        </p:txBody>
      </p:sp>
      <p:sp>
        <p:nvSpPr>
          <p:cNvPr id="3" name="Content Placeholder 2">
            <a:extLst>
              <a:ext uri="{FF2B5EF4-FFF2-40B4-BE49-F238E27FC236}">
                <a16:creationId xmlns:a16="http://schemas.microsoft.com/office/drawing/2014/main" id="{33F2BB81-9B40-67B1-6155-EA1A2E3B2B85}"/>
              </a:ext>
            </a:extLst>
          </p:cNvPr>
          <p:cNvSpPr>
            <a:spLocks noGrp="1"/>
          </p:cNvSpPr>
          <p:nvPr>
            <p:ph idx="1"/>
          </p:nvPr>
        </p:nvSpPr>
        <p:spPr>
          <a:xfrm>
            <a:off x="2094806" y="2743199"/>
            <a:ext cx="6015819" cy="3533503"/>
          </a:xfrm>
        </p:spPr>
        <p:txBody>
          <a:bodyPr>
            <a:normAutofit/>
          </a:bodyPr>
          <a:lstStyle/>
          <a:p>
            <a:pPr marL="0" indent="0" algn="just">
              <a:buNone/>
            </a:pPr>
            <a:r>
              <a:rPr lang="en-US" dirty="0">
                <a:effectLst/>
                <a:latin typeface="ArialMT"/>
              </a:rPr>
              <a:t>Cancer treatment is a complex process requiring coordinated efforts between multiple roles in the healthcare system. The challenge lies in managing the vast amount of information, ensuring timely communication, and analyzing patient and hospital data for better treatment outcomes. Additionally, a robust authentication mechanism is critical to safeguard sensitive patient data. </a:t>
            </a:r>
            <a:endParaRPr lang="en-US" dirty="0">
              <a:effectLst/>
            </a:endParaRPr>
          </a:p>
          <a:p>
            <a:endParaRPr lang="en-US" dirty="0"/>
          </a:p>
        </p:txBody>
      </p:sp>
      <p:pic>
        <p:nvPicPr>
          <p:cNvPr id="14" name="Graphic 13" descr="Doctor">
            <a:extLst>
              <a:ext uri="{FF2B5EF4-FFF2-40B4-BE49-F238E27FC236}">
                <a16:creationId xmlns:a16="http://schemas.microsoft.com/office/drawing/2014/main" id="{5CF3B2C3-D86D-592F-902D-58592F99E2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5302" y="2819401"/>
            <a:ext cx="3276598" cy="3276598"/>
          </a:xfrm>
          <a:prstGeom prst="rect">
            <a:avLst/>
          </a:prstGeom>
        </p:spPr>
      </p:pic>
    </p:spTree>
    <p:extLst>
      <p:ext uri="{BB962C8B-B14F-4D97-AF65-F5344CB8AC3E}">
        <p14:creationId xmlns:p14="http://schemas.microsoft.com/office/powerpoint/2010/main" val="530461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A3C-AB09-8AF9-79D7-635EFC9439D8}"/>
              </a:ext>
            </a:extLst>
          </p:cNvPr>
          <p:cNvSpPr>
            <a:spLocks noGrp="1"/>
          </p:cNvSpPr>
          <p:nvPr>
            <p:ph type="title"/>
          </p:nvPr>
        </p:nvSpPr>
        <p:spPr/>
        <p:txBody>
          <a:bodyPr/>
          <a:lstStyle/>
          <a:p>
            <a:r>
              <a:rPr lang="en-US"/>
              <a:t>Project Objectives</a:t>
            </a:r>
            <a:endParaRPr lang="en-US" dirty="0"/>
          </a:p>
        </p:txBody>
      </p:sp>
      <p:graphicFrame>
        <p:nvGraphicFramePr>
          <p:cNvPr id="13" name="Content Placeholder 2">
            <a:extLst>
              <a:ext uri="{FF2B5EF4-FFF2-40B4-BE49-F238E27FC236}">
                <a16:creationId xmlns:a16="http://schemas.microsoft.com/office/drawing/2014/main" id="{61667DD4-D955-20A4-522C-5283930DC0F2}"/>
              </a:ext>
            </a:extLst>
          </p:cNvPr>
          <p:cNvGraphicFramePr>
            <a:graphicFrameLocks noGrp="1"/>
          </p:cNvGraphicFramePr>
          <p:nvPr>
            <p:ph idx="1"/>
            <p:extLst>
              <p:ext uri="{D42A27DB-BD31-4B8C-83A1-F6EECF244321}">
                <p14:modId xmlns:p14="http://schemas.microsoft.com/office/powerpoint/2010/main" val="1281660571"/>
              </p:ext>
            </p:extLst>
          </p:nvPr>
        </p:nvGraphicFramePr>
        <p:xfrm>
          <a:off x="1638300" y="2057400"/>
          <a:ext cx="8915402" cy="4137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2059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BC33-6FBA-F174-40C0-B13C4868AA85}"/>
              </a:ext>
            </a:extLst>
          </p:cNvPr>
          <p:cNvSpPr>
            <a:spLocks noGrp="1"/>
          </p:cNvSpPr>
          <p:nvPr>
            <p:ph type="title"/>
          </p:nvPr>
        </p:nvSpPr>
        <p:spPr>
          <a:xfrm>
            <a:off x="1638299" y="685800"/>
            <a:ext cx="8915402" cy="804333"/>
          </a:xfrm>
        </p:spPr>
        <p:txBody>
          <a:bodyPr/>
          <a:lstStyle/>
          <a:p>
            <a:r>
              <a:rPr lang="en-US" dirty="0"/>
              <a:t>Roles </a:t>
            </a:r>
          </a:p>
        </p:txBody>
      </p:sp>
      <p:graphicFrame>
        <p:nvGraphicFramePr>
          <p:cNvPr id="5" name="Content Placeholder 2">
            <a:extLst>
              <a:ext uri="{FF2B5EF4-FFF2-40B4-BE49-F238E27FC236}">
                <a16:creationId xmlns:a16="http://schemas.microsoft.com/office/drawing/2014/main" id="{497AC0CC-A6ED-D130-6400-0EADB35CAC06}"/>
              </a:ext>
            </a:extLst>
          </p:cNvPr>
          <p:cNvGraphicFramePr>
            <a:graphicFrameLocks noGrp="1"/>
          </p:cNvGraphicFramePr>
          <p:nvPr>
            <p:ph idx="1"/>
          </p:nvPr>
        </p:nvGraphicFramePr>
        <p:xfrm>
          <a:off x="1638300" y="1761068"/>
          <a:ext cx="8915402" cy="443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3116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17B9-BD8D-F0CD-D779-4916B792AA0F}"/>
              </a:ext>
            </a:extLst>
          </p:cNvPr>
          <p:cNvSpPr>
            <a:spLocks noGrp="1"/>
          </p:cNvSpPr>
          <p:nvPr>
            <p:ph type="title"/>
          </p:nvPr>
        </p:nvSpPr>
        <p:spPr>
          <a:xfrm>
            <a:off x="773775" y="469669"/>
            <a:ext cx="8915402" cy="627611"/>
          </a:xfrm>
        </p:spPr>
        <p:txBody>
          <a:bodyPr/>
          <a:lstStyle/>
          <a:p>
            <a:r>
              <a:rPr lang="en-US" dirty="0"/>
              <a:t>UML Class Diagram:</a:t>
            </a:r>
          </a:p>
        </p:txBody>
      </p:sp>
      <p:pic>
        <p:nvPicPr>
          <p:cNvPr id="4" name="Content Placeholder 3">
            <a:extLst>
              <a:ext uri="{FF2B5EF4-FFF2-40B4-BE49-F238E27FC236}">
                <a16:creationId xmlns:a16="http://schemas.microsoft.com/office/drawing/2014/main" id="{68E5823A-5A21-781F-92CE-042B0F58D604}"/>
              </a:ext>
            </a:extLst>
          </p:cNvPr>
          <p:cNvPicPr>
            <a:picLocks noGrp="1" noChangeAspect="1"/>
          </p:cNvPicPr>
          <p:nvPr>
            <p:ph idx="1"/>
          </p:nvPr>
        </p:nvPicPr>
        <p:blipFill>
          <a:blip r:embed="rId2"/>
          <a:srcRect b="40490"/>
          <a:stretch/>
        </p:blipFill>
        <p:spPr>
          <a:xfrm>
            <a:off x="615142" y="1097280"/>
            <a:ext cx="11006051" cy="5529822"/>
          </a:xfrm>
          <a:prstGeom prst="rect">
            <a:avLst/>
          </a:prstGeom>
        </p:spPr>
      </p:pic>
    </p:spTree>
    <p:extLst>
      <p:ext uri="{BB962C8B-B14F-4D97-AF65-F5344CB8AC3E}">
        <p14:creationId xmlns:p14="http://schemas.microsoft.com/office/powerpoint/2010/main" val="1975847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9BBB7-F769-9EDB-5C4C-0B3544143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CC1A5-98AC-BB6F-6C7F-37E8C20485A0}"/>
              </a:ext>
            </a:extLst>
          </p:cNvPr>
          <p:cNvSpPr>
            <a:spLocks noGrp="1"/>
          </p:cNvSpPr>
          <p:nvPr>
            <p:ph type="title"/>
          </p:nvPr>
        </p:nvSpPr>
        <p:spPr>
          <a:xfrm>
            <a:off x="557644" y="593130"/>
            <a:ext cx="6558050" cy="677487"/>
          </a:xfrm>
        </p:spPr>
        <p:txBody>
          <a:bodyPr>
            <a:normAutofit fontScale="90000"/>
          </a:bodyPr>
          <a:lstStyle/>
          <a:p>
            <a:r>
              <a:rPr lang="en-US" dirty="0"/>
              <a:t>High Level Component Diagrams:</a:t>
            </a:r>
          </a:p>
        </p:txBody>
      </p:sp>
      <p:pic>
        <p:nvPicPr>
          <p:cNvPr id="8" name="Picture 7">
            <a:extLst>
              <a:ext uri="{FF2B5EF4-FFF2-40B4-BE49-F238E27FC236}">
                <a16:creationId xmlns:a16="http://schemas.microsoft.com/office/drawing/2014/main" id="{5A2D6C4E-184C-DB0F-ED16-94893938ABB7}"/>
              </a:ext>
            </a:extLst>
          </p:cNvPr>
          <p:cNvPicPr>
            <a:picLocks noChangeAspect="1"/>
          </p:cNvPicPr>
          <p:nvPr/>
        </p:nvPicPr>
        <p:blipFill>
          <a:blip r:embed="rId2"/>
          <a:stretch>
            <a:fillRect/>
          </a:stretch>
        </p:blipFill>
        <p:spPr>
          <a:xfrm>
            <a:off x="873528" y="1432157"/>
            <a:ext cx="10598035" cy="4958833"/>
          </a:xfrm>
          <a:prstGeom prst="rect">
            <a:avLst/>
          </a:prstGeom>
        </p:spPr>
      </p:pic>
    </p:spTree>
    <p:extLst>
      <p:ext uri="{BB962C8B-B14F-4D97-AF65-F5344CB8AC3E}">
        <p14:creationId xmlns:p14="http://schemas.microsoft.com/office/powerpoint/2010/main" val="446634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A037-8A97-AB79-9B53-5BBCB222FD70}"/>
              </a:ext>
            </a:extLst>
          </p:cNvPr>
          <p:cNvSpPr>
            <a:spLocks noGrp="1"/>
          </p:cNvSpPr>
          <p:nvPr>
            <p:ph type="title"/>
          </p:nvPr>
        </p:nvSpPr>
        <p:spPr/>
        <p:txBody>
          <a:bodyPr/>
          <a:lstStyle/>
          <a:p>
            <a:r>
              <a:rPr lang="en-US" dirty="0"/>
              <a:t>Advance Features</a:t>
            </a:r>
          </a:p>
        </p:txBody>
      </p:sp>
      <p:graphicFrame>
        <p:nvGraphicFramePr>
          <p:cNvPr id="5" name="Content Placeholder 2">
            <a:extLst>
              <a:ext uri="{FF2B5EF4-FFF2-40B4-BE49-F238E27FC236}">
                <a16:creationId xmlns:a16="http://schemas.microsoft.com/office/drawing/2014/main" id="{451D7EA8-4A6E-919F-5820-979DEA8DC2FF}"/>
              </a:ext>
            </a:extLst>
          </p:cNvPr>
          <p:cNvGraphicFramePr>
            <a:graphicFrameLocks noGrp="1"/>
          </p:cNvGraphicFramePr>
          <p:nvPr>
            <p:ph idx="1"/>
          </p:nvPr>
        </p:nvGraphicFramePr>
        <p:xfrm>
          <a:off x="1638300" y="2057400"/>
          <a:ext cx="8915402" cy="4137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967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F0F480-AC05-4FED-9090-797A1AA65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5D3A5B-8711-48A3-ABD6-39982B174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4" y="1371599"/>
            <a:ext cx="10543516"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82AFE-1843-CF42-CB0F-916AB3549D11}"/>
              </a:ext>
            </a:extLst>
          </p:cNvPr>
          <p:cNvSpPr>
            <a:spLocks noGrp="1"/>
          </p:cNvSpPr>
          <p:nvPr>
            <p:ph type="title"/>
          </p:nvPr>
        </p:nvSpPr>
        <p:spPr>
          <a:xfrm>
            <a:off x="1219200" y="2266402"/>
            <a:ext cx="5257800" cy="1633423"/>
          </a:xfrm>
        </p:spPr>
        <p:txBody>
          <a:bodyPr vert="horz" lIns="91440" tIns="45720" rIns="91440" bIns="45720" rtlCol="0" anchor="b">
            <a:normAutofit/>
          </a:bodyPr>
          <a:lstStyle/>
          <a:p>
            <a:r>
              <a:rPr lang="en-US" sz="4400" dirty="0"/>
              <a:t>THANKYOU</a:t>
            </a:r>
          </a:p>
        </p:txBody>
      </p:sp>
      <p:pic>
        <p:nvPicPr>
          <p:cNvPr id="6" name="Graphic 5" descr="Handshake">
            <a:extLst>
              <a:ext uri="{FF2B5EF4-FFF2-40B4-BE49-F238E27FC236}">
                <a16:creationId xmlns:a16="http://schemas.microsoft.com/office/drawing/2014/main" id="{D39635E7-D358-0E19-B446-136A8DF7FE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5384" y="2209800"/>
            <a:ext cx="2438400" cy="2438400"/>
          </a:xfrm>
          <a:prstGeom prst="rect">
            <a:avLst/>
          </a:prstGeom>
        </p:spPr>
      </p:pic>
    </p:spTree>
    <p:extLst>
      <p:ext uri="{BB962C8B-B14F-4D97-AF65-F5344CB8AC3E}">
        <p14:creationId xmlns:p14="http://schemas.microsoft.com/office/powerpoint/2010/main" val="852443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EncaseVTI">
  <a:themeElements>
    <a:clrScheme name="AnalogousFromLightSeedRightStep">
      <a:dk1>
        <a:srgbClr val="000000"/>
      </a:dk1>
      <a:lt1>
        <a:srgbClr val="FFFFFF"/>
      </a:lt1>
      <a:dk2>
        <a:srgbClr val="41242C"/>
      </a:dk2>
      <a:lt2>
        <a:srgbClr val="E2E8E6"/>
      </a:lt2>
      <a:accent1>
        <a:srgbClr val="C696A3"/>
      </a:accent1>
      <a:accent2>
        <a:srgbClr val="BA887F"/>
      </a:accent2>
      <a:accent3>
        <a:srgbClr val="B9A07E"/>
      </a:accent3>
      <a:accent4>
        <a:srgbClr val="A7A672"/>
      </a:accent4>
      <a:accent5>
        <a:srgbClr val="99A980"/>
      </a:accent5>
      <a:accent6>
        <a:srgbClr val="81AE77"/>
      </a:accent6>
      <a:hlink>
        <a:srgbClr val="568F80"/>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199</TotalTime>
  <Words>275</Words>
  <Application>Microsoft Macintosh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ArialMT</vt:lpstr>
      <vt:lpstr>Avenir Next LT Pro</vt:lpstr>
      <vt:lpstr>Avenir Next LT Pro Light</vt:lpstr>
      <vt:lpstr>EncaseVTI</vt:lpstr>
      <vt:lpstr>Cancer Treatment Management System</vt:lpstr>
      <vt:lpstr>Problem Statement</vt:lpstr>
      <vt:lpstr>Project Objectives</vt:lpstr>
      <vt:lpstr>Roles </vt:lpstr>
      <vt:lpstr>UML Class Diagram:</vt:lpstr>
      <vt:lpstr>High Level Component Diagrams:</vt:lpstr>
      <vt:lpstr>Advance Features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Rutu Gawad</dc:creator>
  <cp:lastModifiedBy>Rutu Gawad</cp:lastModifiedBy>
  <cp:revision>6</cp:revision>
  <dcterms:created xsi:type="dcterms:W3CDTF">2024-12-09T00:23:33Z</dcterms:created>
  <dcterms:modified xsi:type="dcterms:W3CDTF">2024-12-09T03:43:01Z</dcterms:modified>
</cp:coreProperties>
</file>