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5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5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83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2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70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4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7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8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4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01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9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977F-9436-4159-9213-3D0DA1DD8386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D9E4-7A13-45F3-8FFE-D6E61CD99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0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7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6" y="1"/>
            <a:ext cx="12194976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03" y="304800"/>
            <a:ext cx="11835917" cy="63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5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75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Representational State Transfer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               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84960" y="2918460"/>
            <a:ext cx="8122920" cy="1965960"/>
            <a:chOff x="1584960" y="2918460"/>
            <a:chExt cx="8122920" cy="1965960"/>
          </a:xfrm>
        </p:grpSpPr>
        <p:sp>
          <p:nvSpPr>
            <p:cNvPr id="4" name="Rectangle 3"/>
            <p:cNvSpPr/>
            <p:nvPr/>
          </p:nvSpPr>
          <p:spPr>
            <a:xfrm>
              <a:off x="1584960" y="3307080"/>
              <a:ext cx="231648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Web Browser</a:t>
              </a:r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339840" y="2918460"/>
              <a:ext cx="3368040" cy="1965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 smtClean="0"/>
                <a:t>WebSite</a:t>
              </a:r>
              <a:endParaRPr lang="en-IN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01440" y="3642360"/>
              <a:ext cx="2438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901440" y="4221480"/>
              <a:ext cx="2438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4282440" y="3139440"/>
            <a:ext cx="1493520" cy="33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HTTP GET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282440" y="4356418"/>
            <a:ext cx="1493520" cy="33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VIDEO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0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dirty="0" err="1"/>
              <a:t>RESTful</a:t>
            </a:r>
            <a:r>
              <a:rPr lang="en-IN" dirty="0"/>
              <a:t> API explicitly takes advantage of HTTP methodologies defined by the RFC 2616 protocol. </a:t>
            </a:r>
            <a:endParaRPr lang="en-IN" dirty="0" smtClean="0"/>
          </a:p>
          <a:p>
            <a:r>
              <a:rPr lang="en-IN" dirty="0" smtClean="0"/>
              <a:t>Rest mostly uses </a:t>
            </a:r>
          </a:p>
          <a:p>
            <a:pPr lvl="1"/>
            <a:r>
              <a:rPr lang="en-IN" dirty="0" smtClean="0"/>
              <a:t>GET </a:t>
            </a:r>
            <a:r>
              <a:rPr lang="en-IN" dirty="0"/>
              <a:t>to retrieve a resource; </a:t>
            </a:r>
            <a:endParaRPr lang="en-IN" dirty="0" smtClean="0"/>
          </a:p>
          <a:p>
            <a:pPr lvl="1"/>
            <a:r>
              <a:rPr lang="en-IN" dirty="0" smtClean="0"/>
              <a:t>PUT </a:t>
            </a:r>
            <a:r>
              <a:rPr lang="en-IN" dirty="0"/>
              <a:t>to change the state of or update a resource, which can be an </a:t>
            </a:r>
            <a:r>
              <a:rPr lang="en-IN" dirty="0" smtClean="0"/>
              <a:t>object, file or block; </a:t>
            </a:r>
            <a:endParaRPr lang="en-IN" dirty="0"/>
          </a:p>
          <a:p>
            <a:pPr lvl="1"/>
            <a:r>
              <a:rPr lang="en-IN" dirty="0"/>
              <a:t>POST to create that resource</a:t>
            </a:r>
            <a:r>
              <a:rPr lang="en-IN" dirty="0"/>
              <a:t>; </a:t>
            </a:r>
            <a:endParaRPr lang="en-IN" dirty="0" smtClean="0"/>
          </a:p>
          <a:p>
            <a:pPr lvl="1"/>
            <a:r>
              <a:rPr lang="en-IN" dirty="0" smtClean="0"/>
              <a:t>and </a:t>
            </a:r>
            <a:r>
              <a:rPr lang="en-IN" dirty="0"/>
              <a:t>DELETE to remove it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And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71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REST is an Architectural style in which a web service can only be treated as a </a:t>
            </a:r>
            <a:r>
              <a:rPr lang="en-IN" dirty="0" err="1"/>
              <a:t>RESTful</a:t>
            </a:r>
            <a:r>
              <a:rPr lang="en-IN" dirty="0"/>
              <a:t> service if it follows the constraints of being</a:t>
            </a:r>
          </a:p>
          <a:p>
            <a:pPr lvl="1"/>
            <a:r>
              <a:rPr lang="en-IN" dirty="0"/>
              <a:t>Client Server</a:t>
            </a:r>
          </a:p>
          <a:p>
            <a:pPr lvl="1"/>
            <a:r>
              <a:rPr lang="en-IN" dirty="0"/>
              <a:t>Stateless</a:t>
            </a:r>
          </a:p>
          <a:p>
            <a:pPr lvl="1"/>
            <a:r>
              <a:rPr lang="en-IN" dirty="0"/>
              <a:t>Cacheable</a:t>
            </a:r>
          </a:p>
          <a:p>
            <a:pPr lvl="1"/>
            <a:r>
              <a:rPr lang="en-IN" dirty="0"/>
              <a:t>Layered System</a:t>
            </a:r>
          </a:p>
          <a:p>
            <a:pPr lvl="1"/>
            <a:r>
              <a:rPr lang="en-IN" dirty="0"/>
              <a:t>Uniform 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4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When to use REST and when to use SOAP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12308"/>
              </p:ext>
            </p:extLst>
          </p:nvPr>
        </p:nvGraphicFramePr>
        <p:xfrm>
          <a:off x="838200" y="1311274"/>
          <a:ext cx="10515600" cy="282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45465">
                <a:tc>
                  <a:txBody>
                    <a:bodyPr/>
                    <a:lstStyle/>
                    <a:p>
                      <a:r>
                        <a:rPr lang="en-IN" dirty="0" smtClean="0"/>
                        <a:t>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SOAP</a:t>
                      </a:r>
                      <a:endParaRPr lang="en-IN" dirty="0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Limited resources and bandwidth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processing and subsequent invocation</a:t>
                      </a:r>
                      <a:endParaRPr lang="en-IN" dirty="0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Statelessness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Stateful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operations</a:t>
                      </a:r>
                      <a:endParaRPr lang="en-IN" dirty="0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Caching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Formal means of communication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 of coding , Multiple data formats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5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51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Principles of 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10515600" cy="4271963"/>
          </a:xfrm>
        </p:spPr>
        <p:txBody>
          <a:bodyPr/>
          <a:lstStyle/>
          <a:p>
            <a:r>
              <a:rPr lang="en-IN" dirty="0" smtClean="0"/>
              <a:t>The first principle is to provide a unique interface that provides all the CURD operations.</a:t>
            </a:r>
          </a:p>
          <a:p>
            <a:pPr marL="0" indent="0">
              <a:buNone/>
            </a:pPr>
            <a:r>
              <a:rPr lang="en-IN" dirty="0" smtClean="0"/>
              <a:t>	HTTP provides a unique interface to perform the CURD (Create, 	Read, Update, Delete) operations by HTTP methods as:</a:t>
            </a:r>
          </a:p>
          <a:p>
            <a:pPr lvl="2"/>
            <a:r>
              <a:rPr lang="en-IN" dirty="0" smtClean="0"/>
              <a:t>POST		-	create</a:t>
            </a:r>
          </a:p>
          <a:p>
            <a:pPr lvl="2"/>
            <a:r>
              <a:rPr lang="en-IN" dirty="0" smtClean="0"/>
              <a:t>PUT		-	update</a:t>
            </a:r>
          </a:p>
          <a:p>
            <a:pPr lvl="2"/>
            <a:r>
              <a:rPr lang="en-IN" dirty="0" smtClean="0"/>
              <a:t>GET		-	read</a:t>
            </a:r>
          </a:p>
          <a:p>
            <a:pPr lvl="2"/>
            <a:r>
              <a:rPr lang="en-IN" dirty="0" smtClean="0"/>
              <a:t>DELETE	-	DELETE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9708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393883"/>
          </a:xfrm>
        </p:spPr>
        <p:txBody>
          <a:bodyPr/>
          <a:lstStyle/>
          <a:p>
            <a:r>
              <a:rPr lang="en-IN" dirty="0" smtClean="0"/>
              <a:t>URI	</a:t>
            </a:r>
          </a:p>
          <a:p>
            <a:pPr lvl="1"/>
            <a:r>
              <a:rPr lang="en-IN" dirty="0" smtClean="0"/>
              <a:t>used ti uniquely identify a particular resource that we want to create, update, read or delete.</a:t>
            </a:r>
            <a:endParaRPr lang="en-IN" dirty="0" smtClean="0"/>
          </a:p>
          <a:p>
            <a:r>
              <a:rPr lang="en-IN" dirty="0" smtClean="0"/>
              <a:t>Rest supports multiple data formats as HTTP supports MIME type like</a:t>
            </a:r>
          </a:p>
          <a:p>
            <a:pPr lvl="1"/>
            <a:r>
              <a:rPr lang="en-IN" dirty="0" smtClean="0"/>
              <a:t>XML, JSON, ..</a:t>
            </a:r>
            <a:endParaRPr lang="en-IN" dirty="0" smtClean="0"/>
          </a:p>
          <a:p>
            <a:r>
              <a:rPr lang="en-IN" dirty="0" smtClean="0"/>
              <a:t>Scalability</a:t>
            </a:r>
          </a:p>
          <a:p>
            <a:pPr lvl="1"/>
            <a:r>
              <a:rPr lang="en-IN" dirty="0" smtClean="0"/>
              <a:t>Rest is stateless </a:t>
            </a:r>
            <a:r>
              <a:rPr lang="en-IN" dirty="0" err="1" smtClean="0"/>
              <a:t>api</a:t>
            </a:r>
            <a:r>
              <a:rPr lang="en-IN" dirty="0" smtClean="0"/>
              <a:t> 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5598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IN" dirty="0" smtClean="0"/>
              <a:t>POSTMAN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IN" dirty="0"/>
              <a:t>HTTP client for testing web </a:t>
            </a:r>
            <a:r>
              <a:rPr lang="en-IN" dirty="0" smtClean="0"/>
              <a:t>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1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" y="182880"/>
            <a:ext cx="1147973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107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REST</vt:lpstr>
      <vt:lpstr>PowerPoint Presentation</vt:lpstr>
      <vt:lpstr>PowerPoint Presentation</vt:lpstr>
      <vt:lpstr>When to use REST and when to use SOAP </vt:lpstr>
      <vt:lpstr>Principles of REST</vt:lpstr>
      <vt:lpstr>Cont..</vt:lpstr>
      <vt:lpstr>POSTMAN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Muppavarapu, Sri Lakshmi</dc:creator>
  <cp:lastModifiedBy>Muppavarapu, Sri Lakshmi</cp:lastModifiedBy>
  <cp:revision>11</cp:revision>
  <dcterms:created xsi:type="dcterms:W3CDTF">2018-10-11T06:57:22Z</dcterms:created>
  <dcterms:modified xsi:type="dcterms:W3CDTF">2018-10-12T12:46:21Z</dcterms:modified>
</cp:coreProperties>
</file>