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32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71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28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87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70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84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097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21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56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60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609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977F-9436-4159-9213-3D0DA1DD8386}" type="datetimeFigureOut">
              <a:rPr lang="en-IN" smtClean="0"/>
              <a:pPr/>
              <a:t>14-10-2018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D9E4-7A13-45F3-8FFE-D6E61CD99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70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317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" y="182880"/>
            <a:ext cx="1147973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84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3" y="304800"/>
            <a:ext cx="11835917" cy="63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19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70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WhatsApp Image 2018-10-12 at 10.39.1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5" y="1255645"/>
            <a:ext cx="9862458" cy="4921318"/>
          </a:xfrm>
        </p:spPr>
      </p:pic>
    </p:spTree>
    <p:extLst>
      <p:ext uri="{BB962C8B-B14F-4D97-AF65-F5344CB8AC3E}">
        <p14:creationId xmlns:p14="http://schemas.microsoft.com/office/powerpoint/2010/main" xmlns="" val="27417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WhatsApp Image 2018-10-12 at 10.39.22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53" y="1174818"/>
            <a:ext cx="10123715" cy="50021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5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WhatsApp Image 2018-10-12 at 10.39.2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60123"/>
            <a:ext cx="10293532" cy="5016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Access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190886"/>
            <a:ext cx="10019211" cy="498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the posts in a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406" y="1293813"/>
            <a:ext cx="9797143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70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029" y="1242296"/>
            <a:ext cx="10123714" cy="493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Representational State Transfer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  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4960" y="2918460"/>
            <a:ext cx="8122920" cy="1965960"/>
            <a:chOff x="1584960" y="2918460"/>
            <a:chExt cx="8122920" cy="1965960"/>
          </a:xfrm>
        </p:grpSpPr>
        <p:sp>
          <p:nvSpPr>
            <p:cNvPr id="4" name="Rectangle 3"/>
            <p:cNvSpPr/>
            <p:nvPr/>
          </p:nvSpPr>
          <p:spPr>
            <a:xfrm>
              <a:off x="1584960" y="3307080"/>
              <a:ext cx="2316480" cy="1188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Web Browser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339840" y="2918460"/>
              <a:ext cx="3368040" cy="196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WebSite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01440" y="3642360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901440" y="4221480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282440" y="3139440"/>
            <a:ext cx="1493520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HTTP GET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282440" y="4356418"/>
            <a:ext cx="1493520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00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 err="1"/>
              <a:t>RESTful</a:t>
            </a:r>
            <a:r>
              <a:rPr lang="en-IN" dirty="0"/>
              <a:t> API explicitly takes advantage of HTTP methodologies defined by the RFC 2616 protocol. </a:t>
            </a:r>
            <a:endParaRPr lang="en-IN" dirty="0" smtClean="0"/>
          </a:p>
          <a:p>
            <a:r>
              <a:rPr lang="en-IN" dirty="0" smtClean="0"/>
              <a:t>Rest mostly uses </a:t>
            </a:r>
          </a:p>
          <a:p>
            <a:pPr lvl="1"/>
            <a:r>
              <a:rPr lang="en-IN" dirty="0" smtClean="0"/>
              <a:t>GET </a:t>
            </a:r>
            <a:r>
              <a:rPr lang="en-IN" dirty="0"/>
              <a:t>to retrieve a resource; </a:t>
            </a:r>
            <a:endParaRPr lang="en-IN" dirty="0" smtClean="0"/>
          </a:p>
          <a:p>
            <a:pPr lvl="1"/>
            <a:r>
              <a:rPr lang="en-IN" dirty="0" smtClean="0"/>
              <a:t>PUT </a:t>
            </a:r>
            <a:r>
              <a:rPr lang="en-IN" dirty="0"/>
              <a:t>to change the state of or update a resource, which can be an </a:t>
            </a:r>
            <a:r>
              <a:rPr lang="en-IN" dirty="0" smtClean="0"/>
              <a:t>object, file or block; </a:t>
            </a:r>
            <a:endParaRPr lang="en-IN" dirty="0"/>
          </a:p>
          <a:p>
            <a:pPr lvl="1"/>
            <a:r>
              <a:rPr lang="en-IN" dirty="0"/>
              <a:t>POST to create that resource; </a:t>
            </a:r>
            <a:endParaRPr lang="en-IN" dirty="0" smtClean="0"/>
          </a:p>
          <a:p>
            <a:pPr lvl="1"/>
            <a:r>
              <a:rPr lang="en-IN" dirty="0" smtClean="0"/>
              <a:t>and </a:t>
            </a:r>
            <a:r>
              <a:rPr lang="en-IN" dirty="0"/>
              <a:t>DELETE to remove it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And </a:t>
            </a:r>
            <a:r>
              <a:rPr lang="en-IN" dirty="0" smtClean="0"/>
              <a:t>Copy, Patch, Lock etc.;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47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 is an Architectural style in which a web service can only be treated as a </a:t>
            </a:r>
            <a:r>
              <a:rPr lang="en-IN" dirty="0" err="1"/>
              <a:t>RESTful</a:t>
            </a:r>
            <a:r>
              <a:rPr lang="en-IN" dirty="0"/>
              <a:t> service if it follows the constraints of being</a:t>
            </a:r>
          </a:p>
          <a:p>
            <a:pPr lvl="1"/>
            <a:r>
              <a:rPr lang="en-IN" dirty="0"/>
              <a:t>Client Server</a:t>
            </a:r>
          </a:p>
          <a:p>
            <a:pPr lvl="1"/>
            <a:r>
              <a:rPr lang="en-IN" dirty="0"/>
              <a:t>Stateless</a:t>
            </a:r>
          </a:p>
          <a:p>
            <a:pPr lvl="1"/>
            <a:r>
              <a:rPr lang="en-IN" dirty="0"/>
              <a:t>Cacheable</a:t>
            </a:r>
          </a:p>
          <a:p>
            <a:pPr lvl="1"/>
            <a:r>
              <a:rPr lang="en-IN" dirty="0"/>
              <a:t>Layered System</a:t>
            </a:r>
          </a:p>
          <a:p>
            <a:pPr lvl="1"/>
            <a:r>
              <a:rPr lang="en-IN" dirty="0"/>
              <a:t>Uniform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2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When to use REST and when to use SOAP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512308"/>
              </p:ext>
            </p:extLst>
          </p:nvPr>
        </p:nvGraphicFramePr>
        <p:xfrm>
          <a:off x="838200" y="1311274"/>
          <a:ext cx="10515600" cy="282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45465">
                <a:tc>
                  <a:txBody>
                    <a:bodyPr/>
                    <a:lstStyle/>
                    <a:p>
                      <a:r>
                        <a:rPr lang="en-IN" dirty="0" smtClean="0"/>
                        <a:t>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SOAP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effectLst/>
                        </a:rPr>
                        <a:t>Limited resources and bandwidth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processing and subsequent invocation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Statelessness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operations</a:t>
                      </a:r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Formal means of communication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4546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coding , Multiple data formats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05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Principles of 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271963"/>
          </a:xfrm>
        </p:spPr>
        <p:txBody>
          <a:bodyPr/>
          <a:lstStyle/>
          <a:p>
            <a:r>
              <a:rPr lang="en-IN" dirty="0" smtClean="0"/>
              <a:t>The first principle is to provide a unique interface that provides all the CURD operations.</a:t>
            </a:r>
          </a:p>
          <a:p>
            <a:pPr marL="0" indent="0">
              <a:buNone/>
            </a:pPr>
            <a:r>
              <a:rPr lang="en-IN" dirty="0" smtClean="0"/>
              <a:t>	HTTP provides a unique interface to perform the CURD (Create, 	Read, Update, Delete) operations by HTTP methods as:</a:t>
            </a:r>
          </a:p>
          <a:p>
            <a:pPr lvl="2"/>
            <a:r>
              <a:rPr lang="en-IN" dirty="0" smtClean="0"/>
              <a:t>POST		-	create</a:t>
            </a:r>
          </a:p>
          <a:p>
            <a:pPr lvl="2"/>
            <a:r>
              <a:rPr lang="en-IN" dirty="0" smtClean="0"/>
              <a:t>PUT		-	update</a:t>
            </a:r>
          </a:p>
          <a:p>
            <a:pPr lvl="2"/>
            <a:r>
              <a:rPr lang="en-IN" dirty="0" smtClean="0"/>
              <a:t>GET		-	read</a:t>
            </a:r>
          </a:p>
          <a:p>
            <a:pPr lvl="2"/>
            <a:r>
              <a:rPr lang="en-IN" dirty="0" smtClean="0"/>
              <a:t>DELETE	-	DELETE</a:t>
            </a:r>
          </a:p>
        </p:txBody>
      </p:sp>
    </p:spTree>
    <p:extLst>
      <p:ext uri="{BB962C8B-B14F-4D97-AF65-F5344CB8AC3E}">
        <p14:creationId xmlns:p14="http://schemas.microsoft.com/office/powerpoint/2010/main" xmlns="" val="19970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93883"/>
          </a:xfrm>
        </p:spPr>
        <p:txBody>
          <a:bodyPr/>
          <a:lstStyle/>
          <a:p>
            <a:r>
              <a:rPr lang="en-IN" dirty="0" smtClean="0"/>
              <a:t>URI	</a:t>
            </a:r>
          </a:p>
          <a:p>
            <a:pPr lvl="1"/>
            <a:r>
              <a:rPr lang="en-IN" dirty="0" smtClean="0"/>
              <a:t>used ti uniquely identify a particular resource that we want to create, update, read or delete.</a:t>
            </a:r>
          </a:p>
          <a:p>
            <a:r>
              <a:rPr lang="en-IN" dirty="0" smtClean="0"/>
              <a:t>Rest supports multiple data formats as HTTP supports MIME type like</a:t>
            </a:r>
          </a:p>
          <a:p>
            <a:pPr lvl="1"/>
            <a:r>
              <a:rPr lang="en-IN" dirty="0" smtClean="0"/>
              <a:t>XML, JSON, ..</a:t>
            </a:r>
          </a:p>
          <a:p>
            <a:r>
              <a:rPr lang="en-IN" dirty="0" smtClean="0"/>
              <a:t>Scalability</a:t>
            </a:r>
          </a:p>
          <a:p>
            <a:pPr lvl="1"/>
            <a:r>
              <a:rPr lang="en-IN" dirty="0" smtClean="0"/>
              <a:t>Rest is stateless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4559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 smtClean="0"/>
              <a:t>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IN" dirty="0"/>
              <a:t>HTTP client for testing web </a:t>
            </a:r>
            <a:r>
              <a:rPr lang="en-IN" dirty="0" smtClean="0"/>
              <a:t>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91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6" y="1"/>
            <a:ext cx="1219497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1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115</Words>
  <Application>Microsoft Office PowerPoint</Application>
  <PresentationFormat>Custom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REST</vt:lpstr>
      <vt:lpstr>Slide 3</vt:lpstr>
      <vt:lpstr>Slide 4</vt:lpstr>
      <vt:lpstr>When to use REST and when to use SOAP </vt:lpstr>
      <vt:lpstr>Principles of REST</vt:lpstr>
      <vt:lpstr>Cont..</vt:lpstr>
      <vt:lpstr>POSTMAN</vt:lpstr>
      <vt:lpstr>Slide 9</vt:lpstr>
      <vt:lpstr>Slide 10</vt:lpstr>
      <vt:lpstr>Slide 11</vt:lpstr>
      <vt:lpstr>Slide 12</vt:lpstr>
      <vt:lpstr>Slide 13</vt:lpstr>
      <vt:lpstr>Slide 14</vt:lpstr>
      <vt:lpstr>Page Access</vt:lpstr>
      <vt:lpstr>Accessing the posts in a page</vt:lpstr>
      <vt:lpstr>Slide 17</vt:lpstr>
      <vt:lpstr>Slide 18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Muppavarapu, Sri Lakshmi</dc:creator>
  <cp:lastModifiedBy>arun</cp:lastModifiedBy>
  <cp:revision>14</cp:revision>
  <dcterms:created xsi:type="dcterms:W3CDTF">2018-10-11T06:57:22Z</dcterms:created>
  <dcterms:modified xsi:type="dcterms:W3CDTF">2018-10-14T17:22:35Z</dcterms:modified>
</cp:coreProperties>
</file>