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ushaTangudu/Stega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T ANUSHA</a:t>
            </a:r>
          </a:p>
          <a:p>
            <a:r>
              <a:rPr lang="en-US" sz="2000" b="1" dirty="0">
                <a:solidFill>
                  <a:schemeClr val="accent1">
                    <a:lumMod val="75000"/>
                  </a:schemeClr>
                </a:solidFill>
                <a:latin typeface="Arial"/>
                <a:cs typeface="Arial"/>
              </a:rPr>
              <a:t>College Name : </a:t>
            </a:r>
            <a:r>
              <a:rPr lang="en-US" sz="2000" b="1" dirty="0">
                <a:solidFill>
                  <a:schemeClr val="bg1"/>
                </a:solidFill>
                <a:latin typeface="Arial"/>
                <a:cs typeface="Arial"/>
              </a:rPr>
              <a:t>RAGHU ENGINEERING COLLEGE</a:t>
            </a:r>
          </a:p>
          <a:p>
            <a:r>
              <a:rPr lang="en-US" sz="2000" b="1" dirty="0">
                <a:solidFill>
                  <a:schemeClr val="accent1">
                    <a:lumMod val="75000"/>
                  </a:schemeClr>
                </a:solidFill>
                <a:latin typeface="Arial"/>
                <a:cs typeface="Arial"/>
              </a:rPr>
              <a:t>Department     : </a:t>
            </a:r>
            <a:r>
              <a:rPr lang="en-US" sz="2000" b="1" dirty="0">
                <a:solidFill>
                  <a:schemeClr val="bg1"/>
                </a:solidFill>
                <a:latin typeface="Arial"/>
                <a:cs typeface="Arial"/>
              </a:rPr>
              <a:t>CSC(CYBER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F7A9BA35-F759-4303-A170-B431ED4F87A1}"/>
              </a:ext>
            </a:extLst>
          </p:cNvPr>
          <p:cNvSpPr>
            <a:spLocks noGrp="1" noChangeArrowheads="1"/>
          </p:cNvSpPr>
          <p:nvPr>
            <p:ph idx="1"/>
          </p:nvPr>
        </p:nvSpPr>
        <p:spPr bwMode="auto">
          <a:xfrm>
            <a:off x="581192" y="1617445"/>
            <a:ext cx="1011630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Advanced Algorithms: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Developing more sophisticated steganographic algorithms to increase the 	capacity and security of hidden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Cross-Format Steganography:</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Expanding the technique to other media types such as audio, video, and 	documents, enhancing versatility and applicability.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Hybrid Techniques: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Integrating steganography with advanced cryptographic methods to provide 	multiple layers of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AI and Machine Learning:</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Leveraging AI and machine learning to automate and optimize the data 	embedding and extraction processes, making them more efficient and robust.</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975364"/>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648056"/>
            <a:ext cx="11019020" cy="497396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buFont typeface="Wingdings" panose="05000000000000000000" pitchFamily="2" charset="2"/>
              <a:buChar char="§"/>
            </a:pPr>
            <a:r>
              <a:rPr lang="en-US" sz="2000" dirty="0">
                <a:latin typeface="Arial" panose="020B0604020202020204" pitchFamily="34" charset="0"/>
                <a:cs typeface="Arial" panose="020B0604020202020204" pitchFamily="34" charset="0"/>
              </a:rPr>
              <a:t>There is a need to protect sensitive information from unauthorized access. Traditional encryption methods can make the presence of hidden data obvious and vulnerable.</a:t>
            </a:r>
            <a:endParaRPr lang="en-IN" sz="2000" dirty="0">
              <a:solidFill>
                <a:srgbClr val="0F0F0F"/>
              </a:solidFill>
              <a:latin typeface="Arial" panose="020B0604020202020204" pitchFamily="34" charset="0"/>
              <a:ea typeface="+mn-lt"/>
              <a:cs typeface="Arial" panose="020B0604020202020204" pitchFamily="34" charset="0"/>
            </a:endParaRP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Steganography securely embeds hidden information within images, making it nearly undetectable. This method ensures secure transmission and protection of confidential data.</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defTabSz="914400" eaLnBrk="0" fontAlgn="base" hangingPunct="0">
              <a:lnSpc>
                <a:spcPct val="100000"/>
              </a:lnSpc>
              <a:spcBef>
                <a:spcPct val="0"/>
              </a:spcBef>
              <a:spcAft>
                <a:spcPct val="0"/>
              </a:spcAft>
              <a:buClr>
                <a:schemeClr val="accent1">
                  <a:lumMod val="75000"/>
                </a:schemeClr>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OpenCV (cv2):</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OpenCV is a powerful computer vision library in Python, and it is used here to read and write 	images. Functions like cv2.imread() and cv2.imwrite() handle image file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
                <a:schemeClr val="accent1">
                  <a:lumMod val="75000"/>
                </a:schemeClr>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OS (</a:t>
            </a: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module in Python provides a way to interact with the operating system. Here,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os.system</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used to open the saved encrypted image using the default image viewer of the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
                <a:schemeClr val="accent1">
                  <a:lumMod val="75000"/>
                </a:schemeClr>
              </a:buClr>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 (string):</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string module in Python is included but not actually utilized in this code. However, it can 	be used for string manipulation and operations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2050B4FD-EB4A-FB3F-B649-B2995D6FF8A8}"/>
              </a:ext>
            </a:extLst>
          </p:cNvPr>
          <p:cNvSpPr>
            <a:spLocks noGrp="1" noChangeArrowheads="1"/>
          </p:cNvSpPr>
          <p:nvPr>
            <p:ph idx="1"/>
          </p:nvPr>
        </p:nvSpPr>
        <p:spPr bwMode="auto">
          <a:xfrm>
            <a:off x="470660" y="2207528"/>
            <a:ext cx="1156810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Encryption and Decryption: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Your project demonstrates real-time data hiding and retrieval within images, showcasing the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efficiency and practicality of steganography.</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Versatility:</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The method can be applied to various types of images and adapted for different use cases,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such as confidential communication, watermarking, or digital signatures.</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Educational Value: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The project highlights fundamental concepts of image processing and security, making it an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excellent learning tool for students and enthusiasts.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0D5B524F-B12B-9AEA-32B3-463DEF2CD585}"/>
              </a:ext>
            </a:extLst>
          </p:cNvPr>
          <p:cNvSpPr>
            <a:spLocks noGrp="1" noChangeArrowheads="1"/>
          </p:cNvSpPr>
          <p:nvPr>
            <p:ph idx="1"/>
          </p:nvPr>
        </p:nvSpPr>
        <p:spPr bwMode="auto">
          <a:xfrm>
            <a:off x="159161" y="1682413"/>
            <a:ext cx="1196513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Government Agencies: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For securely transmitting sensitive information and maintaining confidentiality in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Corporations: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Protecting intellectual property, confidential business information, and secure communication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between departments.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Healthcare Providers: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Ensuring the privacy of patient records and medical information.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Personal Use: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Individuals who wish to protect personal data, such as financial information or private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communications, from unauthorized access.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54C9721-87F8-C0E9-DE0F-7343BC795E6A}"/>
              </a:ext>
            </a:extLst>
          </p:cNvPr>
          <p:cNvPicPr>
            <a:picLocks noGrp="1" noChangeAspect="1"/>
          </p:cNvPicPr>
          <p:nvPr>
            <p:ph idx="1"/>
          </p:nvPr>
        </p:nvPicPr>
        <p:blipFill>
          <a:blip r:embed="rId2"/>
          <a:stretch>
            <a:fillRect/>
          </a:stretch>
        </p:blipFill>
        <p:spPr>
          <a:xfrm>
            <a:off x="443347" y="1232452"/>
            <a:ext cx="3625775" cy="5346304"/>
          </a:xfrm>
        </p:spPr>
      </p:pic>
      <p:pic>
        <p:nvPicPr>
          <p:cNvPr id="7" name="Picture 6">
            <a:extLst>
              <a:ext uri="{FF2B5EF4-FFF2-40B4-BE49-F238E27FC236}">
                <a16:creationId xmlns:a16="http://schemas.microsoft.com/office/drawing/2014/main" id="{E30263A8-51B9-9336-5A2E-9CB9979662B8}"/>
              </a:ext>
            </a:extLst>
          </p:cNvPr>
          <p:cNvPicPr>
            <a:picLocks noChangeAspect="1"/>
          </p:cNvPicPr>
          <p:nvPr/>
        </p:nvPicPr>
        <p:blipFill>
          <a:blip r:embed="rId3"/>
          <a:stretch>
            <a:fillRect/>
          </a:stretch>
        </p:blipFill>
        <p:spPr>
          <a:xfrm>
            <a:off x="4939001" y="4011218"/>
            <a:ext cx="4860731" cy="2482076"/>
          </a:xfrm>
          <a:prstGeom prst="rect">
            <a:avLst/>
          </a:prstGeom>
        </p:spPr>
      </p:pic>
      <p:pic>
        <p:nvPicPr>
          <p:cNvPr id="9" name="Picture 8">
            <a:extLst>
              <a:ext uri="{FF2B5EF4-FFF2-40B4-BE49-F238E27FC236}">
                <a16:creationId xmlns:a16="http://schemas.microsoft.com/office/drawing/2014/main" id="{A7A3CB27-EA39-5C90-1408-9705C3181422}"/>
              </a:ext>
            </a:extLst>
          </p:cNvPr>
          <p:cNvPicPr>
            <a:picLocks noChangeAspect="1"/>
          </p:cNvPicPr>
          <p:nvPr/>
        </p:nvPicPr>
        <p:blipFill>
          <a:blip r:embed="rId4"/>
          <a:stretch>
            <a:fillRect/>
          </a:stretch>
        </p:blipFill>
        <p:spPr>
          <a:xfrm>
            <a:off x="4939001" y="967304"/>
            <a:ext cx="5606364" cy="263752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The project successfully addresses the problem of protecting sensitive information from unauthorized access by utilizing steganography to embed hidden data within images. Unlike traditional encryption methods that may reveal the presence of confidential data, this approach ensures that the hidden information remains nearly undetectable, providing a more secure means of data transmission. By leveraging the power of steganography, the project not only enhances data privacy and security but also opens up new possibilities for secure communication in various fields, including government, corporate, journalism, healthcare, and personal use.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b="1"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https://github.com/AnushaTangudu/Steganography-project.git</a:t>
            </a:r>
            <a:endParaRPr lang="en-IN" sz="2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594</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 ....</cp:lastModifiedBy>
  <cp:revision>27</cp:revision>
  <dcterms:created xsi:type="dcterms:W3CDTF">2021-05-26T16:50:10Z</dcterms:created>
  <dcterms:modified xsi:type="dcterms:W3CDTF">2025-02-22T07:28:51Z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