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ushaTangudu/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T ANUSHA</a:t>
            </a:r>
          </a:p>
          <a:p>
            <a:r>
              <a:rPr lang="en-US" sz="2000" b="1" dirty="0">
                <a:solidFill>
                  <a:schemeClr val="accent1">
                    <a:lumMod val="75000"/>
                  </a:schemeClr>
                </a:solidFill>
                <a:latin typeface="Arial"/>
                <a:cs typeface="Arial"/>
              </a:rPr>
              <a:t>College Name : </a:t>
            </a:r>
            <a:r>
              <a:rPr lang="en-US" sz="2000" b="1" dirty="0">
                <a:solidFill>
                  <a:schemeClr val="bg1"/>
                </a:solidFill>
                <a:latin typeface="Arial"/>
                <a:cs typeface="Arial"/>
              </a:rPr>
              <a:t>RAGHU ENGINEERING COLLEGE</a:t>
            </a:r>
          </a:p>
          <a:p>
            <a:r>
              <a:rPr lang="en-US" sz="2000" b="1" dirty="0">
                <a:solidFill>
                  <a:schemeClr val="accent1">
                    <a:lumMod val="75000"/>
                  </a:schemeClr>
                </a:solidFill>
                <a:latin typeface="Arial"/>
                <a:cs typeface="Arial"/>
              </a:rPr>
              <a:t>Department     : </a:t>
            </a:r>
            <a:r>
              <a:rPr lang="en-US" sz="2000" b="1" dirty="0">
                <a:solidFill>
                  <a:schemeClr val="bg1"/>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F7A9BA35-F759-4303-A170-B431ED4F87A1}"/>
              </a:ext>
            </a:extLst>
          </p:cNvPr>
          <p:cNvSpPr>
            <a:spLocks noGrp="1" noChangeArrowheads="1"/>
          </p:cNvSpPr>
          <p:nvPr>
            <p:ph idx="1"/>
          </p:nvPr>
        </p:nvSpPr>
        <p:spPr bwMode="auto">
          <a:xfrm>
            <a:off x="581192" y="1617445"/>
            <a:ext cx="1011630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Developing more sophisticated steganographic algorithms to increase the 	capacity and security of hidden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Cross-Format Steganography: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Expanding the technique to other media types such as audio, video, and 	documents, enhancing versatility and applicability.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Hybrid Techniques: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Integrating steganography with advanced cryptographic methods to provide 	multiple layers of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and Machine Learning:</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Leveraging AI and machine learning to automate and optimize the data 	embedding and extraction processes, making them more efficient and robust.</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7536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648056"/>
            <a:ext cx="11019020" cy="49739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There is a need to protect sensitive information from unauthorized access. Traditional encryption methods can make the presence of hidden data obvious and vulnerable.</a:t>
            </a:r>
          </a:p>
          <a:p>
            <a:pPr>
              <a:buFont typeface="Wingdings" panose="05000000000000000000" pitchFamily="2" charset="2"/>
              <a:buChar char="§"/>
            </a:pPr>
            <a:r>
              <a:rPr lang="en-US" sz="2000" dirty="0">
                <a:solidFill>
                  <a:srgbClr val="0F0F0F"/>
                </a:solidFill>
                <a:latin typeface="Arial" panose="020B0604020202020204" pitchFamily="34" charset="0"/>
                <a:ea typeface="+mn-lt"/>
                <a:cs typeface="Arial" panose="020B0604020202020204" pitchFamily="34" charset="0"/>
              </a:rPr>
              <a:t>To make the transmission secure we should use a technique to either change the message into some other format or hide it in something, so we could protect it from being disclosed.</a:t>
            </a:r>
          </a:p>
          <a:p>
            <a:pPr>
              <a:buFont typeface="Wingdings" panose="05000000000000000000" pitchFamily="2" charset="2"/>
              <a:buChar char="§"/>
            </a:pPr>
            <a:r>
              <a:rPr lang="en-US" sz="2000" dirty="0">
                <a:solidFill>
                  <a:srgbClr val="0F0F0F"/>
                </a:solidFill>
                <a:latin typeface="Arial" panose="020B0604020202020204" pitchFamily="34" charset="0"/>
                <a:ea typeface="+mn-lt"/>
                <a:cs typeface="Arial" panose="020B0604020202020204" pitchFamily="34" charset="0"/>
              </a:rPr>
              <a:t>The problem is how and what should be used for a secure transmission so that the data is not available to unauthorized person.</a:t>
            </a:r>
            <a:endParaRPr lang="en-IN" sz="2000" dirty="0">
              <a:solidFill>
                <a:srgbClr val="0F0F0F"/>
              </a:solidFill>
              <a:latin typeface="Arial" panose="020B0604020202020204" pitchFamily="34" charset="0"/>
              <a:ea typeface="+mn-lt"/>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OpenCV is a powerful computer vision library in Python, and it is used here to read and write 	images. Functions like cv2.imread() and cv2.imwrite() handle image file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OS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module in Python provides a way to interact with the operating system. Here,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os.system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used to open the saved encrypted image using the default image viewer of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 (string):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string module in Python is included but not actually utilized in this code. However, it can 	be used for string manipulation and operations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050B4FD-EB4A-FB3F-B649-B2995D6FF8A8}"/>
              </a:ext>
            </a:extLst>
          </p:cNvPr>
          <p:cNvSpPr>
            <a:spLocks noGrp="1" noChangeArrowheads="1"/>
          </p:cNvSpPr>
          <p:nvPr>
            <p:ph idx="1"/>
          </p:nvPr>
        </p:nvSpPr>
        <p:spPr bwMode="auto">
          <a:xfrm>
            <a:off x="470660" y="1899752"/>
            <a:ext cx="1156810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Encryption and Decryption: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Your project demonstrates real-time data hiding and retrieval within images, showcasing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efficiency and practicality of steganography.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Versatility: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method can be applied to various types of images and adapted for different use cases,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such as confidential communication, watermarking, or digital signatures.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Educational Value: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project highlights fundamental concepts of image processing and security, making it 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excellent learning tool for students and enthusiasts.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D5B524F-B12B-9AEA-32B3-463DEF2CD585}"/>
              </a:ext>
            </a:extLst>
          </p:cNvPr>
          <p:cNvSpPr>
            <a:spLocks noGrp="1" noChangeArrowheads="1"/>
          </p:cNvSpPr>
          <p:nvPr>
            <p:ph idx="1"/>
          </p:nvPr>
        </p:nvSpPr>
        <p:spPr bwMode="auto">
          <a:xfrm>
            <a:off x="159161" y="1682413"/>
            <a:ext cx="1196513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For securely transmitting sensitive information and maintaining confidentiality in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Corporations: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Protecting intellectual property, confidential business information, and secure communication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between departments.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Healthcare Providers: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Ensuring the privacy of patient records and medical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 Use: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Individuals who wish to protect personal data, such as financial information or private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communications, from unauthorized access.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54C9721-87F8-C0E9-DE0F-7343BC795E6A}"/>
              </a:ext>
            </a:extLst>
          </p:cNvPr>
          <p:cNvPicPr>
            <a:picLocks noGrp="1" noChangeAspect="1"/>
          </p:cNvPicPr>
          <p:nvPr>
            <p:ph idx="1"/>
          </p:nvPr>
        </p:nvPicPr>
        <p:blipFill>
          <a:blip r:embed="rId2"/>
          <a:stretch>
            <a:fillRect/>
          </a:stretch>
        </p:blipFill>
        <p:spPr>
          <a:xfrm>
            <a:off x="443347" y="1232452"/>
            <a:ext cx="3625775" cy="5346304"/>
          </a:xfrm>
        </p:spPr>
      </p:pic>
      <p:pic>
        <p:nvPicPr>
          <p:cNvPr id="7" name="Picture 6">
            <a:extLst>
              <a:ext uri="{FF2B5EF4-FFF2-40B4-BE49-F238E27FC236}">
                <a16:creationId xmlns:a16="http://schemas.microsoft.com/office/drawing/2014/main" id="{E30263A8-51B9-9336-5A2E-9CB9979662B8}"/>
              </a:ext>
            </a:extLst>
          </p:cNvPr>
          <p:cNvPicPr>
            <a:picLocks noChangeAspect="1"/>
          </p:cNvPicPr>
          <p:nvPr/>
        </p:nvPicPr>
        <p:blipFill>
          <a:blip r:embed="rId3"/>
          <a:stretch>
            <a:fillRect/>
          </a:stretch>
        </p:blipFill>
        <p:spPr>
          <a:xfrm>
            <a:off x="4939001" y="4011218"/>
            <a:ext cx="4860731" cy="2482076"/>
          </a:xfrm>
          <a:prstGeom prst="rect">
            <a:avLst/>
          </a:prstGeom>
        </p:spPr>
      </p:pic>
      <p:pic>
        <p:nvPicPr>
          <p:cNvPr id="9" name="Picture 8">
            <a:extLst>
              <a:ext uri="{FF2B5EF4-FFF2-40B4-BE49-F238E27FC236}">
                <a16:creationId xmlns:a16="http://schemas.microsoft.com/office/drawing/2014/main" id="{A7A3CB27-EA39-5C90-1408-9705C3181422}"/>
              </a:ext>
            </a:extLst>
          </p:cNvPr>
          <p:cNvPicPr>
            <a:picLocks noChangeAspect="1"/>
          </p:cNvPicPr>
          <p:nvPr/>
        </p:nvPicPr>
        <p:blipFill>
          <a:blip r:embed="rId4"/>
          <a:stretch>
            <a:fillRect/>
          </a:stretch>
        </p:blipFill>
        <p:spPr>
          <a:xfrm>
            <a:off x="4939001" y="967304"/>
            <a:ext cx="5606364" cy="263752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The project successfully addresses the problem of protecting sensitive information from unauthorized access by utilizing steganography to embed hidden data within images. Unlike traditional encryption methods that may reveal the presence of confidential data, this approach ensures that the hidden information remains nearly undetectable, providing a more secure means of data transmission. By leveraging the power of steganography, the project not only enhances data privacy and security but also opens up new possibilities for secure communication in various fields, including government, corporate, journalism, healthcare, and personal use.</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https://github.com/AnushaTangudu/Steganography-project.git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628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cp:lastModifiedBy>
  <cp:revision>28</cp:revision>
  <dcterms:created xsi:type="dcterms:W3CDTF">2021-05-26T16:50:10Z</dcterms:created>
  <dcterms:modified xsi:type="dcterms:W3CDTF">2025-02-22T07:45:36Z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