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1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5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0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60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6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68523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VALIDATION 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2999" y="3602038"/>
            <a:ext cx="7756301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Prathyusha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Chitu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(15JN1A0503)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Ramya kantha Kanthi (15JN1A0550)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Anusha Visarapu (15JN1A0551)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Jhansi Devika Gowthu (15JN1A0566)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048592"/>
          <p:cNvSpPr>
            <a:spLocks noGrp="1"/>
          </p:cNvSpPr>
          <p:nvPr>
            <p:ph type="title"/>
          </p:nvPr>
        </p:nvSpPr>
        <p:spPr>
          <a:xfrm>
            <a:off x="855208" y="-2143042"/>
            <a:ext cx="78867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048594" name="Content Placeholder 1048593"/>
          <p:cNvSpPr>
            <a:spLocks noGrp="1"/>
          </p:cNvSpPr>
          <p:nvPr>
            <p:ph idx="1"/>
          </p:nvPr>
        </p:nvSpPr>
        <p:spPr>
          <a:xfrm>
            <a:off x="51029" y="483210"/>
            <a:ext cx="8690879" cy="6175167"/>
          </a:xfrm>
          <a:ln w="12700"/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sz="1600" dirty="0"/>
              <a:t> </a:t>
            </a:r>
            <a:r>
              <a:rPr lang="en-US" sz="1600" dirty="0" smtClean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erification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static practice of verifying documents, design, code and programs.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involve executing the code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human based checking of documents and files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generally comes first - done  before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is to check whether the software conforms to specifications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uses methods like inspections,reviews,and walkthroughs etc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catch errors that validation can not catch. It is low level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is requirements specification, application and software architecture, high level, complete design, and database design etc.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048648"/>
          <p:cNvSpPr>
            <a:spLocks noGrp="1"/>
          </p:cNvSpPr>
          <p:nvPr>
            <p:ph type="title"/>
          </p:nvPr>
        </p:nvSpPr>
        <p:spPr>
          <a:xfrm rot="18900000" flipV="1">
            <a:off x="535356" y="-4622168"/>
            <a:ext cx="5722119" cy="271741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48650" name="Content Placeholder 1048649"/>
          <p:cNvSpPr>
            <a:spLocks noGrp="1"/>
          </p:cNvSpPr>
          <p:nvPr>
            <p:ph idx="1"/>
          </p:nvPr>
        </p:nvSpPr>
        <p:spPr>
          <a:xfrm>
            <a:off x="628650" y="452638"/>
            <a:ext cx="7886700" cy="6405361"/>
          </a:xfrm>
        </p:spPr>
        <p:txBody>
          <a:bodyPr>
            <a:normAutofit fontScale="96429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dynamic mechanism of validating and testing the actual product. 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always involves executing the code.   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computer based execution of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follows after verification. 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is to check whether the software meets the customer expectations and </a:t>
            </a:r>
            <a:r>
              <a:rPr lang="en-US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uses methods like black box testing and white box testing etc.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catch errors that verification can not catch. It is high level exercise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is actual product-a unit, a module, a bent of integrated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And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final product.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0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VERIFICATION AND VALIDATION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 Differences </dc:title>
  <cp:lastModifiedBy>MYPC</cp:lastModifiedBy>
  <cp:revision>12</cp:revision>
  <dcterms:created xsi:type="dcterms:W3CDTF">2015-05-11T11:30:45Z</dcterms:created>
  <dcterms:modified xsi:type="dcterms:W3CDTF">2018-11-26T04:34:15Z</dcterms:modified>
</cp:coreProperties>
</file>