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5" r:id="rId5"/>
    <p:sldId id="259" r:id="rId6"/>
    <p:sldId id="260" r:id="rId7"/>
    <p:sldId id="262" r:id="rId8"/>
    <p:sldId id="261" r:id="rId9"/>
    <p:sldId id="263" r:id="rId10"/>
    <p:sldId id="264"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897" autoAdjust="0"/>
    <p:restoredTop sz="94660"/>
  </p:normalViewPr>
  <p:slideViewPr>
    <p:cSldViewPr>
      <p:cViewPr varScale="1">
        <p:scale>
          <a:sx n="68" d="100"/>
          <a:sy n="68" d="100"/>
        </p:scale>
        <p:origin x="-146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4E1D69EA-B013-4148-88BE-A2AEE95CC213}" type="datetimeFigureOut">
              <a:rPr lang="en-US" smtClean="0"/>
              <a:pPr/>
              <a:t>11/25/2018</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D334FA2E-0396-4F44-BB25-196443EF6695}"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1D69EA-B013-4148-88BE-A2AEE95CC213}" type="datetimeFigureOut">
              <a:rPr lang="en-US" smtClean="0"/>
              <a:pPr/>
              <a:t>11/25/2018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334FA2E-0396-4F44-BB25-196443EF66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1D69EA-B013-4148-88BE-A2AEE95CC213}" type="datetimeFigureOut">
              <a:rPr lang="en-US" smtClean="0"/>
              <a:pPr/>
              <a:t>11/25/2018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334FA2E-0396-4F44-BB25-196443EF66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1D69EA-B013-4148-88BE-A2AEE95CC213}" type="datetimeFigureOut">
              <a:rPr lang="en-US" smtClean="0"/>
              <a:pPr/>
              <a:t>11/25/2018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334FA2E-0396-4F44-BB25-196443EF66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E1D69EA-B013-4148-88BE-A2AEE95CC213}" type="datetimeFigureOut">
              <a:rPr lang="en-US" smtClean="0"/>
              <a:pPr/>
              <a:t>11/25/2018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334FA2E-0396-4F44-BB25-196443EF6695}"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E1D69EA-B013-4148-88BE-A2AEE95CC213}" type="datetimeFigureOut">
              <a:rPr lang="en-US" smtClean="0"/>
              <a:pPr/>
              <a:t>11/25/2018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334FA2E-0396-4F44-BB25-196443EF66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E1D69EA-B013-4148-88BE-A2AEE95CC213}" type="datetimeFigureOut">
              <a:rPr lang="en-US" smtClean="0"/>
              <a:pPr/>
              <a:t>11/25/2018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334FA2E-0396-4F44-BB25-196443EF6695}"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E1D69EA-B013-4148-88BE-A2AEE95CC213}" type="datetimeFigureOut">
              <a:rPr lang="en-US" smtClean="0"/>
              <a:pPr/>
              <a:t>11/25/2018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334FA2E-0396-4F44-BB25-196443EF66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E1D69EA-B013-4148-88BE-A2AEE95CC213}" type="datetimeFigureOut">
              <a:rPr lang="en-US" smtClean="0"/>
              <a:pPr/>
              <a:t>11/25/2018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334FA2E-0396-4F44-BB25-196443EF66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E1D69EA-B013-4148-88BE-A2AEE95CC213}" type="datetimeFigureOut">
              <a:rPr lang="en-US" smtClean="0"/>
              <a:pPr/>
              <a:t>11/25/2018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334FA2E-0396-4F44-BB25-196443EF66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4E1D69EA-B013-4148-88BE-A2AEE95CC213}" type="datetimeFigureOut">
              <a:rPr lang="en-US" smtClean="0"/>
              <a:pPr/>
              <a:t>11/25/2018</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D334FA2E-0396-4F44-BB25-196443EF66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4E1D69EA-B013-4148-88BE-A2AEE95CC213}" type="datetimeFigureOut">
              <a:rPr lang="en-US" smtClean="0"/>
              <a:pPr/>
              <a:t>11/25/2018</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D334FA2E-0396-4F44-BB25-196443EF669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1"/>
            <a:ext cx="7772400" cy="1981199"/>
          </a:xfrm>
        </p:spPr>
        <p:txBody>
          <a:bodyPr/>
          <a:lstStyle/>
          <a:p>
            <a:pPr algn="ctr"/>
            <a:r>
              <a:rPr lang="en-US" sz="4800" b="1" dirty="0" smtClean="0">
                <a:latin typeface="Times New Roman" pitchFamily="18" charset="0"/>
                <a:cs typeface="Times New Roman" pitchFamily="18" charset="0"/>
              </a:rPr>
              <a:t>ONLINE EVENT MANAGEMENT SYSTEM</a:t>
            </a:r>
            <a:r>
              <a:rPr lang="en-US" b="1" dirty="0" smtClean="0"/>
              <a:t/>
            </a:r>
            <a:br>
              <a:rPr lang="en-US" b="1" dirty="0" smtClean="0"/>
            </a:br>
            <a:r>
              <a:rPr lang="en-US" dirty="0" smtClean="0"/>
              <a:t/>
            </a:r>
            <a:br>
              <a:rPr lang="en-US" dirty="0" smtClean="0"/>
            </a:br>
            <a:r>
              <a:rPr lang="en-US" dirty="0" smtClean="0"/>
              <a:t/>
            </a:r>
            <a:br>
              <a:rPr lang="en-US" dirty="0" smtClean="0"/>
            </a:br>
            <a:r>
              <a:rPr lang="en-US" dirty="0" smtClean="0"/>
              <a:t>           </a:t>
            </a:r>
            <a:r>
              <a:rPr lang="en-US" sz="2400" dirty="0" smtClean="0">
                <a:latin typeface="Times New Roman" pitchFamily="18" charset="0"/>
                <a:cs typeface="Times New Roman" pitchFamily="18" charset="0"/>
              </a:rPr>
              <a:t>SUBMITTED BY:</a:t>
            </a:r>
            <a:r>
              <a:rPr lang="en-US" sz="2400" b="0" dirty="0" smtClean="0">
                <a:latin typeface="Times New Roman" pitchFamily="18" charset="0"/>
                <a:cs typeface="Times New Roman" pitchFamily="18" charset="0"/>
              </a:rPr>
              <a:t/>
            </a:r>
            <a:br>
              <a:rPr lang="en-US" sz="2400" b="0" dirty="0" smtClean="0">
                <a:latin typeface="Times New Roman" pitchFamily="18" charset="0"/>
                <a:cs typeface="Times New Roman" pitchFamily="18" charset="0"/>
              </a:rPr>
            </a:br>
            <a:r>
              <a:rPr lang="en-US" sz="2400" b="0" dirty="0" smtClean="0">
                <a:latin typeface="Times New Roman" pitchFamily="18" charset="0"/>
                <a:cs typeface="Times New Roman" pitchFamily="18" charset="0"/>
              </a:rPr>
              <a:t>                                                       </a:t>
            </a:r>
            <a:r>
              <a:rPr lang="en-US" sz="2000" b="0" dirty="0" smtClean="0">
                <a:latin typeface="Times New Roman" pitchFamily="18" charset="0"/>
                <a:cs typeface="Times New Roman" pitchFamily="18" charset="0"/>
              </a:rPr>
              <a:t>PRATHYUSHA CH</a:t>
            </a:r>
            <a:br>
              <a:rPr lang="en-US" sz="2000" b="0" dirty="0" smtClean="0">
                <a:latin typeface="Times New Roman" pitchFamily="18" charset="0"/>
                <a:cs typeface="Times New Roman" pitchFamily="18" charset="0"/>
              </a:rPr>
            </a:br>
            <a:r>
              <a:rPr lang="en-US" sz="2000" b="0" dirty="0" smtClean="0">
                <a:latin typeface="Times New Roman" pitchFamily="18" charset="0"/>
                <a:cs typeface="Times New Roman" pitchFamily="18" charset="0"/>
              </a:rPr>
              <a:t>                                                                   RAMYAKANTHI K</a:t>
            </a:r>
            <a:br>
              <a:rPr lang="en-US" sz="2000" b="0" dirty="0" smtClean="0">
                <a:latin typeface="Times New Roman" pitchFamily="18" charset="0"/>
                <a:cs typeface="Times New Roman" pitchFamily="18" charset="0"/>
              </a:rPr>
            </a:br>
            <a:r>
              <a:rPr lang="en-US" sz="2000" b="0" dirty="0" smtClean="0">
                <a:latin typeface="Times New Roman" pitchFamily="18" charset="0"/>
                <a:cs typeface="Times New Roman" pitchFamily="18" charset="0"/>
              </a:rPr>
              <a:t>                                                      ANUSHA V</a:t>
            </a:r>
            <a:br>
              <a:rPr lang="en-US" sz="2000" b="0" dirty="0" smtClean="0">
                <a:latin typeface="Times New Roman" pitchFamily="18" charset="0"/>
                <a:cs typeface="Times New Roman" pitchFamily="18" charset="0"/>
              </a:rPr>
            </a:br>
            <a:r>
              <a:rPr lang="en-US" sz="2000" b="0" dirty="0" smtClean="0">
                <a:latin typeface="Times New Roman" pitchFamily="18" charset="0"/>
                <a:cs typeface="Times New Roman" pitchFamily="18" charset="0"/>
              </a:rPr>
              <a:t>                                                                 JHANSI DEVIKA G</a:t>
            </a:r>
            <a:endParaRPr lang="en-US" sz="2000" b="0" dirty="0">
              <a:latin typeface="Times New Roman" pitchFamily="18" charset="0"/>
              <a:cs typeface="Times New Roman" pitchFamily="18" charset="0"/>
            </a:endParaRPr>
          </a:p>
        </p:txBody>
      </p:sp>
      <p:sp>
        <p:nvSpPr>
          <p:cNvPr id="3" name="Subtitle 2"/>
          <p:cNvSpPr>
            <a:spLocks noGrp="1"/>
          </p:cNvSpPr>
          <p:nvPr>
            <p:ph type="subTitle" idx="1"/>
          </p:nvPr>
        </p:nvSpPr>
        <p:spPr>
          <a:xfrm>
            <a:off x="3200400" y="2438400"/>
            <a:ext cx="3505200" cy="838200"/>
          </a:xfrm>
        </p:spPr>
        <p:txBody>
          <a:bodyPr>
            <a:normAutofit/>
          </a:bodyPr>
          <a:lstStyle/>
          <a:p>
            <a:pPr algn="just"/>
            <a:r>
              <a:rPr lang="en-US" sz="3500" dirty="0" smtClean="0">
                <a:latin typeface="Times New Roman" pitchFamily="18" charset="0"/>
                <a:cs typeface="Times New Roman" pitchFamily="18" charset="0"/>
              </a:rPr>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APPLICATIONS</a:t>
            </a:r>
            <a:endParaRPr lang="en-US" dirty="0">
              <a:latin typeface="Times New Roman" pitchFamily="18" charset="0"/>
              <a:cs typeface="Times New Roman" pitchFamily="18" charset="0"/>
            </a:endParaRPr>
          </a:p>
        </p:txBody>
      </p:sp>
      <p:sp>
        <p:nvSpPr>
          <p:cNvPr id="2" name="Content Placeholder 1"/>
          <p:cNvSpPr>
            <a:spLocks noGrp="1"/>
          </p:cNvSpPr>
          <p:nvPr>
            <p:ph idx="1"/>
          </p:nvPr>
        </p:nvSpPr>
        <p:spPr/>
        <p:txBody>
          <a:bodyPr/>
          <a:lstStyle/>
          <a:p>
            <a:r>
              <a:rPr lang="en-US" sz="2400" dirty="0" smtClean="0">
                <a:latin typeface="Times New Roman" pitchFamily="18" charset="0"/>
                <a:cs typeface="Times New Roman" pitchFamily="18" charset="0"/>
              </a:rPr>
              <a:t>This system can be implemented in hotels, clubs for booking events. The system can also be used as a software to promote all the event booking places.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219200"/>
            <a:ext cx="8229600" cy="3352800"/>
          </a:xfrm>
        </p:spPr>
        <p:txBody>
          <a:bodyPr>
            <a:normAutofit/>
          </a:bodyPr>
          <a:lstStyle/>
          <a:p>
            <a:pPr algn="ctr"/>
            <a:r>
              <a:rPr lang="en-US" sz="6000" dirty="0" smtClean="0">
                <a:latin typeface="Times New Roman" pitchFamily="18" charset="0"/>
                <a:cs typeface="Times New Roman" pitchFamily="18" charset="0"/>
              </a:rPr>
              <a:t>THANK YOU</a:t>
            </a:r>
            <a:endParaRPr lang="en-US" sz="6000" dirty="0">
              <a:latin typeface="Times New Roman" pitchFamily="18" charset="0"/>
              <a:cs typeface="Times New Roman" pitchFamily="18" charset="0"/>
            </a:endParaRPr>
          </a:p>
        </p:txBody>
      </p:sp>
      <p:sp>
        <p:nvSpPr>
          <p:cNvPr id="2" name="Content Placeholder 1"/>
          <p:cNvSpPr>
            <a:spLocks noGrp="1"/>
          </p:cNvSpPr>
          <p:nvPr>
            <p:ph idx="1"/>
          </p:nvPr>
        </p:nvSpPr>
        <p:spPr/>
        <p:txBody>
          <a:bodyPr/>
          <a:lstStyle/>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ABSTRACT</a:t>
            </a:r>
            <a:endParaRPr lang="en-US"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fontScale="85000" lnSpcReduction="10000"/>
          </a:bodyPr>
          <a:lstStyle/>
          <a:p>
            <a:pPr>
              <a:buNone/>
            </a:pPr>
            <a:r>
              <a:rPr lang="en-US" dirty="0" smtClean="0"/>
              <a:t>	</a:t>
            </a:r>
            <a:r>
              <a:rPr lang="en-US" sz="2600" dirty="0" smtClean="0">
                <a:latin typeface="Times New Roman" pitchFamily="18" charset="0"/>
                <a:cs typeface="Times New Roman" pitchFamily="18" charset="0"/>
              </a:rPr>
              <a:t>This is an online event management system software project that serves the functionality of an event manager. The system allows only registered users to login and new users are allowed to resister on the application. This is proposed to be a web application. The project provides most of the basic functionality required for an event. It allows the user to select from a list of event types. Once the user enters an event type eg(Marriage, Dance Show etc), the system then allows the user to select the date and time of event, place and the event equipment’s. All this data is logged in the database and the user is given a receipt number for his booking. This data is then sent to the administrator (website owner) and they may interact with the client as per his requirements and his contact data stored in the database</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EXISTING</a:t>
            </a:r>
            <a:r>
              <a:rPr lang="en-US" dirty="0" smtClean="0"/>
              <a:t> SYSTEM</a:t>
            </a:r>
            <a:endParaRPr lang="en-US" dirty="0"/>
          </a:p>
        </p:txBody>
      </p:sp>
      <p:sp>
        <p:nvSpPr>
          <p:cNvPr id="2" name="Content Placeholder 1"/>
          <p:cNvSpPr>
            <a:spLocks noGrp="1"/>
          </p:cNvSpPr>
          <p:nvPr>
            <p:ph idx="1"/>
          </p:nvPr>
        </p:nvSpPr>
        <p:spPr/>
        <p:txBody>
          <a:bodyPr>
            <a:noAutofit/>
          </a:bodyPr>
          <a:lstStyle/>
          <a:p>
            <a:r>
              <a:rPr lang="en-US" sz="2400" dirty="0" smtClean="0">
                <a:latin typeface="Times New Roman" pitchFamily="18" charset="0"/>
                <a:cs typeface="Times New Roman" pitchFamily="18" charset="0"/>
              </a:rPr>
              <a:t>The present system is completely manual. </a:t>
            </a:r>
          </a:p>
          <a:p>
            <a:r>
              <a:rPr lang="en-US" sz="2400" dirty="0" smtClean="0">
                <a:latin typeface="Times New Roman" pitchFamily="18" charset="0"/>
                <a:cs typeface="Times New Roman" pitchFamily="18" charset="0"/>
              </a:rPr>
              <a:t>Many problems were identified during the initial study of the existing system. </a:t>
            </a:r>
          </a:p>
          <a:p>
            <a:r>
              <a:rPr lang="en-US" sz="2400" dirty="0" smtClean="0">
                <a:latin typeface="Times New Roman" pitchFamily="18" charset="0"/>
                <a:cs typeface="Times New Roman" pitchFamily="18" charset="0"/>
              </a:rPr>
              <a:t>To develop this event management system, detailed study is made in our local college.</a:t>
            </a:r>
          </a:p>
          <a:p>
            <a:r>
              <a:rPr lang="en-IN" sz="2400" dirty="0" smtClean="0">
                <a:latin typeface="Times New Roman" pitchFamily="18" charset="0"/>
                <a:cs typeface="Times New Roman" pitchFamily="18" charset="0"/>
              </a:rPr>
              <a:t>Our project event management system , is in its infancy. There for all the works are done manually. The bookings for food, transportation etc. are done orally. </a:t>
            </a: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EXISTING</a:t>
            </a:r>
            <a:r>
              <a:rPr lang="en-US" dirty="0" smtClean="0"/>
              <a:t> SYSTEM</a:t>
            </a:r>
            <a:endParaRPr lang="en-US" dirty="0"/>
          </a:p>
        </p:txBody>
      </p:sp>
      <p:sp>
        <p:nvSpPr>
          <p:cNvPr id="2" name="Content Placeholder 1"/>
          <p:cNvSpPr>
            <a:spLocks noGrp="1"/>
          </p:cNvSpPr>
          <p:nvPr>
            <p:ph idx="1"/>
          </p:nvPr>
        </p:nvSpPr>
        <p:spPr/>
        <p:txBody>
          <a:bodyPr/>
          <a:lstStyle/>
          <a:p>
            <a:r>
              <a:rPr lang="en-IN" sz="2800" dirty="0" smtClean="0">
                <a:latin typeface="Times New Roman" pitchFamily="18" charset="0"/>
                <a:cs typeface="Times New Roman" pitchFamily="18" charset="0"/>
              </a:rPr>
              <a:t>Customers had to go to the company or use oral models like telephone etc to gather information, place order, and view details. </a:t>
            </a:r>
          </a:p>
          <a:p>
            <a:r>
              <a:rPr lang="en-IN" sz="2800" dirty="0" smtClean="0">
                <a:latin typeface="Times New Roman" pitchFamily="18" charset="0"/>
                <a:cs typeface="Times New Roman" pitchFamily="18" charset="0"/>
              </a:rPr>
              <a:t>Often there is loss of data and even misconceptions and misunderstandings. </a:t>
            </a:r>
          </a:p>
          <a:p>
            <a:r>
              <a:rPr lang="en-IN" sz="2800" dirty="0" smtClean="0">
                <a:latin typeface="Times New Roman" pitchFamily="18" charset="0"/>
                <a:cs typeface="Times New Roman" pitchFamily="18" charset="0"/>
              </a:rPr>
              <a:t>Payment is also not computerized. There are chances for collisions of events and it is quite difficult to manage things. Monthly report generation is also manual.</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DISADVANTAGES</a:t>
            </a:r>
            <a:endParaRPr lang="en-US" dirty="0">
              <a:latin typeface="Times New Roman" pitchFamily="18" charset="0"/>
              <a:cs typeface="Times New Roman" pitchFamily="18" charset="0"/>
            </a:endParaRPr>
          </a:p>
        </p:txBody>
      </p:sp>
      <p:sp>
        <p:nvSpPr>
          <p:cNvPr id="2" name="Content Placeholder 1"/>
          <p:cNvSpPr>
            <a:spLocks noGrp="1"/>
          </p:cNvSpPr>
          <p:nvPr>
            <p:ph idx="1"/>
          </p:nvPr>
        </p:nvSpPr>
        <p:spPr/>
        <p:txBody>
          <a:bodyPr/>
          <a:lstStyle/>
          <a:p>
            <a:r>
              <a:rPr lang="en-US" sz="2400" b="1" dirty="0" smtClean="0">
                <a:latin typeface="Times New Roman" pitchFamily="18" charset="0"/>
                <a:cs typeface="Times New Roman" pitchFamily="18" charset="0"/>
              </a:rPr>
              <a:t>Wastage of time</a:t>
            </a:r>
            <a:r>
              <a:rPr lang="en-US" sz="2400" dirty="0" smtClean="0">
                <a:latin typeface="Times New Roman" pitchFamily="18" charset="0"/>
                <a:cs typeface="Times New Roman" pitchFamily="18" charset="0"/>
              </a:rPr>
              <a:t>: -The time needed to searching the details of transactions and stock is a complex procedure and consumes lot of time</a:t>
            </a:r>
            <a:r>
              <a:rPr lang="en-US" dirty="0" smtClean="0"/>
              <a: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PROPOSED</a:t>
            </a:r>
            <a:r>
              <a:rPr lang="en-US" dirty="0" smtClean="0"/>
              <a:t> SYSTEM</a:t>
            </a:r>
            <a:endParaRPr lang="en-US" dirty="0"/>
          </a:p>
        </p:txBody>
      </p:sp>
      <p:sp>
        <p:nvSpPr>
          <p:cNvPr id="2" name="Content Placeholder 1"/>
          <p:cNvSpPr>
            <a:spLocks noGrp="1"/>
          </p:cNvSpPr>
          <p:nvPr>
            <p:ph idx="1"/>
          </p:nvPr>
        </p:nvSpPr>
        <p:spPr/>
        <p:txBody>
          <a:bodyPr>
            <a:normAutofit/>
          </a:bodyPr>
          <a:lstStyle/>
          <a:p>
            <a:r>
              <a:rPr lang="en-US" sz="2400" dirty="0" smtClean="0">
                <a:latin typeface="Times New Roman" pitchFamily="18" charset="0"/>
                <a:cs typeface="Times New Roman" pitchFamily="18" charset="0"/>
              </a:rPr>
              <a:t>The proposed system is </a:t>
            </a:r>
            <a:r>
              <a:rPr lang="en-IN" sz="2400" dirty="0" smtClean="0">
                <a:latin typeface="Times New Roman" pitchFamily="18" charset="0"/>
                <a:cs typeface="Times New Roman" pitchFamily="18" charset="0"/>
              </a:rPr>
              <a:t>interactive, highly user friendly and designed exclusively for the event team. </a:t>
            </a:r>
          </a:p>
          <a:p>
            <a:r>
              <a:rPr lang="en-IN" sz="2400" dirty="0" smtClean="0">
                <a:latin typeface="Times New Roman" pitchFamily="18" charset="0"/>
                <a:cs typeface="Times New Roman" pitchFamily="18" charset="0"/>
              </a:rPr>
              <a:t>The system covers almost all the functional areas of the event. The event management system is a database system used to store the information regarding event details, customer details etc. </a:t>
            </a:r>
          </a:p>
          <a:p>
            <a:r>
              <a:rPr lang="en-IN" sz="2400" dirty="0" smtClean="0">
                <a:latin typeface="Times New Roman" pitchFamily="18" charset="0"/>
                <a:cs typeface="Times New Roman" pitchFamily="18" charset="0"/>
              </a:rPr>
              <a:t>The computerization of the system allows the easy maintenance of the details.</a:t>
            </a:r>
          </a:p>
          <a:p>
            <a:r>
              <a:rPr lang="en-IN" sz="2400" dirty="0" smtClean="0">
                <a:latin typeface="Times New Roman" pitchFamily="18" charset="0"/>
                <a:cs typeface="Times New Roman" pitchFamily="18" charset="0"/>
              </a:rPr>
              <a:t> Speed, accuracy, storage capacity, versatility, automation etc. are the advantages of using a computerized system.</a:t>
            </a:r>
            <a:endParaRPr lang="en-US" sz="2400" dirty="0" smtClean="0">
              <a:latin typeface="Times New Roman" pitchFamily="18" charset="0"/>
              <a:cs typeface="Times New Roman"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FEATURES</a:t>
            </a:r>
            <a:endParaRPr lang="en-US"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fontScale="92500" lnSpcReduction="20000"/>
          </a:bodyPr>
          <a:lstStyle/>
          <a:p>
            <a:pPr lvl="0"/>
            <a:r>
              <a:rPr lang="en-US" sz="2600" dirty="0" smtClean="0">
                <a:latin typeface="Times New Roman" pitchFamily="18" charset="0"/>
                <a:cs typeface="Times New Roman" pitchFamily="18" charset="0"/>
              </a:rPr>
              <a:t>User Registration/Login.</a:t>
            </a:r>
          </a:p>
          <a:p>
            <a:pPr lvl="0"/>
            <a:r>
              <a:rPr lang="en-US" sz="2600" dirty="0" smtClean="0">
                <a:latin typeface="Times New Roman" pitchFamily="18" charset="0"/>
                <a:cs typeface="Times New Roman" pitchFamily="18" charset="0"/>
              </a:rPr>
              <a:t>Admin Login</a:t>
            </a:r>
          </a:p>
          <a:p>
            <a:pPr lvl="0"/>
            <a:r>
              <a:rPr lang="en-US" sz="2600" dirty="0" smtClean="0">
                <a:latin typeface="Times New Roman" pitchFamily="18" charset="0"/>
                <a:cs typeface="Times New Roman" pitchFamily="18" charset="0"/>
              </a:rPr>
              <a:t>Event Selection (User may select type of event)</a:t>
            </a:r>
          </a:p>
          <a:p>
            <a:pPr lvl="0"/>
            <a:r>
              <a:rPr lang="en-US" sz="2600" dirty="0" smtClean="0">
                <a:latin typeface="Times New Roman" pitchFamily="18" charset="0"/>
                <a:cs typeface="Times New Roman" pitchFamily="18" charset="0"/>
              </a:rPr>
              <a:t>Event place selection (A list of places available and associated rent is given on website to select from)</a:t>
            </a:r>
          </a:p>
          <a:p>
            <a:pPr lvl="0"/>
            <a:r>
              <a:rPr lang="en-US" sz="2600" dirty="0" smtClean="0">
                <a:latin typeface="Times New Roman" pitchFamily="18" charset="0"/>
                <a:cs typeface="Times New Roman" pitchFamily="18" charset="0"/>
              </a:rPr>
              <a:t>Event equipment selection (A list of equipments including stages, mikes, speakers lighting, seats is displayed on website to select from)</a:t>
            </a:r>
          </a:p>
          <a:p>
            <a:pPr lvl="0"/>
            <a:r>
              <a:rPr lang="en-US" sz="2600" dirty="0" smtClean="0">
                <a:latin typeface="Times New Roman" pitchFamily="18" charset="0"/>
                <a:cs typeface="Times New Roman" pitchFamily="18" charset="0"/>
              </a:rPr>
              <a:t>Food Package Selection.</a:t>
            </a:r>
          </a:p>
          <a:p>
            <a:pPr lvl="0"/>
            <a:r>
              <a:rPr lang="en-US" sz="2600" dirty="0" smtClean="0">
                <a:latin typeface="Times New Roman" pitchFamily="18" charset="0"/>
                <a:cs typeface="Times New Roman" pitchFamily="18" charset="0"/>
              </a:rPr>
              <a:t>Cost calculation(The final cost is calculated by adding event place, equipment and expertise cost)</a:t>
            </a:r>
          </a:p>
          <a:p>
            <a:pPr lvl="0"/>
            <a:r>
              <a:rPr lang="en-US" sz="2600" dirty="0" smtClean="0">
                <a:latin typeface="Times New Roman" pitchFamily="18" charset="0"/>
                <a:cs typeface="Times New Roman" pitchFamily="18" charset="0"/>
              </a:rPr>
              <a:t>Receipt mailing (Receipt is mailed to the user)</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ADVANTAGES</a:t>
            </a:r>
            <a:endParaRPr lang="en-US"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fontScale="85000" lnSpcReduction="10000"/>
          </a:bodyPr>
          <a:lstStyle/>
          <a:p>
            <a:pPr lvl="0"/>
            <a:r>
              <a:rPr lang="en-US" sz="2600" dirty="0" smtClean="0">
                <a:latin typeface="Times New Roman" pitchFamily="18" charset="0"/>
                <a:cs typeface="Times New Roman" pitchFamily="18" charset="0"/>
              </a:rPr>
              <a:t>The system is useful as it calculates an exact cost for all the resources required during the event.</a:t>
            </a:r>
          </a:p>
          <a:p>
            <a:pPr lvl="0"/>
            <a:r>
              <a:rPr lang="en-US" sz="2600" dirty="0" smtClean="0">
                <a:latin typeface="Times New Roman" pitchFamily="18" charset="0"/>
                <a:cs typeface="Times New Roman" pitchFamily="18" charset="0"/>
              </a:rPr>
              <a:t>The user gets all the resources at a single place instead of wandering around for these.</a:t>
            </a:r>
          </a:p>
          <a:p>
            <a:pPr lvl="0"/>
            <a:r>
              <a:rPr lang="en-US" sz="2600" dirty="0" smtClean="0">
                <a:latin typeface="Times New Roman" pitchFamily="18" charset="0"/>
                <a:cs typeface="Times New Roman" pitchFamily="18" charset="0"/>
              </a:rPr>
              <a:t>Make  the  proposed  system  more  accurate  and  faster</a:t>
            </a:r>
          </a:p>
          <a:p>
            <a:pPr lvl="0"/>
            <a:r>
              <a:rPr lang="en-US" sz="2600" dirty="0" smtClean="0">
                <a:latin typeface="Times New Roman" pitchFamily="18" charset="0"/>
                <a:cs typeface="Times New Roman" pitchFamily="18" charset="0"/>
              </a:rPr>
              <a:t>This system is effective and saves time and cost of the users</a:t>
            </a:r>
          </a:p>
          <a:p>
            <a:pPr lvl="0"/>
            <a:r>
              <a:rPr lang="en-US" sz="2600" dirty="0" smtClean="0">
                <a:latin typeface="Times New Roman" pitchFamily="18" charset="0"/>
                <a:cs typeface="Times New Roman" pitchFamily="18" charset="0"/>
              </a:rPr>
              <a:t>Provide user-friendlier environment.</a:t>
            </a:r>
          </a:p>
          <a:p>
            <a:pPr lvl="0"/>
            <a:r>
              <a:rPr lang="en-US" sz="2600" dirty="0" smtClean="0">
                <a:latin typeface="Times New Roman" pitchFamily="18" charset="0"/>
                <a:cs typeface="Times New Roman" pitchFamily="18" charset="0"/>
              </a:rPr>
              <a:t>The system should provide high security.</a:t>
            </a:r>
          </a:p>
          <a:p>
            <a:pPr lvl="0"/>
            <a:r>
              <a:rPr lang="en-US" sz="2600" dirty="0" smtClean="0">
                <a:latin typeface="Times New Roman" pitchFamily="18" charset="0"/>
                <a:cs typeface="Times New Roman" pitchFamily="18" charset="0"/>
              </a:rPr>
              <a:t>Generates the bills of each transaction.</a:t>
            </a:r>
          </a:p>
          <a:p>
            <a:pPr lvl="0"/>
            <a:r>
              <a:rPr lang="en-US" sz="2600" dirty="0" smtClean="0">
                <a:latin typeface="Times New Roman" pitchFamily="18" charset="0"/>
                <a:cs typeface="Times New Roman" pitchFamily="18" charset="0"/>
              </a:rPr>
              <a:t>Make searching for a event places and there booking details</a:t>
            </a:r>
          </a:p>
          <a:p>
            <a:pPr lvl="0"/>
            <a:r>
              <a:rPr lang="en-US" sz="2600" dirty="0" smtClean="0">
                <a:latin typeface="Times New Roman" pitchFamily="18" charset="0"/>
                <a:cs typeface="Times New Roman" pitchFamily="18" charset="0"/>
              </a:rPr>
              <a:t>Upgrading can be done with a faster rate.</a:t>
            </a:r>
          </a:p>
          <a:p>
            <a:pPr>
              <a:buNone/>
            </a:pPr>
            <a:r>
              <a:rPr lang="en-US" sz="2600" b="1" dirty="0" smtClean="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DISADVANTAGES</a:t>
            </a:r>
            <a:endParaRPr lang="en-US" dirty="0">
              <a:latin typeface="Times New Roman" pitchFamily="18" charset="0"/>
              <a:cs typeface="Times New Roman" pitchFamily="18" charset="0"/>
            </a:endParaRPr>
          </a:p>
        </p:txBody>
      </p:sp>
      <p:sp>
        <p:nvSpPr>
          <p:cNvPr id="2" name="Content Placeholder 1"/>
          <p:cNvSpPr>
            <a:spLocks noGrp="1"/>
          </p:cNvSpPr>
          <p:nvPr>
            <p:ph idx="1"/>
          </p:nvPr>
        </p:nvSpPr>
        <p:spPr/>
        <p:txBody>
          <a:bodyPr/>
          <a:lstStyle/>
          <a:p>
            <a:pPr>
              <a:buFont typeface="Wingdings" pitchFamily="2" charset="2"/>
              <a:buChar char="Ø"/>
            </a:pPr>
            <a:r>
              <a:rPr lang="en-US" b="1" dirty="0" smtClean="0"/>
              <a:t>	</a:t>
            </a:r>
            <a:r>
              <a:rPr lang="en-US" sz="2400" dirty="0" smtClean="0">
                <a:latin typeface="Times New Roman" pitchFamily="18" charset="0"/>
                <a:cs typeface="Times New Roman" pitchFamily="18" charset="0"/>
              </a:rPr>
              <a:t>It reduces employment.</a:t>
            </a:r>
          </a:p>
          <a:p>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27</TotalTime>
  <Words>477</Words>
  <Application>Microsoft Office PowerPoint</Application>
  <PresentationFormat>On-screen Show (4:3)</PresentationFormat>
  <Paragraphs>45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Metro</vt:lpstr>
      <vt:lpstr>ONLINE EVENT MANAGEMENT SYSTEM              SUBMITTED BY:                                                        PRATHYUSHA CH                                                                    RAMYAKANTHI K                                                       ANUSHA V                                                                  JHANSI DEVIKA G</vt:lpstr>
      <vt:lpstr>ABSTRACT</vt:lpstr>
      <vt:lpstr>EXISTING SYSTEM</vt:lpstr>
      <vt:lpstr>EXISTING SYSTEM</vt:lpstr>
      <vt:lpstr>DISADVANTAGES</vt:lpstr>
      <vt:lpstr>PROPOSED SYSTEM</vt:lpstr>
      <vt:lpstr>FEATURES</vt:lpstr>
      <vt:lpstr>ADVANTAGES</vt:lpstr>
      <vt:lpstr>DISADVANTAGES</vt:lpstr>
      <vt:lpstr>APPLICATIONS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EVENT MANAGEMENT SYSTEM</dc:title>
  <dc:creator>ramana</dc:creator>
  <cp:lastModifiedBy>ramana</cp:lastModifiedBy>
  <cp:revision>5</cp:revision>
  <dcterms:created xsi:type="dcterms:W3CDTF">2018-11-25T17:13:59Z</dcterms:created>
  <dcterms:modified xsi:type="dcterms:W3CDTF">2018-11-25T17:54:50Z</dcterms:modified>
</cp:coreProperties>
</file>